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4"/>
  </p:sldMasterIdLst>
  <p:notesMasterIdLst>
    <p:notesMasterId r:id="rId161"/>
  </p:notesMasterIdLst>
  <p:handoutMasterIdLst>
    <p:handoutMasterId r:id="rId162"/>
  </p:handoutMasterIdLst>
  <p:sldIdLst>
    <p:sldId id="256" r:id="rId5"/>
    <p:sldId id="273" r:id="rId6"/>
    <p:sldId id="263" r:id="rId7"/>
    <p:sldId id="281" r:id="rId8"/>
    <p:sldId id="282" r:id="rId9"/>
    <p:sldId id="283" r:id="rId10"/>
    <p:sldId id="285" r:id="rId11"/>
    <p:sldId id="286" r:id="rId12"/>
    <p:sldId id="287" r:id="rId13"/>
    <p:sldId id="280" r:id="rId14"/>
    <p:sldId id="291" r:id="rId15"/>
    <p:sldId id="292" r:id="rId16"/>
    <p:sldId id="293" r:id="rId17"/>
    <p:sldId id="482" r:id="rId18"/>
    <p:sldId id="300" r:id="rId19"/>
    <p:sldId id="483" r:id="rId20"/>
    <p:sldId id="484" r:id="rId21"/>
    <p:sldId id="485" r:id="rId22"/>
    <p:sldId id="486" r:id="rId23"/>
    <p:sldId id="279" r:id="rId24"/>
    <p:sldId id="487" r:id="rId25"/>
    <p:sldId id="488" r:id="rId26"/>
    <p:sldId id="490" r:id="rId27"/>
    <p:sldId id="492" r:id="rId28"/>
    <p:sldId id="489" r:id="rId29"/>
    <p:sldId id="491" r:id="rId30"/>
    <p:sldId id="493" r:id="rId31"/>
    <p:sldId id="494" r:id="rId32"/>
    <p:sldId id="495" r:id="rId33"/>
    <p:sldId id="496" r:id="rId34"/>
    <p:sldId id="500" r:id="rId35"/>
    <p:sldId id="499" r:id="rId36"/>
    <p:sldId id="498" r:id="rId37"/>
    <p:sldId id="497" r:id="rId38"/>
    <p:sldId id="505" r:id="rId39"/>
    <p:sldId id="504" r:id="rId40"/>
    <p:sldId id="503" r:id="rId41"/>
    <p:sldId id="502" r:id="rId42"/>
    <p:sldId id="510" r:id="rId43"/>
    <p:sldId id="509" r:id="rId44"/>
    <p:sldId id="508" r:id="rId45"/>
    <p:sldId id="507" r:id="rId46"/>
    <p:sldId id="506" r:id="rId47"/>
    <p:sldId id="501" r:id="rId48"/>
    <p:sldId id="514" r:id="rId49"/>
    <p:sldId id="513" r:id="rId50"/>
    <p:sldId id="519" r:id="rId51"/>
    <p:sldId id="518" r:id="rId52"/>
    <p:sldId id="517" r:id="rId53"/>
    <p:sldId id="516" r:id="rId54"/>
    <p:sldId id="515" r:id="rId55"/>
    <p:sldId id="512" r:id="rId56"/>
    <p:sldId id="520" r:id="rId57"/>
    <p:sldId id="522" r:id="rId58"/>
    <p:sldId id="521" r:id="rId59"/>
    <p:sldId id="523" r:id="rId60"/>
    <p:sldId id="511" r:id="rId61"/>
    <p:sldId id="531" r:id="rId62"/>
    <p:sldId id="546" r:id="rId63"/>
    <p:sldId id="547" r:id="rId64"/>
    <p:sldId id="548" r:id="rId65"/>
    <p:sldId id="530" r:id="rId66"/>
    <p:sldId id="529" r:id="rId67"/>
    <p:sldId id="527" r:id="rId68"/>
    <p:sldId id="524" r:id="rId69"/>
    <p:sldId id="532" r:id="rId70"/>
    <p:sldId id="549" r:id="rId71"/>
    <p:sldId id="550" r:id="rId72"/>
    <p:sldId id="551" r:id="rId73"/>
    <p:sldId id="552" r:id="rId74"/>
    <p:sldId id="533" r:id="rId75"/>
    <p:sldId id="560" r:id="rId76"/>
    <p:sldId id="534" r:id="rId77"/>
    <p:sldId id="557" r:id="rId78"/>
    <p:sldId id="558" r:id="rId79"/>
    <p:sldId id="559" r:id="rId80"/>
    <p:sldId id="553" r:id="rId81"/>
    <p:sldId id="555" r:id="rId82"/>
    <p:sldId id="525" r:id="rId83"/>
    <p:sldId id="536" r:id="rId84"/>
    <p:sldId id="585" r:id="rId85"/>
    <p:sldId id="586" r:id="rId86"/>
    <p:sldId id="587" r:id="rId87"/>
    <p:sldId id="588" r:id="rId88"/>
    <p:sldId id="589" r:id="rId89"/>
    <p:sldId id="592" r:id="rId90"/>
    <p:sldId id="556" r:id="rId91"/>
    <p:sldId id="590" r:id="rId92"/>
    <p:sldId id="582" r:id="rId93"/>
    <p:sldId id="591" r:id="rId94"/>
    <p:sldId id="593" r:id="rId95"/>
    <p:sldId id="594"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537" r:id="rId116"/>
    <p:sldId id="538" r:id="rId117"/>
    <p:sldId id="539" r:id="rId118"/>
    <p:sldId id="540" r:id="rId119"/>
    <p:sldId id="595" r:id="rId120"/>
    <p:sldId id="561" r:id="rId121"/>
    <p:sldId id="562" r:id="rId122"/>
    <p:sldId id="563" r:id="rId123"/>
    <p:sldId id="564" r:id="rId124"/>
    <p:sldId id="526" r:id="rId125"/>
    <p:sldId id="541" r:id="rId126"/>
    <p:sldId id="542" r:id="rId127"/>
    <p:sldId id="543" r:id="rId128"/>
    <p:sldId id="596" r:id="rId129"/>
    <p:sldId id="544" r:id="rId130"/>
    <p:sldId id="569" r:id="rId131"/>
    <p:sldId id="570" r:id="rId132"/>
    <p:sldId id="571" r:id="rId133"/>
    <p:sldId id="572" r:id="rId134"/>
    <p:sldId id="573" r:id="rId135"/>
    <p:sldId id="574" r:id="rId136"/>
    <p:sldId id="575" r:id="rId137"/>
    <p:sldId id="576" r:id="rId138"/>
    <p:sldId id="577" r:id="rId139"/>
    <p:sldId id="578" r:id="rId140"/>
    <p:sldId id="579" r:id="rId141"/>
    <p:sldId id="580" r:id="rId142"/>
    <p:sldId id="597" r:id="rId143"/>
    <p:sldId id="598" r:id="rId144"/>
    <p:sldId id="599" r:id="rId145"/>
    <p:sldId id="600" r:id="rId146"/>
    <p:sldId id="601" r:id="rId147"/>
    <p:sldId id="602" r:id="rId148"/>
    <p:sldId id="612" r:id="rId149"/>
    <p:sldId id="613" r:id="rId150"/>
    <p:sldId id="603" r:id="rId151"/>
    <p:sldId id="604" r:id="rId152"/>
    <p:sldId id="605" r:id="rId153"/>
    <p:sldId id="606" r:id="rId154"/>
    <p:sldId id="607" r:id="rId155"/>
    <p:sldId id="608" r:id="rId156"/>
    <p:sldId id="609" r:id="rId157"/>
    <p:sldId id="265" r:id="rId158"/>
    <p:sldId id="614" r:id="rId159"/>
    <p:sldId id="615" r:id="rId160"/>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F0F"/>
    <a:srgbClr val="AE7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2659" autoAdjust="0"/>
  </p:normalViewPr>
  <p:slideViewPr>
    <p:cSldViewPr snapToGrid="0">
      <p:cViewPr varScale="1">
        <p:scale>
          <a:sx n="90" d="100"/>
          <a:sy n="90" d="100"/>
        </p:scale>
        <p:origin x="1116" y="96"/>
      </p:cViewPr>
      <p:guideLst/>
    </p:cSldViewPr>
  </p:slideViewPr>
  <p:notesTextViewPr>
    <p:cViewPr>
      <p:scale>
        <a:sx n="1" d="1"/>
        <a:sy n="1" d="1"/>
      </p:scale>
      <p:origin x="0" y="0"/>
    </p:cViewPr>
  </p:notesTextViewPr>
  <p:notesViewPr>
    <p:cSldViewPr snapToGrid="0">
      <p:cViewPr varScale="1">
        <p:scale>
          <a:sx n="75" d="100"/>
          <a:sy n="75" d="100"/>
        </p:scale>
        <p:origin x="3972" y="5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B5FB6F5-51EC-43FD-B8CF-E736365348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347FF874-B3EC-470E-8EA6-5BF0F789B4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A1B1E3-ADB1-4F9A-9E22-4F4580A68D41}" type="datetime1">
              <a:rPr lang="zh-CN" altLang="en-US" smtClean="0">
                <a:latin typeface="Microsoft YaHei UI" panose="020B0503020204020204" pitchFamily="34" charset="-122"/>
                <a:ea typeface="Microsoft YaHei UI" panose="020B0503020204020204" pitchFamily="34" charset="-122"/>
              </a:rPr>
              <a:t>2025/9/2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40F35E46-8EA0-4D31-B53D-1DC006F225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1089EA35-CB71-49D2-A823-EBB877793B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849CF80-918C-4346-8274-A92117EC4DD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65724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16B4E418-BDBF-4BD0-9396-5D24AC4114E5}" type="datetime1">
              <a:rPr lang="zh-CN" altLang="en-US" smtClean="0"/>
              <a:pPr/>
              <a:t>2025/9/2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0279F17-7BA4-49BC-BB37-7F646CF8D2F0}" type="slidenum">
              <a:rPr lang="en-US" altLang="zh-CN" smtClean="0"/>
              <a:pPr/>
              <a:t>‹#›</a:t>
            </a:fld>
            <a:endParaRPr lang="zh-CN" alt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187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extLst>
      <p:ext uri="{BB962C8B-B14F-4D97-AF65-F5344CB8AC3E}">
        <p14:creationId xmlns:p14="http://schemas.microsoft.com/office/powerpoint/2010/main" val="315590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4576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20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81839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21</a:t>
            </a:fld>
            <a:endParaRPr lang="zh-CN" altLang="en-US" dirty="0"/>
          </a:p>
        </p:txBody>
      </p:sp>
    </p:spTree>
    <p:extLst>
      <p:ext uri="{BB962C8B-B14F-4D97-AF65-F5344CB8AC3E}">
        <p14:creationId xmlns:p14="http://schemas.microsoft.com/office/powerpoint/2010/main" val="392444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23</a:t>
            </a:fld>
            <a:endParaRPr lang="zh-CN" altLang="en-US" dirty="0"/>
          </a:p>
        </p:txBody>
      </p:sp>
    </p:spTree>
    <p:extLst>
      <p:ext uri="{BB962C8B-B14F-4D97-AF65-F5344CB8AC3E}">
        <p14:creationId xmlns:p14="http://schemas.microsoft.com/office/powerpoint/2010/main" val="331856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27</a:t>
            </a:fld>
            <a:endParaRPr lang="zh-CN" altLang="en-US" dirty="0"/>
          </a:p>
        </p:txBody>
      </p:sp>
    </p:spTree>
    <p:extLst>
      <p:ext uri="{BB962C8B-B14F-4D97-AF65-F5344CB8AC3E}">
        <p14:creationId xmlns:p14="http://schemas.microsoft.com/office/powerpoint/2010/main" val="374521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28</a:t>
            </a:fld>
            <a:endParaRPr lang="zh-CN" altLang="en-US" dirty="0"/>
          </a:p>
        </p:txBody>
      </p:sp>
    </p:spTree>
    <p:extLst>
      <p:ext uri="{BB962C8B-B14F-4D97-AF65-F5344CB8AC3E}">
        <p14:creationId xmlns:p14="http://schemas.microsoft.com/office/powerpoint/2010/main" val="386341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56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84369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65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3132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79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0192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82944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81</a:t>
            </a:fld>
            <a:endParaRPr lang="zh-CN" altLang="en-US" dirty="0"/>
          </a:p>
        </p:txBody>
      </p:sp>
    </p:spTree>
    <p:extLst>
      <p:ext uri="{BB962C8B-B14F-4D97-AF65-F5344CB8AC3E}">
        <p14:creationId xmlns:p14="http://schemas.microsoft.com/office/powerpoint/2010/main" val="3747406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82</a:t>
            </a:fld>
            <a:endParaRPr lang="zh-CN" altLang="en-US" dirty="0"/>
          </a:p>
        </p:txBody>
      </p:sp>
    </p:spTree>
    <p:extLst>
      <p:ext uri="{BB962C8B-B14F-4D97-AF65-F5344CB8AC3E}">
        <p14:creationId xmlns:p14="http://schemas.microsoft.com/office/powerpoint/2010/main" val="428219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83</a:t>
            </a:fld>
            <a:endParaRPr lang="zh-CN" altLang="en-US" dirty="0"/>
          </a:p>
        </p:txBody>
      </p:sp>
    </p:spTree>
    <p:extLst>
      <p:ext uri="{BB962C8B-B14F-4D97-AF65-F5344CB8AC3E}">
        <p14:creationId xmlns:p14="http://schemas.microsoft.com/office/powerpoint/2010/main" val="1895740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84</a:t>
            </a:fld>
            <a:endParaRPr lang="zh-CN" altLang="en-US" dirty="0"/>
          </a:p>
        </p:txBody>
      </p:sp>
    </p:spTree>
    <p:extLst>
      <p:ext uri="{BB962C8B-B14F-4D97-AF65-F5344CB8AC3E}">
        <p14:creationId xmlns:p14="http://schemas.microsoft.com/office/powerpoint/2010/main" val="1953272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85</a:t>
            </a:fld>
            <a:endParaRPr lang="zh-CN" altLang="en-US" dirty="0"/>
          </a:p>
        </p:txBody>
      </p:sp>
    </p:spTree>
    <p:extLst>
      <p:ext uri="{BB962C8B-B14F-4D97-AF65-F5344CB8AC3E}">
        <p14:creationId xmlns:p14="http://schemas.microsoft.com/office/powerpoint/2010/main" val="563044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89</a:t>
            </a:fld>
            <a:endParaRPr lang="zh-CN" altLang="en-US" dirty="0"/>
          </a:p>
        </p:txBody>
      </p:sp>
    </p:spTree>
    <p:extLst>
      <p:ext uri="{BB962C8B-B14F-4D97-AF65-F5344CB8AC3E}">
        <p14:creationId xmlns:p14="http://schemas.microsoft.com/office/powerpoint/2010/main" val="2583821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93</a:t>
            </a:fld>
            <a:endParaRPr lang="zh-CN" altLang="en-US"/>
          </a:p>
        </p:txBody>
      </p:sp>
    </p:spTree>
    <p:extLst>
      <p:ext uri="{BB962C8B-B14F-4D97-AF65-F5344CB8AC3E}">
        <p14:creationId xmlns:p14="http://schemas.microsoft.com/office/powerpoint/2010/main" val="15492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94</a:t>
            </a:fld>
            <a:endParaRPr lang="zh-CN" altLang="en-US"/>
          </a:p>
        </p:txBody>
      </p:sp>
    </p:spTree>
    <p:extLst>
      <p:ext uri="{BB962C8B-B14F-4D97-AF65-F5344CB8AC3E}">
        <p14:creationId xmlns:p14="http://schemas.microsoft.com/office/powerpoint/2010/main" val="308822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95</a:t>
            </a:fld>
            <a:endParaRPr lang="zh-CN" altLang="en-US"/>
          </a:p>
        </p:txBody>
      </p:sp>
    </p:spTree>
    <p:extLst>
      <p:ext uri="{BB962C8B-B14F-4D97-AF65-F5344CB8AC3E}">
        <p14:creationId xmlns:p14="http://schemas.microsoft.com/office/powerpoint/2010/main" val="137135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extLst>
      <p:ext uri="{BB962C8B-B14F-4D97-AF65-F5344CB8AC3E}">
        <p14:creationId xmlns:p14="http://schemas.microsoft.com/office/powerpoint/2010/main" val="244089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3364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97</a:t>
            </a:fld>
            <a:endParaRPr lang="zh-CN" altLang="en-US"/>
          </a:p>
        </p:txBody>
      </p:sp>
    </p:spTree>
    <p:extLst>
      <p:ext uri="{BB962C8B-B14F-4D97-AF65-F5344CB8AC3E}">
        <p14:creationId xmlns:p14="http://schemas.microsoft.com/office/powerpoint/2010/main" val="2283317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98</a:t>
            </a:fld>
            <a:endParaRPr lang="zh-CN" altLang="en-US"/>
          </a:p>
        </p:txBody>
      </p:sp>
    </p:spTree>
    <p:extLst>
      <p:ext uri="{BB962C8B-B14F-4D97-AF65-F5344CB8AC3E}">
        <p14:creationId xmlns:p14="http://schemas.microsoft.com/office/powerpoint/2010/main" val="2688949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99</a:t>
            </a:fld>
            <a:endParaRPr lang="zh-CN" altLang="en-US"/>
          </a:p>
        </p:txBody>
      </p:sp>
    </p:spTree>
    <p:extLst>
      <p:ext uri="{BB962C8B-B14F-4D97-AF65-F5344CB8AC3E}">
        <p14:creationId xmlns:p14="http://schemas.microsoft.com/office/powerpoint/2010/main" val="4059833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100</a:t>
            </a:fld>
            <a:endParaRPr lang="zh-CN" altLang="en-US"/>
          </a:p>
        </p:txBody>
      </p:sp>
    </p:spTree>
    <p:extLst>
      <p:ext uri="{BB962C8B-B14F-4D97-AF65-F5344CB8AC3E}">
        <p14:creationId xmlns:p14="http://schemas.microsoft.com/office/powerpoint/2010/main" val="4273282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101</a:t>
            </a:fld>
            <a:endParaRPr lang="zh-CN" altLang="en-US"/>
          </a:p>
        </p:txBody>
      </p:sp>
    </p:spTree>
    <p:extLst>
      <p:ext uri="{BB962C8B-B14F-4D97-AF65-F5344CB8AC3E}">
        <p14:creationId xmlns:p14="http://schemas.microsoft.com/office/powerpoint/2010/main" val="94111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102</a:t>
            </a:fld>
            <a:endParaRPr lang="zh-CN" altLang="en-US"/>
          </a:p>
        </p:txBody>
      </p:sp>
    </p:spTree>
    <p:extLst>
      <p:ext uri="{BB962C8B-B14F-4D97-AF65-F5344CB8AC3E}">
        <p14:creationId xmlns:p14="http://schemas.microsoft.com/office/powerpoint/2010/main" val="330222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extLst>
      <p:ext uri="{BB962C8B-B14F-4D97-AF65-F5344CB8AC3E}">
        <p14:creationId xmlns:p14="http://schemas.microsoft.com/office/powerpoint/2010/main" val="1427870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104</a:t>
            </a:fld>
            <a:endParaRPr lang="zh-CN" altLang="en-US"/>
          </a:p>
        </p:txBody>
      </p:sp>
    </p:spTree>
    <p:extLst>
      <p:ext uri="{BB962C8B-B14F-4D97-AF65-F5344CB8AC3E}">
        <p14:creationId xmlns:p14="http://schemas.microsoft.com/office/powerpoint/2010/main" val="3164475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105</a:t>
            </a:fld>
            <a:endParaRPr lang="zh-CN" altLang="en-US"/>
          </a:p>
        </p:txBody>
      </p:sp>
    </p:spTree>
    <p:extLst>
      <p:ext uri="{BB962C8B-B14F-4D97-AF65-F5344CB8AC3E}">
        <p14:creationId xmlns:p14="http://schemas.microsoft.com/office/powerpoint/2010/main" val="3400308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extLst>
      <p:ext uri="{BB962C8B-B14F-4D97-AF65-F5344CB8AC3E}">
        <p14:creationId xmlns:p14="http://schemas.microsoft.com/office/powerpoint/2010/main" val="234236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a:t>
            </a:fld>
            <a:endParaRPr lang="zh-CN" altLang="en-US" dirty="0"/>
          </a:p>
        </p:txBody>
      </p:sp>
    </p:spTree>
    <p:extLst>
      <p:ext uri="{BB962C8B-B14F-4D97-AF65-F5344CB8AC3E}">
        <p14:creationId xmlns:p14="http://schemas.microsoft.com/office/powerpoint/2010/main" val="750688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extLst>
      <p:ext uri="{BB962C8B-B14F-4D97-AF65-F5344CB8AC3E}">
        <p14:creationId xmlns:p14="http://schemas.microsoft.com/office/powerpoint/2010/main" val="31668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extLst>
      <p:ext uri="{BB962C8B-B14F-4D97-AF65-F5344CB8AC3E}">
        <p14:creationId xmlns:p14="http://schemas.microsoft.com/office/powerpoint/2010/main" val="2133242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extLst>
      <p:ext uri="{BB962C8B-B14F-4D97-AF65-F5344CB8AC3E}">
        <p14:creationId xmlns:p14="http://schemas.microsoft.com/office/powerpoint/2010/main" val="219048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extLst>
      <p:ext uri="{BB962C8B-B14F-4D97-AF65-F5344CB8AC3E}">
        <p14:creationId xmlns:p14="http://schemas.microsoft.com/office/powerpoint/2010/main" val="318210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extLst>
      <p:ext uri="{BB962C8B-B14F-4D97-AF65-F5344CB8AC3E}">
        <p14:creationId xmlns:p14="http://schemas.microsoft.com/office/powerpoint/2010/main" val="1732238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115</a:t>
            </a:fld>
            <a:endParaRPr lang="zh-CN" altLang="en-US" dirty="0"/>
          </a:p>
        </p:txBody>
      </p:sp>
    </p:spTree>
    <p:extLst>
      <p:ext uri="{BB962C8B-B14F-4D97-AF65-F5344CB8AC3E}">
        <p14:creationId xmlns:p14="http://schemas.microsoft.com/office/powerpoint/2010/main" val="360810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116</a:t>
            </a:fld>
            <a:endParaRPr lang="zh-CN" altLang="en-US" dirty="0"/>
          </a:p>
        </p:txBody>
      </p:sp>
    </p:spTree>
    <p:extLst>
      <p:ext uri="{BB962C8B-B14F-4D97-AF65-F5344CB8AC3E}">
        <p14:creationId xmlns:p14="http://schemas.microsoft.com/office/powerpoint/2010/main" val="1999966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118</a:t>
            </a:fld>
            <a:endParaRPr lang="zh-CN" altLang="en-US" dirty="0"/>
          </a:p>
        </p:txBody>
      </p:sp>
    </p:spTree>
    <p:extLst>
      <p:ext uri="{BB962C8B-B14F-4D97-AF65-F5344CB8AC3E}">
        <p14:creationId xmlns:p14="http://schemas.microsoft.com/office/powerpoint/2010/main" val="4050691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121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09004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一、政治争议​​</a:t>
            </a:r>
          </a:p>
          <a:p>
            <a:r>
              <a:rPr lang="zh-CN" altLang="en-US" dirty="0"/>
              <a:t>​支持监管的逻辑​：宽带市场常存在“自然垄断”（如美国</a:t>
            </a:r>
            <a:r>
              <a:rPr lang="en-US" altLang="zh-CN" dirty="0"/>
              <a:t>AT&amp;T</a:t>
            </a:r>
            <a:r>
              <a:rPr lang="zh-CN" altLang="en-US" dirty="0"/>
              <a:t>、</a:t>
            </a:r>
            <a:r>
              <a:rPr lang="en-US" altLang="zh-CN" dirty="0"/>
              <a:t>Comcast</a:t>
            </a:r>
            <a:r>
              <a:rPr lang="zh-CN" altLang="en-US" dirty="0"/>
              <a:t>控制区域网络），</a:t>
            </a:r>
            <a:r>
              <a:rPr lang="en-US" altLang="zh-CN" dirty="0"/>
              <a:t>ISP</a:t>
            </a:r>
            <a:r>
              <a:rPr lang="zh-CN" altLang="en-US" dirty="0"/>
              <a:t>利用“最后一公里”控制权可能滥用市场权力（如屏蔽竞争对手内容），需政府通过立法纠正“市场失灵”。</a:t>
            </a:r>
          </a:p>
          <a:p>
            <a:r>
              <a:rPr lang="zh-CN" altLang="en-US" dirty="0"/>
              <a:t>​反对监管的逻辑​：互联网的创新动力源于自由竞争，严格的流量规则可能限制</a:t>
            </a:r>
            <a:r>
              <a:rPr lang="en-US" altLang="zh-CN" dirty="0"/>
              <a:t>ISP</a:t>
            </a:r>
            <a:r>
              <a:rPr lang="zh-CN" altLang="en-US" dirty="0"/>
              <a:t>的投资意愿（如</a:t>
            </a:r>
            <a:r>
              <a:rPr lang="en-US" altLang="zh-CN" dirty="0"/>
              <a:t>5G</a:t>
            </a:r>
            <a:r>
              <a:rPr lang="zh-CN" altLang="en-US" dirty="0"/>
              <a:t>基站建设需高额成本），最终损害用户体验；部分保守派认为“网络中立”是政府越权的“技术家长主义”。</a:t>
            </a:r>
            <a:endParaRPr lang="en-US" altLang="zh-CN" dirty="0"/>
          </a:p>
          <a:p>
            <a:endParaRPr lang="zh-CN" altLang="en-US" dirty="0"/>
          </a:p>
          <a:p>
            <a:r>
              <a:rPr lang="zh-CN" altLang="en-US" dirty="0"/>
              <a:t>​现有应对方案​：</a:t>
            </a:r>
          </a:p>
          <a:p>
            <a:r>
              <a:rPr lang="zh-CN" altLang="en-US" dirty="0"/>
              <a:t>​立法强制中立​：欧盟通过</a:t>
            </a:r>
            <a:r>
              <a:rPr lang="en-US" altLang="zh-CN" dirty="0"/>
              <a:t>《</a:t>
            </a:r>
            <a:r>
              <a:rPr lang="zh-CN" altLang="en-US" dirty="0"/>
              <a:t>欧洲电子通信法规</a:t>
            </a:r>
            <a:r>
              <a:rPr lang="en-US" altLang="zh-CN" dirty="0"/>
              <a:t>》</a:t>
            </a:r>
            <a:r>
              <a:rPr lang="zh-CN" altLang="en-US" dirty="0"/>
              <a:t>（</a:t>
            </a:r>
            <a:r>
              <a:rPr lang="en-US" altLang="zh-CN" dirty="0"/>
              <a:t>EECC</a:t>
            </a:r>
            <a:r>
              <a:rPr lang="zh-CN" altLang="en-US" dirty="0"/>
              <a:t>）明确将网络中立写入法律，要求成员国设立独立监管机构（如德国联邦网络管理局）监督执行；巴西</a:t>
            </a:r>
            <a:r>
              <a:rPr lang="en-US" altLang="zh-CN" dirty="0"/>
              <a:t>《</a:t>
            </a:r>
            <a:r>
              <a:rPr lang="zh-CN" altLang="en-US" dirty="0"/>
              <a:t>互联网民权法案</a:t>
            </a:r>
            <a:r>
              <a:rPr lang="en-US" altLang="zh-CN" dirty="0"/>
              <a:t>》</a:t>
            </a:r>
            <a:r>
              <a:rPr lang="zh-CN" altLang="en-US" dirty="0"/>
              <a:t>（</a:t>
            </a:r>
            <a:r>
              <a:rPr lang="en-US" altLang="zh-CN" dirty="0"/>
              <a:t>Marco Civil</a:t>
            </a:r>
            <a:r>
              <a:rPr lang="zh-CN" altLang="en-US" dirty="0"/>
              <a:t>）规定“流量歧视违法”，违者面临高额罚款。</a:t>
            </a:r>
          </a:p>
          <a:p>
            <a:r>
              <a:rPr lang="zh-CN" altLang="en-US" dirty="0"/>
              <a:t>​行业自律与司法制衡​：美国部分州（如加州）在联邦政策宽松时出台</a:t>
            </a:r>
            <a:r>
              <a:rPr lang="en-US" altLang="zh-CN" dirty="0"/>
              <a:t>《</a:t>
            </a:r>
            <a:r>
              <a:rPr lang="zh-CN" altLang="en-US" dirty="0"/>
              <a:t>网络中立法案</a:t>
            </a:r>
            <a:r>
              <a:rPr lang="en-US" altLang="zh-CN" dirty="0"/>
              <a:t>》</a:t>
            </a:r>
            <a:r>
              <a:rPr lang="zh-CN" altLang="en-US" dirty="0"/>
              <a:t>，禁止本地</a:t>
            </a:r>
            <a:r>
              <a:rPr lang="en-US" altLang="zh-CN" dirty="0"/>
              <a:t>ISP</a:t>
            </a:r>
            <a:r>
              <a:rPr lang="zh-CN" altLang="en-US" dirty="0"/>
              <a:t>屏蔽或限速；法院通过判例平衡监管边界（如</a:t>
            </a:r>
            <a:r>
              <a:rPr lang="en-US" altLang="zh-CN" dirty="0"/>
              <a:t>2014</a:t>
            </a:r>
            <a:r>
              <a:rPr lang="zh-CN" altLang="en-US" dirty="0"/>
              <a:t>年美国法院推翻</a:t>
            </a:r>
            <a:r>
              <a:rPr lang="en-US" altLang="zh-CN" dirty="0"/>
              <a:t>FCC</a:t>
            </a:r>
            <a:r>
              <a:rPr lang="zh-CN" altLang="en-US" dirty="0"/>
              <a:t>旧规时，强调“若宽带被定义为公共事业则可监管”）。</a:t>
            </a:r>
          </a:p>
          <a:p>
            <a:endParaRPr lang="en-US" altLang="zh-CN" dirty="0"/>
          </a:p>
          <a:p>
            <a:r>
              <a:rPr lang="zh-CN" altLang="en-US" dirty="0"/>
              <a:t>​二、商业争议</a:t>
            </a:r>
            <a:endParaRPr lang="en-US" altLang="zh-CN" dirty="0"/>
          </a:p>
          <a:p>
            <a:r>
              <a:rPr lang="zh-CN" altLang="en-US" dirty="0"/>
              <a:t>​</a:t>
            </a:r>
            <a:r>
              <a:rPr lang="en-US" altLang="zh-CN" dirty="0"/>
              <a:t>ISP</a:t>
            </a:r>
            <a:r>
              <a:rPr lang="zh-CN" altLang="en-US" dirty="0"/>
              <a:t>的动机​：宽带基础设施（如光纤、</a:t>
            </a:r>
            <a:r>
              <a:rPr lang="en-US" altLang="zh-CN" dirty="0"/>
              <a:t>5G</a:t>
            </a:r>
            <a:r>
              <a:rPr lang="zh-CN" altLang="en-US" dirty="0"/>
              <a:t>基站）建设成本高昂，但收入增长放缓；</a:t>
            </a:r>
            <a:r>
              <a:rPr lang="en-US" altLang="zh-CN" dirty="0"/>
              <a:t>ISP</a:t>
            </a:r>
            <a:r>
              <a:rPr lang="zh-CN" altLang="en-US" dirty="0"/>
              <a:t>希望通过“分层收费”（如向</a:t>
            </a:r>
            <a:r>
              <a:rPr lang="en-US" altLang="zh-CN" dirty="0"/>
              <a:t>Netflix</a:t>
            </a:r>
            <a:r>
              <a:rPr lang="zh-CN" altLang="en-US" dirty="0"/>
              <a:t>收取“快速通道费”）转移成本，同时为新兴服务（如云游戏）提供差异化选项。</a:t>
            </a:r>
          </a:p>
          <a:p>
            <a:r>
              <a:rPr lang="zh-CN" altLang="en-US" dirty="0"/>
              <a:t>​内容商的反对​：付费优先可能导致“富者愈富”</a:t>
            </a:r>
            <a:r>
              <a:rPr lang="en-US" altLang="zh-CN" dirty="0"/>
              <a:t>——</a:t>
            </a:r>
            <a:r>
              <a:rPr lang="zh-CN" altLang="en-US" dirty="0"/>
              <a:t>大公司可通过支付费用挤压中小内容商（如初创视频平台），破坏互联网“开放创新”生态；此外，用户已支付订阅费，额外收费涉嫌“双重剥削”。</a:t>
            </a:r>
            <a:endParaRPr lang="en-US" altLang="zh-CN" dirty="0"/>
          </a:p>
          <a:p>
            <a:endParaRPr lang="zh-CN" altLang="en-US" dirty="0"/>
          </a:p>
          <a:p>
            <a:r>
              <a:rPr lang="zh-CN" altLang="en-US" dirty="0"/>
              <a:t>​现有应对方案​</a:t>
            </a:r>
          </a:p>
          <a:p>
            <a:r>
              <a:rPr lang="zh-CN" altLang="en-US" dirty="0"/>
              <a:t>​禁止付费优先​：欧盟</a:t>
            </a:r>
            <a:r>
              <a:rPr lang="en-US" altLang="zh-CN" dirty="0"/>
              <a:t>《</a:t>
            </a:r>
            <a:r>
              <a:rPr lang="zh-CN" altLang="en-US" dirty="0"/>
              <a:t>网络与信息系统安全指令</a:t>
            </a:r>
            <a:r>
              <a:rPr lang="en-US" altLang="zh-CN" dirty="0"/>
              <a:t>》</a:t>
            </a:r>
            <a:r>
              <a:rPr lang="zh-CN" altLang="en-US" dirty="0"/>
              <a:t>（</a:t>
            </a:r>
            <a:r>
              <a:rPr lang="en-US" altLang="zh-CN" dirty="0"/>
              <a:t>NIS Directive</a:t>
            </a:r>
            <a:r>
              <a:rPr lang="zh-CN" altLang="en-US" dirty="0"/>
              <a:t>）明确“除非出于技术必要（如网络拥塞管理），禁止</a:t>
            </a:r>
            <a:r>
              <a:rPr lang="en-US" altLang="zh-CN" dirty="0"/>
              <a:t>ISP</a:t>
            </a:r>
            <a:r>
              <a:rPr lang="zh-CN" altLang="en-US" dirty="0"/>
              <a:t>对内容、应用区别对待”；印度</a:t>
            </a:r>
            <a:r>
              <a:rPr lang="en-US" altLang="zh-CN" dirty="0"/>
              <a:t>《</a:t>
            </a:r>
            <a:r>
              <a:rPr lang="zh-CN" altLang="en-US" dirty="0"/>
              <a:t>网络中立指南</a:t>
            </a:r>
            <a:r>
              <a:rPr lang="en-US" altLang="zh-CN" dirty="0"/>
              <a:t>》</a:t>
            </a:r>
            <a:r>
              <a:rPr lang="zh-CN" altLang="en-US" dirty="0"/>
              <a:t>（</a:t>
            </a:r>
            <a:r>
              <a:rPr lang="en-US" altLang="zh-CN" dirty="0"/>
              <a:t>2016</a:t>
            </a:r>
            <a:r>
              <a:rPr lang="zh-CN" altLang="en-US" dirty="0"/>
              <a:t>）仅允许为“特殊服务”（如远程医疗）提供有限优先级，且需经监管机构批准。</a:t>
            </a:r>
          </a:p>
          <a:p>
            <a:r>
              <a:rPr lang="zh-CN" altLang="en-US" dirty="0"/>
              <a:t>​透明披露与协商机制​：</a:t>
            </a:r>
            <a:r>
              <a:rPr lang="en-US" altLang="zh-CN" dirty="0"/>
              <a:t>FCC</a:t>
            </a:r>
            <a:r>
              <a:rPr lang="zh-CN" altLang="en-US" dirty="0"/>
              <a:t>曾要求</a:t>
            </a:r>
            <a:r>
              <a:rPr lang="en-US" altLang="zh-CN" dirty="0"/>
              <a:t>ISP</a:t>
            </a:r>
            <a:r>
              <a:rPr lang="zh-CN" altLang="en-US" dirty="0"/>
              <a:t>公开流量政策（如是否限速、优先哪些服务），用户可自主选择；部分国家（如加拿大）建立“多方利益相关方委员会”，由</a:t>
            </a:r>
            <a:r>
              <a:rPr lang="en-US" altLang="zh-CN" dirty="0"/>
              <a:t>ISP</a:t>
            </a:r>
            <a:r>
              <a:rPr lang="zh-CN" altLang="en-US" dirty="0"/>
              <a:t>、内容商、用户代表协商制定规则。</a:t>
            </a:r>
            <a:endParaRPr lang="en-US" altLang="zh-CN" dirty="0"/>
          </a:p>
          <a:p>
            <a:endParaRPr lang="zh-CN" altLang="en-US" dirty="0"/>
          </a:p>
          <a:p>
            <a:r>
              <a:rPr lang="zh-CN" altLang="en-US" dirty="0"/>
              <a:t>​三、用户争议​</a:t>
            </a:r>
          </a:p>
          <a:p>
            <a:r>
              <a:rPr lang="zh-CN" altLang="en-US" dirty="0"/>
              <a:t>​服务质量受损​：用户可能因</a:t>
            </a:r>
            <a:r>
              <a:rPr lang="en-US" altLang="zh-CN" dirty="0"/>
              <a:t>ISP</a:t>
            </a:r>
            <a:r>
              <a:rPr lang="zh-CN" altLang="en-US" dirty="0"/>
              <a:t>限速（如高峰时段降低视频流速度）无法正常使用服务，尤其当</a:t>
            </a:r>
            <a:r>
              <a:rPr lang="en-US" altLang="zh-CN" dirty="0"/>
              <a:t>ISP</a:t>
            </a:r>
            <a:r>
              <a:rPr lang="zh-CN" altLang="en-US" dirty="0"/>
              <a:t>与某些内容商存在竞争（如</a:t>
            </a:r>
            <a:r>
              <a:rPr lang="en-US" altLang="zh-CN" dirty="0"/>
              <a:t>AT&amp;T</a:t>
            </a:r>
            <a:r>
              <a:rPr lang="zh-CN" altLang="en-US" dirty="0"/>
              <a:t>曾限制</a:t>
            </a:r>
            <a:r>
              <a:rPr lang="en-US" altLang="zh-CN" dirty="0"/>
              <a:t>Netflix</a:t>
            </a:r>
            <a:r>
              <a:rPr lang="zh-CN" altLang="en-US" dirty="0"/>
              <a:t>速度以推广自家流媒体</a:t>
            </a:r>
            <a:r>
              <a:rPr lang="en-US" altLang="zh-CN" dirty="0"/>
              <a:t>HBO Max</a:t>
            </a:r>
            <a:r>
              <a:rPr lang="zh-CN" altLang="en-US" dirty="0"/>
              <a:t>）。</a:t>
            </a:r>
          </a:p>
          <a:p>
            <a:r>
              <a:rPr lang="zh-CN" altLang="en-US" dirty="0"/>
              <a:t>​零费率的“隐性控制”​​：零费率服务（如</a:t>
            </a:r>
            <a:r>
              <a:rPr lang="en-US" altLang="zh-CN" dirty="0"/>
              <a:t>Facebook</a:t>
            </a:r>
            <a:r>
              <a:rPr lang="zh-CN" altLang="en-US" dirty="0"/>
              <a:t>在印度与运营商合作的“</a:t>
            </a:r>
            <a:r>
              <a:rPr lang="en-US" altLang="zh-CN" dirty="0"/>
              <a:t>Free Basics”</a:t>
            </a:r>
            <a:r>
              <a:rPr lang="zh-CN" altLang="en-US" dirty="0"/>
              <a:t>）虽降低用户成本，但可能将用户锁定在合作方生态中，限制其访问其他服务（如独立新闻网站），加剧“数字鸿沟”。</a:t>
            </a:r>
          </a:p>
          <a:p>
            <a:r>
              <a:rPr lang="zh-CN" altLang="en-US" dirty="0"/>
              <a:t>​透明度不足​：部分</a:t>
            </a:r>
            <a:r>
              <a:rPr lang="en-US" altLang="zh-CN" dirty="0"/>
              <a:t>ISP</a:t>
            </a:r>
            <a:r>
              <a:rPr lang="zh-CN" altLang="en-US" dirty="0"/>
              <a:t>未明确告知用户流量限制（如“秘密限速”），用户难以判断服务质量下降是技术问题还是商业干预。</a:t>
            </a:r>
          </a:p>
          <a:p>
            <a:endParaRPr lang="en-US" altLang="zh-CN" dirty="0"/>
          </a:p>
          <a:p>
            <a:r>
              <a:rPr lang="zh-CN" altLang="en-US" dirty="0"/>
              <a:t>​现有应对方案​</a:t>
            </a:r>
          </a:p>
          <a:p>
            <a:r>
              <a:rPr lang="zh-CN" altLang="en-US" dirty="0"/>
              <a:t>​强制透明披露​：</a:t>
            </a:r>
            <a:r>
              <a:rPr lang="en-US" altLang="zh-CN" dirty="0"/>
              <a:t>FCC《</a:t>
            </a:r>
            <a:r>
              <a:rPr lang="zh-CN" altLang="en-US" dirty="0"/>
              <a:t>开放互联网规则</a:t>
            </a:r>
            <a:r>
              <a:rPr lang="en-US" altLang="zh-CN" dirty="0"/>
              <a:t>》</a:t>
            </a:r>
            <a:r>
              <a:rPr lang="zh-CN" altLang="en-US" dirty="0"/>
              <a:t>（</a:t>
            </a:r>
            <a:r>
              <a:rPr lang="en-US" altLang="zh-CN" dirty="0"/>
              <a:t>2015</a:t>
            </a:r>
            <a:r>
              <a:rPr lang="zh-CN" altLang="en-US" dirty="0"/>
              <a:t>）要求</a:t>
            </a:r>
            <a:r>
              <a:rPr lang="en-US" altLang="zh-CN" dirty="0"/>
              <a:t>ISP</a:t>
            </a:r>
            <a:r>
              <a:rPr lang="zh-CN" altLang="en-US" dirty="0"/>
              <a:t>公开“网络管理政策”“限速条件”“优先服务范围”；欧盟要求运营商在官网显著位置标注流量套餐的“中立性说明”。</a:t>
            </a:r>
          </a:p>
          <a:p>
            <a:r>
              <a:rPr lang="zh-CN" altLang="en-US" dirty="0"/>
              <a:t>​用户权益保护机制​：巴西规定用户可就</a:t>
            </a:r>
            <a:r>
              <a:rPr lang="en-US" altLang="zh-CN" dirty="0"/>
              <a:t>ISP</a:t>
            </a:r>
            <a:r>
              <a:rPr lang="zh-CN" altLang="en-US" dirty="0"/>
              <a:t>的不合理限速向监管机构投诉，查实后</a:t>
            </a:r>
            <a:r>
              <a:rPr lang="en-US" altLang="zh-CN" dirty="0"/>
              <a:t>ISP</a:t>
            </a:r>
            <a:r>
              <a:rPr lang="zh-CN" altLang="en-US" dirty="0"/>
              <a:t>需赔偿；印度要求</a:t>
            </a:r>
            <a:r>
              <a:rPr lang="en-US" altLang="zh-CN" dirty="0"/>
              <a:t>ISP</a:t>
            </a:r>
            <a:r>
              <a:rPr lang="zh-CN" altLang="en-US" dirty="0"/>
              <a:t>在用户协议中明确“非歧视性条款”，否则面临处罚。</a:t>
            </a:r>
          </a:p>
          <a:p>
            <a:r>
              <a:rPr lang="zh-CN" altLang="en-US" dirty="0"/>
              <a:t>​第三方监测与认证​：独立机构（如欧洲电子通信监管机构</a:t>
            </a:r>
            <a:r>
              <a:rPr lang="en-US" altLang="zh-CN" dirty="0"/>
              <a:t>BEREC</a:t>
            </a:r>
            <a:r>
              <a:rPr lang="zh-CN" altLang="en-US" dirty="0"/>
              <a:t>）定期测试</a:t>
            </a:r>
            <a:r>
              <a:rPr lang="en-US" altLang="zh-CN" dirty="0"/>
              <a:t>ISP</a:t>
            </a:r>
            <a:r>
              <a:rPr lang="zh-CN" altLang="en-US" dirty="0"/>
              <a:t>网络性能，发布“中立性指数”报告，约束企业行为。</a:t>
            </a:r>
          </a:p>
          <a:p>
            <a:endParaRPr lang="en-US" altLang="zh-CN" dirty="0"/>
          </a:p>
          <a:p>
            <a:r>
              <a:rPr lang="zh-CN" altLang="en-US" dirty="0"/>
              <a:t>​</a:t>
            </a:r>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124</a:t>
            </a:fld>
            <a:endParaRPr lang="zh-CN" altLang="en-US" dirty="0"/>
          </a:p>
        </p:txBody>
      </p:sp>
    </p:spTree>
    <p:extLst>
      <p:ext uri="{BB962C8B-B14F-4D97-AF65-F5344CB8AC3E}">
        <p14:creationId xmlns:p14="http://schemas.microsoft.com/office/powerpoint/2010/main" val="424649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9</a:t>
            </a:fld>
            <a:endParaRPr lang="zh-CN" altLang="en-US" dirty="0"/>
          </a:p>
        </p:txBody>
      </p:sp>
    </p:spTree>
    <p:extLst>
      <p:ext uri="{BB962C8B-B14F-4D97-AF65-F5344CB8AC3E}">
        <p14:creationId xmlns:p14="http://schemas.microsoft.com/office/powerpoint/2010/main" val="2683512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四、技术争议</a:t>
            </a:r>
          </a:p>
          <a:p>
            <a:r>
              <a:rPr lang="zh-CN" altLang="en-US" dirty="0"/>
              <a:t>​技术复杂性​：网络拥塞是动态的（如晚间视频流量高峰），</a:t>
            </a:r>
            <a:r>
              <a:rPr lang="en-US" altLang="zh-CN" dirty="0"/>
              <a:t>ISP</a:t>
            </a:r>
            <a:r>
              <a:rPr lang="zh-CN" altLang="en-US" dirty="0"/>
              <a:t>需通过“流量整形”（</a:t>
            </a:r>
            <a:r>
              <a:rPr lang="en-US" altLang="zh-CN" dirty="0"/>
              <a:t>Traffic Shaping</a:t>
            </a:r>
            <a:r>
              <a:rPr lang="zh-CN" altLang="en-US" dirty="0"/>
              <a:t>）分配带宽；但如何界定“合理整形”与“歧视性限速”？例如，降低视频流速度可能是为了保障语音通话质量（合理），也可能是为了迫使视频商付费（不合理）。</a:t>
            </a:r>
          </a:p>
          <a:p>
            <a:r>
              <a:rPr lang="zh-CN" altLang="en-US" dirty="0"/>
              <a:t>​​“特殊服务”的边界​：</a:t>
            </a:r>
            <a:r>
              <a:rPr lang="en-US" altLang="zh-CN" dirty="0"/>
              <a:t>ISP</a:t>
            </a:r>
            <a:r>
              <a:rPr lang="zh-CN" altLang="en-US" dirty="0"/>
              <a:t>声称某些服务（如自动驾驶、远程手术）需要“低延迟优先”，但这些服务可能与普通互联网流量混合，难以严格区分，存在滥用风险（如为自家游戏提供优先，挤压竞品）。</a:t>
            </a:r>
          </a:p>
          <a:p>
            <a:endParaRPr lang="en-US" altLang="zh-CN" dirty="0"/>
          </a:p>
          <a:p>
            <a:r>
              <a:rPr lang="zh-CN" altLang="en-US" dirty="0"/>
              <a:t>​现有应对方案​</a:t>
            </a:r>
          </a:p>
          <a:p>
            <a:r>
              <a:rPr lang="zh-CN" altLang="en-US" dirty="0"/>
              <a:t>​技术标准细化​：欧盟</a:t>
            </a:r>
            <a:r>
              <a:rPr lang="en-US" altLang="zh-CN" dirty="0"/>
              <a:t>EECC</a:t>
            </a:r>
            <a:r>
              <a:rPr lang="zh-CN" altLang="en-US" dirty="0"/>
              <a:t>规定“特殊服务”需满足“功能必要性”（如医疗设备依赖低延迟）、“非排他性”（不排斥其他服务）、“透明性”（向用户披露）；美国</a:t>
            </a:r>
            <a:r>
              <a:rPr lang="en-US" altLang="zh-CN" dirty="0"/>
              <a:t>FCC</a:t>
            </a:r>
            <a:r>
              <a:rPr lang="zh-CN" altLang="en-US" dirty="0"/>
              <a:t>曾提出“三层分类法”（基础层、中间层、优先层），但未最终实施。</a:t>
            </a:r>
          </a:p>
          <a:p>
            <a:r>
              <a:rPr lang="zh-CN" altLang="en-US" dirty="0"/>
              <a:t>​独立审计与认证​：要求</a:t>
            </a:r>
            <a:r>
              <a:rPr lang="en-US" altLang="zh-CN" dirty="0"/>
              <a:t>ISP</a:t>
            </a:r>
            <a:r>
              <a:rPr lang="zh-CN" altLang="en-US" dirty="0"/>
              <a:t>提交“网络管理技术方案”给第三方机构（如德国</a:t>
            </a:r>
            <a:r>
              <a:rPr lang="en-US" altLang="zh-CN" dirty="0"/>
              <a:t>TÜV</a:t>
            </a:r>
            <a:r>
              <a:rPr lang="zh-CN" altLang="en-US" dirty="0"/>
              <a:t>）审核，确保其符合“技术必要”原则；部分国家（如日本）建立“网络中立性认证制度”，达标企业可标注“中立”标识。</a:t>
            </a:r>
          </a:p>
          <a:p>
            <a:endParaRPr lang="en-US" altLang="zh-CN" dirty="0"/>
          </a:p>
          <a:p>
            <a:r>
              <a:rPr lang="zh-CN" altLang="en-US" dirty="0"/>
              <a:t>​五、创新与公平争议</a:t>
            </a:r>
          </a:p>
          <a:p>
            <a:r>
              <a:rPr lang="zh-CN" altLang="en-US" dirty="0"/>
              <a:t>​支持中立的公平逻辑​：互联网早期的成功依赖“长尾效应”</a:t>
            </a:r>
            <a:r>
              <a:rPr lang="en-US" altLang="zh-CN" dirty="0"/>
              <a:t>——</a:t>
            </a:r>
            <a:r>
              <a:rPr lang="zh-CN" altLang="en-US" dirty="0"/>
              <a:t>小企业（如初创</a:t>
            </a:r>
            <a:r>
              <a:rPr lang="en-US" altLang="zh-CN" dirty="0"/>
              <a:t>APP</a:t>
            </a:r>
            <a:r>
              <a:rPr lang="zh-CN" altLang="en-US" dirty="0"/>
              <a:t>）可通过低成本触达用户；若</a:t>
            </a:r>
            <a:r>
              <a:rPr lang="en-US" altLang="zh-CN" dirty="0"/>
              <a:t>ISP</a:t>
            </a:r>
            <a:r>
              <a:rPr lang="zh-CN" altLang="en-US" dirty="0"/>
              <a:t>要求付费优先，小企业可能因无力支付费用被边缘化，市场多样性下降。</a:t>
            </a:r>
          </a:p>
          <a:p>
            <a:r>
              <a:rPr lang="zh-CN" altLang="en-US" dirty="0"/>
              <a:t>​反对中立的效率逻辑​：部分观点认为，高带宽内容（如</a:t>
            </a:r>
            <a:r>
              <a:rPr lang="en-US" altLang="zh-CN" dirty="0"/>
              <a:t>4K</a:t>
            </a:r>
            <a:r>
              <a:rPr lang="zh-CN" altLang="en-US" dirty="0"/>
              <a:t>视频）占用大量资源，若强制“一刀切”中立，</a:t>
            </a:r>
            <a:r>
              <a:rPr lang="en-US" altLang="zh-CN" dirty="0"/>
              <a:t>ISP</a:t>
            </a:r>
            <a:r>
              <a:rPr lang="zh-CN" altLang="en-US" dirty="0"/>
              <a:t>可能因收入不足减少投资，最终影响整体网络质量，反而不利于所有用户。</a:t>
            </a:r>
          </a:p>
          <a:p>
            <a:endParaRPr lang="en-US" altLang="zh-CN" dirty="0"/>
          </a:p>
          <a:p>
            <a:r>
              <a:rPr lang="zh-CN" altLang="en-US" dirty="0"/>
              <a:t>​现有应对方案​</a:t>
            </a:r>
          </a:p>
          <a:p>
            <a:r>
              <a:rPr lang="zh-CN" altLang="en-US" dirty="0"/>
              <a:t>​分层监管​：对“基础互联网服务”（如网页浏览、邮件）严格执行中立，对“高性能服务”（如云游戏、</a:t>
            </a:r>
            <a:r>
              <a:rPr lang="en-US" altLang="zh-CN" dirty="0"/>
              <a:t>VR</a:t>
            </a:r>
            <a:r>
              <a:rPr lang="zh-CN" altLang="en-US" dirty="0"/>
              <a:t>）允许有限差异化，但需保障普通用户的“基础服务质量”；欧盟</a:t>
            </a:r>
            <a:r>
              <a:rPr lang="en-US" altLang="zh-CN" dirty="0"/>
              <a:t>《</a:t>
            </a:r>
            <a:r>
              <a:rPr lang="zh-CN" altLang="en-US" dirty="0"/>
              <a:t>数字市场法案</a:t>
            </a:r>
            <a:r>
              <a:rPr lang="en-US" altLang="zh-CN" dirty="0"/>
              <a:t>》</a:t>
            </a:r>
            <a:r>
              <a:rPr lang="zh-CN" altLang="en-US" dirty="0"/>
              <a:t>（</a:t>
            </a:r>
            <a:r>
              <a:rPr lang="en-US" altLang="zh-CN" dirty="0"/>
              <a:t>DMA</a:t>
            </a:r>
            <a:r>
              <a:rPr lang="zh-CN" altLang="en-US" dirty="0"/>
              <a:t>）要求大型平台（如谷歌、</a:t>
            </a:r>
            <a:r>
              <a:rPr lang="en-US" altLang="zh-CN" dirty="0"/>
              <a:t>Meta</a:t>
            </a:r>
            <a:r>
              <a:rPr lang="zh-CN" altLang="en-US" dirty="0"/>
              <a:t>）不得利用优势地位限制竞争，间接保护小企业。</a:t>
            </a:r>
          </a:p>
          <a:p>
            <a:r>
              <a:rPr lang="zh-CN" altLang="en-US" dirty="0"/>
              <a:t>​公共基金补贴​：部分国家（如芬兰）设立“普遍服务基金”，由大运营商出资补贴偏远地区或小企业的带宽需求，平衡市场竞争与普遍接入。</a:t>
            </a:r>
          </a:p>
          <a:p>
            <a:r>
              <a:rPr lang="zh-CN" altLang="en-US" dirty="0"/>
              <a:t>​</a:t>
            </a:r>
            <a:endParaRPr lang="en-US" altLang="zh-CN" dirty="0"/>
          </a:p>
          <a:p>
            <a:endParaRPr lang="en-US" altLang="zh-CN" dirty="0"/>
          </a:p>
          <a:p>
            <a:r>
              <a:rPr lang="zh-CN" altLang="en-US" dirty="0"/>
              <a:t>总结​</a:t>
            </a:r>
          </a:p>
          <a:p>
            <a:r>
              <a:rPr lang="zh-CN" altLang="en-US" dirty="0"/>
              <a:t>网络中立性的争议核心是“互联网作为公共资源”与“商业基础设施”的定位冲突。政治层面涉及监管权力与市场自由的平衡，商业层面是</a:t>
            </a:r>
            <a:r>
              <a:rPr lang="en-US" altLang="zh-CN" dirty="0"/>
              <a:t>ISP</a:t>
            </a:r>
            <a:r>
              <a:rPr lang="zh-CN" altLang="en-US" dirty="0"/>
              <a:t>盈利需求与内容商公平竞争的博弈，用户层面关注体验与选择权，技术层面需界定“合理管理”与“歧视行为”，创新层面则需在公平与效率间寻找支点。现有应对方案以立法、透明披露、技术标准和多方协商为主，但不同国家因市场结构、政治理念差异，实践路径各不相同。未来，随着</a:t>
            </a:r>
            <a:r>
              <a:rPr lang="en-US" altLang="zh-CN" dirty="0"/>
              <a:t>6G</a:t>
            </a:r>
            <a:r>
              <a:rPr lang="zh-CN" altLang="en-US" dirty="0"/>
              <a:t>、元宇宙等技术普及，争议或将进一步复杂化，需在动态调整中寻求各方利益的“最大公约数”。</a:t>
            </a:r>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125</a:t>
            </a:fld>
            <a:endParaRPr lang="zh-CN" altLang="en-US" dirty="0"/>
          </a:p>
        </p:txBody>
      </p:sp>
    </p:spTree>
    <p:extLst>
      <p:ext uri="{BB962C8B-B14F-4D97-AF65-F5344CB8AC3E}">
        <p14:creationId xmlns:p14="http://schemas.microsoft.com/office/powerpoint/2010/main" val="3010458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126</a:t>
            </a:fld>
            <a:endParaRPr lang="zh-CN" altLang="en-US" dirty="0"/>
          </a:p>
        </p:txBody>
      </p:sp>
    </p:spTree>
    <p:extLst>
      <p:ext uri="{BB962C8B-B14F-4D97-AF65-F5344CB8AC3E}">
        <p14:creationId xmlns:p14="http://schemas.microsoft.com/office/powerpoint/2010/main" val="3871544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129</a:t>
            </a:fld>
            <a:endParaRPr lang="zh-CN" altLang="en-US" dirty="0"/>
          </a:p>
        </p:txBody>
      </p:sp>
    </p:spTree>
    <p:extLst>
      <p:ext uri="{BB962C8B-B14F-4D97-AF65-F5344CB8AC3E}">
        <p14:creationId xmlns:p14="http://schemas.microsoft.com/office/powerpoint/2010/main" val="2679445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131</a:t>
            </a:fld>
            <a:endParaRPr lang="zh-CN" altLang="en-US" dirty="0"/>
          </a:p>
        </p:txBody>
      </p:sp>
    </p:spTree>
    <p:extLst>
      <p:ext uri="{BB962C8B-B14F-4D97-AF65-F5344CB8AC3E}">
        <p14:creationId xmlns:p14="http://schemas.microsoft.com/office/powerpoint/2010/main" val="3246400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网络隐私保护是指通过技术、管理或法律手段，防止个人或组织的网络行为数据、敏感信息被非授权收集、使用、泄露或篡改。在网络环境中，个人隐私保护的核心在于控制个人信息的收集、存储、处理和共享。这包括了对个人身份信息、行为数据、敏感信息的保护，以及确保这些信息不被滥用或泄露。网络隐私保护的定义关键对象包括个人信息（如姓名、手机号、地址）、行为数据（如浏览记录、位置轨迹）和敏感信息（如身份证号、金融账户）。这些信息一旦被非授权获取或滥用，可能对个人造成严重的后果，包括身份盗窃、精准诈骗、声誉损害等。核心原则包括最小必要、知情同意和目的限制。最小必要原则要求企业仅收集必需的数据，避免过度收集个人信息。知情同意原则要求企业在收集、使用个人信息之前，必须获得用户的明确授权。目的限制原则要求企业使用数据的用途必须与收集目的保持一致，避免数据被用于未声明的商业用途。</a:t>
            </a:r>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139</a:t>
            </a:fld>
            <a:endParaRPr lang="zh-CN" altLang="en-US" dirty="0"/>
          </a:p>
        </p:txBody>
      </p:sp>
    </p:spTree>
    <p:extLst>
      <p:ext uri="{BB962C8B-B14F-4D97-AF65-F5344CB8AC3E}">
        <p14:creationId xmlns:p14="http://schemas.microsoft.com/office/powerpoint/2010/main" val="1373837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网络隐私保护中，技术手段起着至关重要的作用。数据加密是其中一种重要的技术方法。传输加密使用TLS/SSL协议，防止数据在传输过程中被截获。存储加密使用AES对称加密、RSA非对称加密等算法，保护存储在网络中的数据不被未经授权的访问。技术层面的隐私保护方法匿名化和去标识化是另一种重要的技术方法。k- 匿名技术将数据中敏感字段泛化，确保任意k条记录无法唯一识别个体。差分隐私技术在数据中添加可控噪声，平衡数据可用性与隐私性。这些技术可以有效地保护个人隐私，防止数据被滥用或泄露。隐私计算是一种新兴的技术方法，包括联邦学习和安全多方计算等。联邦学习允许多机构在不共享原始数据的前提下联合训练模型，例如银行联合建模反欺诈。安全多方计算允许多方协作计算时仅交换加密中间结果，例如跨机构统计用户画像。这些技术可以在保护个人隐私的同时，实现数据的共享和分析。访问控制和权限管理是另一种重要的技术方法。最小权限原则要求仅授予用户完成任务所需的最小数据访问权限，防止数据被滥用。零信任模型要求持续验证访问请求，例如企业内部系统需二次认证+设备安全检测。这些技术可以有效地控制数据的访问权限，防止数据被未经授权的用户获取。</a:t>
            </a:r>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144</a:t>
            </a:fld>
            <a:endParaRPr lang="zh-CN" altLang="en-US" dirty="0"/>
          </a:p>
        </p:txBody>
      </p:sp>
    </p:spTree>
    <p:extLst>
      <p:ext uri="{BB962C8B-B14F-4D97-AF65-F5344CB8AC3E}">
        <p14:creationId xmlns:p14="http://schemas.microsoft.com/office/powerpoint/2010/main" val="2734762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除了技术手段，管理层面的方法也是网络隐私保护的重要组成部分。企业合规管理包括制定隐私政策、数据生命周期管理和第三方合作监管等。隐私政策需要明确数据收集范围、用途、存储期限，并符合相关法律法规的要求。数据生命周期管理要求企业从收集、存储、使用到删除全流程管控数据，确保数据的安全和合规性。第三方合作监管要求企业对数据服务商进行隐私审计，确保其不会滥用或泄露数据。管理层面的隐私保护方法员工培训与意识提升也是管理层面的重要方法。内部培训可以帮助员工了解数据分类分级、敏感操作规范等，提高对数据安全和隐私保护的敏感度。责任追溯要求明确数据泄露的责任主体，对因员工误操作导致泄露的情况进行追责，以增强员工的责任意识。</a:t>
            </a:r>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145</a:t>
            </a:fld>
            <a:endParaRPr lang="zh-CN" altLang="en-US" dirty="0"/>
          </a:p>
        </p:txBody>
      </p:sp>
    </p:spTree>
    <p:extLst>
      <p:ext uri="{BB962C8B-B14F-4D97-AF65-F5344CB8AC3E}">
        <p14:creationId xmlns:p14="http://schemas.microsoft.com/office/powerpoint/2010/main" val="3836076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个人在保护自己的网络隐私方面也起着重要的作用。主动管理个人信息包括关闭非必要权限、使用“小号”或虚拟身份等。关闭非必要权限可以定期检查APP权限，例如关闭“允许访问通讯录”权限。使用“小号”或虚拟身份可以注册非核心服务时使用临时邮箱/手机号，例如使用阿里小号。个人层面的隐私保护方法防范数据泄露风险包括警惕钓鱼链接、强密码与多因素认证和定期清理痕迹等。警惕钓鱼链接要求不点击陌生短信/邮件中的链接，例如“账户异常需验证”链接。强密码与多因素认证要求使用复杂且不同的密码，并启用短信验证码/指纹登录等安全措施。定期清理痕迹要求清除浏览器缓存、社交平台历史动态等，以减少数据泄露的风险。</a:t>
            </a:r>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146</a:t>
            </a:fld>
            <a:endParaRPr lang="zh-CN" altLang="en-US" dirty="0"/>
          </a:p>
        </p:txBody>
      </p:sp>
    </p:spTree>
    <p:extLst>
      <p:ext uri="{BB962C8B-B14F-4D97-AF65-F5344CB8AC3E}">
        <p14:creationId xmlns:p14="http://schemas.microsoft.com/office/powerpoint/2010/main" val="2601195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148</a:t>
            </a:fld>
            <a:endParaRPr lang="zh-CN" altLang="en-US" dirty="0"/>
          </a:p>
        </p:txBody>
      </p:sp>
    </p:spTree>
    <p:extLst>
      <p:ext uri="{BB962C8B-B14F-4D97-AF65-F5344CB8AC3E}">
        <p14:creationId xmlns:p14="http://schemas.microsoft.com/office/powerpoint/2010/main" val="303641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149</a:t>
            </a:fld>
            <a:endParaRPr lang="zh-CN" altLang="en-US" dirty="0"/>
          </a:p>
        </p:txBody>
      </p:sp>
    </p:spTree>
    <p:extLst>
      <p:ext uri="{BB962C8B-B14F-4D97-AF65-F5344CB8AC3E}">
        <p14:creationId xmlns:p14="http://schemas.microsoft.com/office/powerpoint/2010/main" val="288926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extLst>
      <p:ext uri="{BB962C8B-B14F-4D97-AF65-F5344CB8AC3E}">
        <p14:creationId xmlns:p14="http://schemas.microsoft.com/office/powerpoint/2010/main" val="28132645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目的划分虚假信息按目的划分可以分为谋利型、操纵型和娱乐型。谋利型虚假信息包括虚假广告和虚假招聘等，操纵型虚假信息包括政治谣言和商业诋毁等，娱乐型虚假信息包括恶搞谣言和猎奇谣言等。虚假信息的常见分类按内容类型划分虚假信息按内容类型划分可以分为文本类、视听类和图片类。文本类虚假信息包括伪造通知和篡改数据等，视听类虚假信息包括深度伪造和拼接视频等，图片类虚假信息包括</a:t>
            </a:r>
            <a:r>
              <a:rPr lang="en-US" altLang="zh-CN" dirty="0"/>
              <a:t>PS</a:t>
            </a:r>
            <a:r>
              <a:rPr lang="zh-CN" altLang="en-US" dirty="0"/>
              <a:t>伪造和旧图新用等。按传播媒介划分虚假信息按传播媒介划分可以分为社交媒体、短视频平台、资讯平台和论坛社区等。这些媒介为虚假信息的传播提供了广泛的渠道和平台。</a:t>
            </a:r>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150</a:t>
            </a:fld>
            <a:endParaRPr lang="zh-CN" altLang="en-US" dirty="0"/>
          </a:p>
        </p:txBody>
      </p:sp>
    </p:spTree>
    <p:extLst>
      <p:ext uri="{BB962C8B-B14F-4D97-AF65-F5344CB8AC3E}">
        <p14:creationId xmlns:p14="http://schemas.microsoft.com/office/powerpoint/2010/main" val="1490657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151</a:t>
            </a:fld>
            <a:endParaRPr lang="zh-CN" altLang="en-US" dirty="0"/>
          </a:p>
        </p:txBody>
      </p:sp>
    </p:spTree>
    <p:extLst>
      <p:ext uri="{BB962C8B-B14F-4D97-AF65-F5344CB8AC3E}">
        <p14:creationId xmlns:p14="http://schemas.microsoft.com/office/powerpoint/2010/main" val="3248376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识别虚假信息，我们可以通过核查发布者资质、追溯信息源头等方法进行来源核查。例如，我们可以检查发布者是否为官方账号，是否有历史谣言记录，通过“谣言粉碎机”等平台查询相关信息。来源核查技术层面：利用工具与数据验证内容验证是识别虚假信息的重要手段。我们可以通过使用工具进行图片</a:t>
            </a:r>
            <a:r>
              <a:rPr lang="en-US" altLang="zh-CN" dirty="0"/>
              <a:t>/</a:t>
            </a:r>
            <a:r>
              <a:rPr lang="zh-CN" altLang="en-US" dirty="0"/>
              <a:t>视频鉴伪，检查是否存在拼接或篡改。此外，我们还可以通过关注绝对化表述、数据无出处、情感煽动等特征进行文本逻辑分析。内容验证为了更好地识别虚假信息，我们可以使用一些技术辅助工具，如浏览器插件和官方平台。例如，</a:t>
            </a:r>
            <a:r>
              <a:rPr lang="en-US" altLang="zh-CN" dirty="0" err="1"/>
              <a:t>NewsGuard</a:t>
            </a:r>
            <a:r>
              <a:rPr lang="zh-CN" altLang="en-US" dirty="0"/>
              <a:t>插件可以帮助我们标记网站的可信度，</a:t>
            </a:r>
            <a:r>
              <a:rPr lang="en-US" altLang="zh-CN" dirty="0"/>
              <a:t>FactCheck.org</a:t>
            </a:r>
            <a:r>
              <a:rPr lang="zh-CN" altLang="en-US" dirty="0"/>
              <a:t>可以帮助我们实时核查热点信息。此外，中国互联网联合辟谣平台和微博的“不实信息举报”功能也可以帮助我们识别和举报虚假信息。</a:t>
            </a:r>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152</a:t>
            </a:fld>
            <a:endParaRPr lang="zh-CN" altLang="en-US" dirty="0"/>
          </a:p>
        </p:txBody>
      </p:sp>
    </p:spTree>
    <p:extLst>
      <p:ext uri="{BB962C8B-B14F-4D97-AF65-F5344CB8AC3E}">
        <p14:creationId xmlns:p14="http://schemas.microsoft.com/office/powerpoint/2010/main" val="285838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154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25354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155</a:t>
            </a:fld>
            <a:endParaRPr lang="zh-CN" altLang="en-US" dirty="0"/>
          </a:p>
        </p:txBody>
      </p:sp>
    </p:spTree>
    <p:extLst>
      <p:ext uri="{BB962C8B-B14F-4D97-AF65-F5344CB8AC3E}">
        <p14:creationId xmlns:p14="http://schemas.microsoft.com/office/powerpoint/2010/main" val="116395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extLst>
      <p:ext uri="{BB962C8B-B14F-4D97-AF65-F5344CB8AC3E}">
        <p14:creationId xmlns:p14="http://schemas.microsoft.com/office/powerpoint/2010/main" val="305478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a:t>
            </a:fld>
            <a:endParaRPr lang="zh-CN" altLang="en-US"/>
          </a:p>
        </p:txBody>
      </p:sp>
    </p:spTree>
    <p:extLst>
      <p:ext uri="{BB962C8B-B14F-4D97-AF65-F5344CB8AC3E}">
        <p14:creationId xmlns:p14="http://schemas.microsoft.com/office/powerpoint/2010/main" val="177549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讲协议栈之前要先说一下网络应用程序，这也是软件构成的重要部分</a:t>
            </a:r>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extLst>
      <p:ext uri="{BB962C8B-B14F-4D97-AF65-F5344CB8AC3E}">
        <p14:creationId xmlns:p14="http://schemas.microsoft.com/office/powerpoint/2010/main" val="400273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2692398" y="1871131"/>
            <a:ext cx="6815669" cy="1515533"/>
          </a:xfrm>
        </p:spPr>
        <p:txBody>
          <a:bodyPr rtlCol="0" anchor="b">
            <a:noAutofit/>
          </a:bodyPr>
          <a:lstStyle>
            <a:lvl1pPr algn="ctr">
              <a:defRPr sz="5400">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2692398" y="3657597"/>
            <a:ext cx="6815669" cy="1320802"/>
          </a:xfrm>
        </p:spPr>
        <p:txBody>
          <a:bodyPr rtlCol="0" anchor="t">
            <a:normAutofit/>
          </a:bodyPr>
          <a:lstStyle>
            <a:lvl1pPr marL="0" indent="0" algn="ctr">
              <a:buNone/>
              <a:defRPr sz="210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dirty="0"/>
              <a:t>单击以编辑母版副标题样式</a:t>
            </a:r>
          </a:p>
        </p:txBody>
      </p:sp>
      <p:sp>
        <p:nvSpPr>
          <p:cNvPr id="4" name="日期占位符 3"/>
          <p:cNvSpPr>
            <a:spLocks noGrp="1"/>
          </p:cNvSpPr>
          <p:nvPr>
            <p:ph type="dt" sz="half" idx="10"/>
          </p:nvPr>
        </p:nvSpPr>
        <p:spPr>
          <a:xfrm>
            <a:off x="7983232" y="5037663"/>
            <a:ext cx="8974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0EEB2D4D-0EB3-45AD-A72B-720C3A1A1A1A}" type="datetime1">
              <a:rPr lang="zh-CN" altLang="en-US" smtClean="0"/>
              <a:pPr/>
              <a:t>2025/9/2</a:t>
            </a:fld>
            <a:endParaRPr lang="zh-CN" altLang="en-US" dirty="0"/>
          </a:p>
        </p:txBody>
      </p:sp>
      <p:sp>
        <p:nvSpPr>
          <p:cNvPr id="5" name="页脚占位符 4"/>
          <p:cNvSpPr>
            <a:spLocks noGrp="1"/>
          </p:cNvSpPr>
          <p:nvPr>
            <p:ph type="ftr" sz="quarter" idx="11"/>
          </p:nvPr>
        </p:nvSpPr>
        <p:spPr>
          <a:xfrm>
            <a:off x="2692397" y="5037663"/>
            <a:ext cx="5214635" cy="279400"/>
          </a:xfrm>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a:xfrm>
            <a:off x="8956900" y="5037663"/>
            <a:ext cx="5511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5" name="直接连接符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015069" y="1752606"/>
            <a:ext cx="8158688"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2015067" y="3846051"/>
            <a:ext cx="8158690" cy="954547"/>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05C7935-1890-43DF-A41E-E0A7EC971367}" type="datetime1">
              <a:rPr lang="zh-CN" altLang="en-US" smtClean="0"/>
              <a:pPr/>
              <a:t>2025/9/2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6" name="直接连接符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直接连接符​​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1298448"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181344"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65AF05C-23FF-4C71-BFD9-5C5C5EA2A2B0}" type="datetime1">
              <a:rPr lang="zh-CN" altLang="en-US" smtClean="0"/>
              <a:pPr/>
              <a:t>2025/9/2</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295400" y="2530739"/>
            <a:ext cx="4718304" cy="476250"/>
          </a:xfrm>
        </p:spPr>
        <p:txBody>
          <a:bodyPr rtlCol="0" anchor="b">
            <a:noAutofit/>
          </a:bodyPr>
          <a:lstStyle>
            <a:lvl1pPr marL="0" indent="0">
              <a:buNone/>
              <a:defRPr sz="2800" b="0">
                <a:solidFill>
                  <a:schemeClr val="accent3"/>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1295400" y="3116261"/>
            <a:ext cx="4718304" cy="2632605"/>
          </a:xfrm>
        </p:spPr>
        <p:txBody>
          <a:bodyPr rtlCol="0" anchor="t">
            <a:normAutofit/>
          </a:bodyPr>
          <a:lstStyle>
            <a:lvl1pPr>
              <a:buClr>
                <a:schemeClr val="accent3"/>
              </a:buClr>
              <a:defRPr>
                <a:latin typeface="Microsoft YaHei UI" panose="020B0503020204020204" pitchFamily="34" charset="-122"/>
                <a:ea typeface="Microsoft YaHei UI" panose="020B0503020204020204" pitchFamily="34" charset="-122"/>
              </a:defRPr>
            </a:lvl1pPr>
            <a:lvl2pPr>
              <a:buClr>
                <a:schemeClr val="accent3"/>
              </a:buClr>
              <a:defRPr>
                <a:latin typeface="Microsoft YaHei UI" panose="020B0503020204020204" pitchFamily="34" charset="-122"/>
                <a:ea typeface="Microsoft YaHei UI" panose="020B0503020204020204" pitchFamily="34" charset="-122"/>
              </a:defRPr>
            </a:lvl2pPr>
            <a:lvl3pPr>
              <a:buClr>
                <a:schemeClr val="accent3"/>
              </a:buClr>
              <a:defRPr>
                <a:latin typeface="Microsoft YaHei UI" panose="020B0503020204020204" pitchFamily="34" charset="-122"/>
                <a:ea typeface="Microsoft YaHei UI" panose="020B0503020204020204" pitchFamily="34" charset="-122"/>
              </a:defRPr>
            </a:lvl3pPr>
            <a:lvl4pPr>
              <a:buClr>
                <a:schemeClr val="accent3"/>
              </a:buClr>
              <a:defRPr>
                <a:latin typeface="Microsoft YaHei UI" panose="020B0503020204020204" pitchFamily="34" charset="-122"/>
                <a:ea typeface="Microsoft YaHei UI" panose="020B0503020204020204" pitchFamily="34" charset="-122"/>
              </a:defRPr>
            </a:lvl4pPr>
            <a:lvl5pPr>
              <a:buClr>
                <a:schemeClr val="accent3"/>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180671" y="2530739"/>
            <a:ext cx="4718304" cy="476250"/>
          </a:xfrm>
        </p:spPr>
        <p:txBody>
          <a:bodyPr rtlCol="0" anchor="b">
            <a:noAutofit/>
          </a:bodyPr>
          <a:lstStyle>
            <a:lvl1pPr marL="0" indent="0">
              <a:buNone/>
              <a:defRPr sz="2800" b="0">
                <a:solidFill>
                  <a:schemeClr val="accent2">
                    <a:lumMod val="75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180671" y="3116261"/>
            <a:ext cx="4718304" cy="2632605"/>
          </a:xfrm>
        </p:spPr>
        <p:txBody>
          <a:bodyPr rtlCol="0" anchor="t">
            <a:normAutofit/>
          </a:bodyPr>
          <a:lstStyle>
            <a:lvl1pPr>
              <a:buClr>
                <a:schemeClr val="accent2"/>
              </a:buClr>
              <a:defRPr>
                <a:latin typeface="Microsoft YaHei UI" panose="020B0503020204020204" pitchFamily="34" charset="-122"/>
                <a:ea typeface="Microsoft YaHei UI" panose="020B0503020204020204" pitchFamily="34" charset="-122"/>
              </a:defRPr>
            </a:lvl1pPr>
            <a:lvl2pPr>
              <a:buClr>
                <a:schemeClr val="accent2"/>
              </a:buClr>
              <a:defRPr>
                <a:latin typeface="Microsoft YaHei UI" panose="020B0503020204020204" pitchFamily="34" charset="-122"/>
                <a:ea typeface="Microsoft YaHei UI" panose="020B0503020204020204" pitchFamily="34" charset="-122"/>
              </a:defRPr>
            </a:lvl2pPr>
            <a:lvl3pPr>
              <a:buClr>
                <a:schemeClr val="accent2"/>
              </a:buClr>
              <a:defRPr>
                <a:latin typeface="Microsoft YaHei UI" panose="020B0503020204020204" pitchFamily="34" charset="-122"/>
                <a:ea typeface="Microsoft YaHei UI" panose="020B0503020204020204" pitchFamily="34" charset="-122"/>
              </a:defRPr>
            </a:lvl3pPr>
            <a:lvl4pPr>
              <a:buClr>
                <a:schemeClr val="accent2"/>
              </a:buClr>
              <a:defRPr>
                <a:latin typeface="Microsoft YaHei UI" panose="020B0503020204020204" pitchFamily="34" charset="-122"/>
                <a:ea typeface="Microsoft YaHei UI" panose="020B0503020204020204" pitchFamily="34" charset="-122"/>
              </a:defRPr>
            </a:lvl4pPr>
            <a:lvl5pPr>
              <a:buClr>
                <a:schemeClr val="accent2"/>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0365E24-E7B6-4873-81B2-1D3EC94FBA05}" type="datetime1">
              <a:rPr lang="zh-CN" altLang="en-US" smtClean="0"/>
              <a:pPr/>
              <a:t>2025/9/2</a:t>
            </a:fld>
            <a:endParaRPr lang="zh-CN" altLang="en-US"/>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8" name="直接连接符​​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 + 右侧照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3E0D90-BA4B-4697-9640-A12E74F7BA9E}" type="datetime1">
              <a:rPr lang="zh-CN" altLang="en-US" smtClean="0"/>
              <a:pPr/>
              <a:t>2025/9/2</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
        <p:nvSpPr>
          <p:cNvPr id="13" name="文本占位符 3">
            <a:extLst>
              <a:ext uri="{FF2B5EF4-FFF2-40B4-BE49-F238E27FC236}">
                <a16:creationId xmlns:a16="http://schemas.microsoft.com/office/drawing/2014/main" id="{809CB875-1032-49F8-A74E-BD0BA58F9727}"/>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dirty="0"/>
              <a:t>编辑母版文本样式</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5288294" y="895547"/>
            <a:ext cx="5871325" cy="4974901"/>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9A4381D-A1CB-4A58-8FC6-6252D1B31243}" type="datetime1">
              <a:rPr lang="zh-CN" altLang="en-US" smtClean="0"/>
              <a:pPr/>
              <a:t>2025/9/2</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3" name="文本占位符 3">
            <a:extLst>
              <a:ext uri="{FF2B5EF4-FFF2-40B4-BE49-F238E27FC236}">
                <a16:creationId xmlns:a16="http://schemas.microsoft.com/office/drawing/2014/main" id="{379CAAA9-085A-46C2-A892-DE935E67C328}"/>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FA03616-D89F-450D-AE24-0B7A0B3056B6}" type="datetime1">
              <a:rPr lang="zh-CN" altLang="en-US" smtClean="0"/>
              <a:pPr/>
              <a:t>2025/9/2</a:t>
            </a:fld>
            <a:endParaRPr lang="zh-CN" altLang="en-US"/>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4" name="直接连接​符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04A322A-63E2-43F2-B1A9-00C3648869F1}" type="datetime1">
              <a:rPr lang="zh-CN" altLang="en-US" smtClean="0"/>
              <a:pPr/>
              <a:t>2025/9/2</a:t>
            </a:fld>
            <a:endParaRPr lang="zh-CN" altLang="en-US"/>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直接连接符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A5C28C0-C2A8-4B55-9A80-21624FD08742}" type="datetime1">
              <a:rPr lang="zh-CN" altLang="en-US" smtClean="0"/>
              <a:pPr/>
              <a:t>2025/9/2</a:t>
            </a:fld>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列">
    <p:spTree>
      <p:nvGrpSpPr>
        <p:cNvPr id="1" name=""/>
        <p:cNvGrpSpPr/>
        <p:nvPr/>
      </p:nvGrpSpPr>
      <p:grpSpPr>
        <a:xfrm>
          <a:off x="0" y="0"/>
          <a:ext cx="0" cy="0"/>
          <a:chOff x="0" y="0"/>
          <a:chExt cx="0" cy="0"/>
        </a:xfrm>
      </p:grpSpPr>
      <p:sp>
        <p:nvSpPr>
          <p:cNvPr id="7" name="椭圆形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椭圆形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椭圆形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2" y="982132"/>
            <a:ext cx="9601196"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1295401"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80E79E8-5B68-4142-B6A5-E9604870C40F}" type="datetime1">
              <a:rPr lang="zh-CN" altLang="en-US" smtClean="0"/>
              <a:pPr/>
              <a:t>2025/9/2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9" name="内容占位符 2">
            <a:extLst>
              <a:ext uri="{FF2B5EF4-FFF2-40B4-BE49-F238E27FC236}">
                <a16:creationId xmlns:a16="http://schemas.microsoft.com/office/drawing/2014/main" id="{D2FC6D4A-DA65-4AB4-A214-ABFCCC77CE2F}"/>
              </a:ext>
            </a:extLst>
          </p:cNvPr>
          <p:cNvSpPr>
            <a:spLocks noGrp="1"/>
          </p:cNvSpPr>
          <p:nvPr>
            <p:ph idx="13" hasCustomPrompt="1"/>
          </p:nvPr>
        </p:nvSpPr>
        <p:spPr>
          <a:xfrm>
            <a:off x="4620000"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0" name="内容占位符 2">
            <a:extLst>
              <a:ext uri="{FF2B5EF4-FFF2-40B4-BE49-F238E27FC236}">
                <a16:creationId xmlns:a16="http://schemas.microsoft.com/office/drawing/2014/main" id="{64EDB116-654D-48D8-BED5-DCA5C06DA378}"/>
              </a:ext>
            </a:extLst>
          </p:cNvPr>
          <p:cNvSpPr>
            <a:spLocks noGrp="1"/>
          </p:cNvSpPr>
          <p:nvPr>
            <p:ph idx="14" hasCustomPrompt="1"/>
          </p:nvPr>
        </p:nvSpPr>
        <p:spPr>
          <a:xfrm>
            <a:off x="7944598"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2" name="图片占位符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rtlCol="0" anchor="ctr"/>
          <a:lstStyle>
            <a:lvl1pPr marL="0" indent="0" algn="ctr">
              <a:buNone/>
              <a:defRPr sz="1400" i="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插入图标或图片</a:t>
            </a:r>
          </a:p>
        </p:txBody>
      </p:sp>
      <p:sp>
        <p:nvSpPr>
          <p:cNvPr id="14" name="图片占位符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
        <p:nvSpPr>
          <p:cNvPr id="16" name="图片占位符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列 + 照片">
    <p:spTree>
      <p:nvGrpSpPr>
        <p:cNvPr id="1" name=""/>
        <p:cNvGrpSpPr/>
        <p:nvPr/>
      </p:nvGrpSpPr>
      <p:grpSpPr>
        <a:xfrm>
          <a:off x="0" y="0"/>
          <a:ext cx="0" cy="0"/>
          <a:chOff x="0" y="0"/>
          <a:chExt cx="0" cy="0"/>
        </a:xfrm>
      </p:grpSpPr>
      <p:cxnSp>
        <p:nvCxnSpPr>
          <p:cNvPr id="8" name="直接连接符​​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3498694" y="982132"/>
            <a:ext cx="7397903"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3498694"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7316216"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A8665C4-937A-4820-9E23-CD6256A82A46}" type="datetime1">
              <a:rPr lang="zh-CN" altLang="en-US" smtClean="0"/>
              <a:pPr/>
              <a:t>2025/9/2</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拼贴画">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216900" y="982132"/>
            <a:ext cx="2679698" cy="1412725"/>
          </a:xfrm>
        </p:spPr>
        <p:txBody>
          <a:bodyPr rtlCol="0" anchor="t"/>
          <a:lstStyle>
            <a:lvl1pPr algn="r">
              <a:defRPr>
                <a:latin typeface="Microsoft YaHei UI" panose="020B0503020204020204" pitchFamily="34" charset="-122"/>
                <a:ea typeface="Microsoft YaHei UI" panose="020B0503020204020204" pitchFamily="34" charset="-122"/>
              </a:defRPr>
            </a:lvl1pPr>
          </a:lstStyle>
          <a:p>
            <a:pPr rtl="0"/>
            <a:r>
              <a:rPr lang="zh-CN" altLang="en-US" noProof="0"/>
              <a:t>单击标题</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6F34CD-EF5C-4179-A467-C182C51E2A6A}" type="datetime1">
              <a:rPr lang="zh-CN" altLang="en-US" smtClean="0"/>
              <a:pPr/>
              <a:t>2025/9/2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图片占位符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建筑物图片</a:t>
            </a:r>
          </a:p>
        </p:txBody>
      </p:sp>
      <p:sp>
        <p:nvSpPr>
          <p:cNvPr id="12" name="图片占位符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 作业的图片</a:t>
            </a:r>
          </a:p>
        </p:txBody>
      </p:sp>
      <p:sp>
        <p:nvSpPr>
          <p:cNvPr id="13" name="图片占位符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交通图片</a:t>
            </a:r>
          </a:p>
        </p:txBody>
      </p:sp>
      <p:sp>
        <p:nvSpPr>
          <p:cNvPr id="14" name="图片占位符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服装图片</a:t>
            </a:r>
          </a:p>
        </p:txBody>
      </p:sp>
      <p:sp>
        <p:nvSpPr>
          <p:cNvPr id="19" name="图片占位符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捕捉纪元的其他项目的图片</a:t>
            </a:r>
          </a:p>
        </p:txBody>
      </p:sp>
      <p:sp>
        <p:nvSpPr>
          <p:cNvPr id="21" name="文本占位符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rtlCol="0"/>
          <a:lstStyle>
            <a:lvl1pPr marL="0" indent="0" algn="r">
              <a:buNone/>
              <a:defRPr>
                <a:latin typeface="Microsoft YaHei UI" panose="020B0503020204020204" pitchFamily="34" charset="-122"/>
                <a:ea typeface="Microsoft YaHei UI" panose="020B0503020204020204" pitchFamily="34" charset="-122"/>
              </a:defRPr>
            </a:lvl1pPr>
            <a:lvl2pPr marL="457200" indent="0" algn="r">
              <a:buNone/>
              <a:defRPr/>
            </a:lvl2pPr>
            <a:lvl3pPr marL="914400" indent="0" algn="r">
              <a:buNone/>
              <a:defRPr/>
            </a:lvl3pPr>
            <a:lvl4pPr marL="1371600" indent="0" algn="r">
              <a:buNone/>
              <a:defRPr/>
            </a:lvl4pPr>
            <a:lvl5pPr marL="1828800" indent="0" algn="r">
              <a:buNone/>
              <a:defRPr/>
            </a:lvl5pPr>
          </a:lstStyle>
          <a:p>
            <a:pPr lvl="0" rtl="0"/>
            <a:r>
              <a:rPr lang="zh-CN" altLang="en-US" noProof="0"/>
              <a:t>副标题</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图片占位符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rtlCol="0" anchor="ctr"/>
          <a:lstStyle>
            <a:lvl1pPr marL="0" indent="0" algn="ctr">
              <a:buNone/>
              <a:defRPr sz="1600" i="1">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pPr rtl="0"/>
            <a:r>
              <a:rPr lang="zh-CN" altLang="en-US" noProof="0"/>
              <a:t>包括该纪元的标志性图片</a:t>
            </a:r>
          </a:p>
        </p:txBody>
      </p:sp>
      <p:sp>
        <p:nvSpPr>
          <p:cNvPr id="2" name="标题 1"/>
          <p:cNvSpPr>
            <a:spLocks noGrp="1"/>
          </p:cNvSpPr>
          <p:nvPr>
            <p:ph type="title"/>
          </p:nvPr>
        </p:nvSpPr>
        <p:spPr>
          <a:xfrm>
            <a:off x="1295402" y="692939"/>
            <a:ext cx="9601196" cy="751418"/>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pic>
        <p:nvPicPr>
          <p:cNvPr id="7" name="图片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图片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图片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图片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1295401"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AB3151F-DCE1-4E5A-8655-140632A59FFB}" type="datetime1">
              <a:rPr lang="zh-CN" altLang="en-US" smtClean="0"/>
              <a:pPr/>
              <a:t>2025/9/2</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 + 内容 Alt">
    <p:spTree>
      <p:nvGrpSpPr>
        <p:cNvPr id="1" name=""/>
        <p:cNvGrpSpPr/>
        <p:nvPr/>
      </p:nvGrpSpPr>
      <p:grpSpPr>
        <a:xfrm>
          <a:off x="0" y="0"/>
          <a:ext cx="0" cy="0"/>
          <a:chOff x="0" y="0"/>
          <a:chExt cx="0" cy="0"/>
        </a:xfrm>
      </p:grpSpPr>
      <p:pic>
        <p:nvPicPr>
          <p:cNvPr id="9" name="图片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直接连接符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2" y="982132"/>
            <a:ext cx="4669664"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idx="1" hasCustomPrompt="1"/>
          </p:nvPr>
        </p:nvSpPr>
        <p:spPr>
          <a:xfrm>
            <a:off x="1295401" y="2556932"/>
            <a:ext cx="4669666" cy="3318936"/>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9B9F297-C5BC-461F-9D83-8BB59A5C20BB}" type="datetime1">
              <a:rPr lang="zh-CN" altLang="en-US" smtClean="0"/>
              <a:pPr/>
              <a:t>2025/9/2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内容占位符 2">
            <a:extLst>
              <a:ext uri="{FF2B5EF4-FFF2-40B4-BE49-F238E27FC236}">
                <a16:creationId xmlns:a16="http://schemas.microsoft.com/office/drawing/2014/main" id="{68FEA8B0-7C15-481C-885B-E54C78BC32E7}"/>
              </a:ext>
            </a:extLst>
          </p:cNvPr>
          <p:cNvSpPr>
            <a:spLocks noGrp="1"/>
          </p:cNvSpPr>
          <p:nvPr>
            <p:ph idx="13" hasCustomPrompt="1"/>
          </p:nvPr>
        </p:nvSpPr>
        <p:spPr>
          <a:xfrm>
            <a:off x="6226935" y="982132"/>
            <a:ext cx="4669666" cy="412658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4" name="文本占位符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rtlCol="0"/>
          <a:lstStyle>
            <a:lvl1pPr marL="0" indent="0" algn="r">
              <a:buNone/>
              <a:defRPr i="0">
                <a:latin typeface="Microsoft YaHei UI" panose="020B0503020204020204" pitchFamily="34" charset="-122"/>
                <a:ea typeface="Microsoft YaHei U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rtl="0"/>
            <a:r>
              <a:rPr lang="en-US" altLang="zh-CN" noProof="0"/>
              <a:t>XYZ </a:t>
            </a:r>
            <a:r>
              <a:rPr lang="zh-CN" altLang="en-US" noProof="0"/>
              <a:t>一代</a:t>
            </a:r>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点">
    <p:spTree>
      <p:nvGrpSpPr>
        <p:cNvPr id="1" name=""/>
        <p:cNvGrpSpPr/>
        <p:nvPr/>
      </p:nvGrpSpPr>
      <p:grpSpPr>
        <a:xfrm>
          <a:off x="0" y="0"/>
          <a:ext cx="0" cy="0"/>
          <a:chOff x="0" y="0"/>
          <a:chExt cx="0" cy="0"/>
        </a:xfrm>
      </p:grpSpPr>
      <p:sp>
        <p:nvSpPr>
          <p:cNvPr id="2" name="标题 1"/>
          <p:cNvSpPr>
            <a:spLocks noGrp="1"/>
          </p:cNvSpPr>
          <p:nvPr>
            <p:ph type="title"/>
          </p:nvPr>
        </p:nvSpPr>
        <p:spPr>
          <a:xfrm>
            <a:off x="1295400" y="979709"/>
            <a:ext cx="9601197"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295400" y="3073155"/>
            <a:ext cx="9601197" cy="520392"/>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7225636-B2B6-4E2D-8BCE-8A65C81A559E}" type="datetime1">
              <a:rPr lang="zh-CN" altLang="en-US" smtClean="0"/>
              <a:pPr/>
              <a:t>2025/9/2</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6" name="直接连接符 15"/>
          <p:cNvCxnSpPr/>
          <p:nvPr/>
        </p:nvCxnSpPr>
        <p:spPr>
          <a:xfrm>
            <a:off x="1296884" y="2937688"/>
            <a:ext cx="9601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内容占位符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9" name="内容占位符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10" name="内容占位符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图片 6" descr="HD-PanelContent-GrommetsCombined.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占位符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745348E0-76B9-4991-9318-50B8B3A18B42}" type="datetime1">
              <a:rPr lang="zh-CN" altLang="en-US" smtClean="0"/>
              <a:pPr/>
              <a:t>2025/9/2</a:t>
            </a:fld>
            <a:endParaRPr lang="zh-CN" altLang="en-US" dirty="0"/>
          </a:p>
        </p:txBody>
      </p:sp>
      <p:sp>
        <p:nvSpPr>
          <p:cNvPr id="5" name="页脚占位符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75" r:id="rId16"/>
  </p:sldLayoutIdLst>
  <p:hf sldNum="0" hdr="0" ftr="0" dt="0"/>
  <p:txStyles>
    <p:title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jpe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jpe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jpeg"/></Relationships>
</file>

<file path=ppt/slides/_rels/slide10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0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jpe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jpeg"/><Relationship Id="rId28" Type="http://schemas.openxmlformats.org/officeDocument/2006/relationships/image" Target="../media/image39.jp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jpeg"/></Relationships>
</file>

<file path=ppt/slides/_rels/slide11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1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2.jp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41.jpeg"/><Relationship Id="rId2" Type="http://schemas.openxmlformats.org/officeDocument/2006/relationships/notesSlide" Target="../notesSlides/notesSlide8.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40.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9.jp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43.jpeg"/></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4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4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g"/><Relationship Id="rId4" Type="http://schemas.openxmlformats.org/officeDocument/2006/relationships/image" Target="../media/image54.jpeg"/><Relationship Id="rId9" Type="http://schemas.openxmlformats.org/officeDocument/2006/relationships/image" Target="../media/image59.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4.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84.wmf"/></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6.bin"/><Relationship Id="rId4" Type="http://schemas.openxmlformats.org/officeDocument/2006/relationships/image" Target="../media/image84.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95.emf"/></Relationships>
</file>

<file path=ppt/slides/_rels/slide9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9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计算机通信与网络</a:t>
            </a:r>
          </a:p>
        </p:txBody>
      </p:sp>
      <p:sp>
        <p:nvSpPr>
          <p:cNvPr id="3" name="副标题 2"/>
          <p:cNvSpPr>
            <a:spLocks noGrp="1"/>
          </p:cNvSpPr>
          <p:nvPr>
            <p:ph type="subTitle"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第一章  计算机网络概述</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3" y="0"/>
            <a:ext cx="7456487" cy="1428589"/>
            <a:chOff x="551030" y="-368704"/>
            <a:chExt cx="745648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2" y="303925"/>
              <a:ext cx="6805885" cy="687997"/>
              <a:chOff x="1839059" y="967769"/>
              <a:chExt cx="6805885" cy="687997"/>
            </a:xfrm>
          </p:grpSpPr>
          <p:sp>
            <p:nvSpPr>
              <p:cNvPr id="22" name="矩形: 圆角 21">
                <a:extLst>
                  <a:ext uri="{FF2B5EF4-FFF2-40B4-BE49-F238E27FC236}">
                    <a16:creationId xmlns:a16="http://schemas.microsoft.com/office/drawing/2014/main" id="{818C74A7-06C6-422B-A8E5-689826CB4947}"/>
                  </a:ext>
                </a:extLst>
              </p:cNvPr>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3" y="1009435"/>
                <a:ext cx="57771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计算机网络的硬件构成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9" name="Freeform 415"/>
          <p:cNvSpPr>
            <a:spLocks/>
          </p:cNvSpPr>
          <p:nvPr/>
        </p:nvSpPr>
        <p:spPr bwMode="auto">
          <a:xfrm>
            <a:off x="6265726" y="3833010"/>
            <a:ext cx="1604962"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 name="Freeform 416"/>
          <p:cNvSpPr>
            <a:spLocks/>
          </p:cNvSpPr>
          <p:nvPr/>
        </p:nvSpPr>
        <p:spPr bwMode="auto">
          <a:xfrm>
            <a:off x="6289538" y="2307423"/>
            <a:ext cx="2111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34" name="Freeform 417"/>
          <p:cNvSpPr>
            <a:spLocks/>
          </p:cNvSpPr>
          <p:nvPr/>
        </p:nvSpPr>
        <p:spPr bwMode="auto">
          <a:xfrm>
            <a:off x="4097201" y="1902610"/>
            <a:ext cx="2119312"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35" name="Group 418"/>
          <p:cNvGrpSpPr>
            <a:grpSpLocks/>
          </p:cNvGrpSpPr>
          <p:nvPr/>
        </p:nvGrpSpPr>
        <p:grpSpPr bwMode="auto">
          <a:xfrm>
            <a:off x="4160961" y="3280189"/>
            <a:ext cx="1780044" cy="933232"/>
            <a:chOff x="2889" y="1631"/>
            <a:chExt cx="980" cy="743"/>
          </a:xfrm>
        </p:grpSpPr>
        <p:sp>
          <p:nvSpPr>
            <p:cNvPr id="388" name="Rectangle 419"/>
            <p:cNvSpPr>
              <a:spLocks noChangeArrowheads="1"/>
            </p:cNvSpPr>
            <p:nvPr/>
          </p:nvSpPr>
          <p:spPr bwMode="auto">
            <a:xfrm>
              <a:off x="3046" y="1841"/>
              <a:ext cx="663" cy="53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420"/>
            <p:cNvSpPr>
              <a:spLocks noChangeArrowheads="1"/>
            </p:cNvSpPr>
            <p:nvPr/>
          </p:nvSpPr>
          <p:spPr bwMode="auto">
            <a:xfrm>
              <a:off x="2889" y="1631"/>
              <a:ext cx="980" cy="253"/>
            </a:xfrm>
            <a:prstGeom prst="triangle">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CCFF"/>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39" name="Line 421"/>
          <p:cNvSpPr>
            <a:spLocks noChangeShapeType="1"/>
          </p:cNvSpPr>
          <p:nvPr/>
        </p:nvSpPr>
        <p:spPr bwMode="auto">
          <a:xfrm>
            <a:off x="6745151" y="4118760"/>
            <a:ext cx="198437" cy="1206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0" name="Line 422"/>
          <p:cNvSpPr>
            <a:spLocks noChangeShapeType="1"/>
          </p:cNvSpPr>
          <p:nvPr/>
        </p:nvSpPr>
        <p:spPr bwMode="auto">
          <a:xfrm>
            <a:off x="6862626" y="4039385"/>
            <a:ext cx="34131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1" name="Line 423"/>
          <p:cNvSpPr>
            <a:spLocks noChangeShapeType="1"/>
          </p:cNvSpPr>
          <p:nvPr/>
        </p:nvSpPr>
        <p:spPr bwMode="auto">
          <a:xfrm flipV="1">
            <a:off x="7151551" y="4125110"/>
            <a:ext cx="165100" cy="1047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2" name="Line 424"/>
          <p:cNvSpPr>
            <a:spLocks noChangeShapeType="1"/>
          </p:cNvSpPr>
          <p:nvPr/>
        </p:nvSpPr>
        <p:spPr bwMode="auto">
          <a:xfrm>
            <a:off x="5562463" y="4045735"/>
            <a:ext cx="828676"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 name="Line 425"/>
          <p:cNvSpPr>
            <a:spLocks noChangeShapeType="1"/>
          </p:cNvSpPr>
          <p:nvPr/>
        </p:nvSpPr>
        <p:spPr bwMode="auto">
          <a:xfrm>
            <a:off x="5922826" y="2893210"/>
            <a:ext cx="622300"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 name="Line 426"/>
          <p:cNvSpPr>
            <a:spLocks noChangeShapeType="1"/>
          </p:cNvSpPr>
          <p:nvPr/>
        </p:nvSpPr>
        <p:spPr bwMode="auto">
          <a:xfrm>
            <a:off x="5394188" y="2709060"/>
            <a:ext cx="185738" cy="952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 name="Freeform 427"/>
          <p:cNvSpPr>
            <a:spLocks/>
          </p:cNvSpPr>
          <p:nvPr/>
        </p:nvSpPr>
        <p:spPr bwMode="auto">
          <a:xfrm>
            <a:off x="4470263" y="4701373"/>
            <a:ext cx="3757613"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46" name="Line 428"/>
          <p:cNvSpPr>
            <a:spLocks noChangeShapeType="1"/>
          </p:cNvSpPr>
          <p:nvPr/>
        </p:nvSpPr>
        <p:spPr bwMode="auto">
          <a:xfrm rot="16200000">
            <a:off x="7350782" y="5448291"/>
            <a:ext cx="523875" cy="169863"/>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 name="Line 429"/>
          <p:cNvSpPr>
            <a:spLocks noChangeShapeType="1"/>
          </p:cNvSpPr>
          <p:nvPr/>
        </p:nvSpPr>
        <p:spPr bwMode="auto">
          <a:xfrm rot="5400000" flipV="1">
            <a:off x="7470638" y="5734835"/>
            <a:ext cx="3175" cy="104775"/>
          </a:xfrm>
          <a:prstGeom prst="line">
            <a:avLst/>
          </a:prstGeom>
          <a:noFill/>
          <a:ln w="12700">
            <a:solidFill>
              <a:srgbClr val="80808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 name="Line 430"/>
          <p:cNvSpPr>
            <a:spLocks noChangeShapeType="1"/>
          </p:cNvSpPr>
          <p:nvPr/>
        </p:nvSpPr>
        <p:spPr bwMode="auto">
          <a:xfrm rot="16200000">
            <a:off x="7697651" y="5407810"/>
            <a:ext cx="0" cy="139700"/>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 name="Line 431"/>
          <p:cNvSpPr>
            <a:spLocks noChangeShapeType="1"/>
          </p:cNvSpPr>
          <p:nvPr/>
        </p:nvSpPr>
        <p:spPr bwMode="auto">
          <a:xfrm>
            <a:off x="6697526" y="5002998"/>
            <a:ext cx="476250" cy="182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 name="Line 432"/>
          <p:cNvSpPr>
            <a:spLocks noChangeShapeType="1"/>
          </p:cNvSpPr>
          <p:nvPr/>
        </p:nvSpPr>
        <p:spPr bwMode="auto">
          <a:xfrm flipV="1">
            <a:off x="5940288" y="4990298"/>
            <a:ext cx="39370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 name="Line 433"/>
          <p:cNvSpPr>
            <a:spLocks noChangeShapeType="1"/>
          </p:cNvSpPr>
          <p:nvPr/>
        </p:nvSpPr>
        <p:spPr bwMode="auto">
          <a:xfrm flipV="1">
            <a:off x="5992676" y="5280810"/>
            <a:ext cx="118586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 name="Line 435"/>
          <p:cNvSpPr>
            <a:spLocks noChangeShapeType="1"/>
          </p:cNvSpPr>
          <p:nvPr/>
        </p:nvSpPr>
        <p:spPr bwMode="auto">
          <a:xfrm>
            <a:off x="5164001" y="5079198"/>
            <a:ext cx="320675" cy="841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3" name="Line 436"/>
          <p:cNvSpPr>
            <a:spLocks noChangeShapeType="1"/>
          </p:cNvSpPr>
          <p:nvPr/>
        </p:nvSpPr>
        <p:spPr bwMode="auto">
          <a:xfrm flipV="1">
            <a:off x="4848088" y="5287160"/>
            <a:ext cx="503239" cy="12700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4" name="Line 439"/>
          <p:cNvSpPr>
            <a:spLocks noChangeShapeType="1"/>
          </p:cNvSpPr>
          <p:nvPr/>
        </p:nvSpPr>
        <p:spPr bwMode="auto">
          <a:xfrm flipH="1">
            <a:off x="5367201" y="5374473"/>
            <a:ext cx="174624" cy="1984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5" name="Line 440"/>
          <p:cNvSpPr>
            <a:spLocks noChangeShapeType="1"/>
          </p:cNvSpPr>
          <p:nvPr/>
        </p:nvSpPr>
        <p:spPr bwMode="auto">
          <a:xfrm flipH="1" flipV="1">
            <a:off x="5757726" y="5401460"/>
            <a:ext cx="92075" cy="173038"/>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6" name="Line 441"/>
          <p:cNvSpPr>
            <a:spLocks noChangeShapeType="1"/>
          </p:cNvSpPr>
          <p:nvPr/>
        </p:nvSpPr>
        <p:spPr bwMode="auto">
          <a:xfrm>
            <a:off x="5948226" y="5357010"/>
            <a:ext cx="614362" cy="2698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7" name="Line 443"/>
          <p:cNvSpPr>
            <a:spLocks noChangeShapeType="1"/>
          </p:cNvSpPr>
          <p:nvPr/>
        </p:nvSpPr>
        <p:spPr bwMode="auto">
          <a:xfrm>
            <a:off x="5384663" y="3828248"/>
            <a:ext cx="0" cy="1317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8" name="Line 444"/>
          <p:cNvSpPr>
            <a:spLocks noChangeShapeType="1"/>
          </p:cNvSpPr>
          <p:nvPr/>
        </p:nvSpPr>
        <p:spPr bwMode="auto">
          <a:xfrm flipV="1">
            <a:off x="6965812" y="2797960"/>
            <a:ext cx="150813" cy="87313"/>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 name="Line 445"/>
          <p:cNvSpPr>
            <a:spLocks noChangeShapeType="1"/>
          </p:cNvSpPr>
          <p:nvPr/>
        </p:nvSpPr>
        <p:spPr bwMode="auto">
          <a:xfrm>
            <a:off x="6756263" y="2970998"/>
            <a:ext cx="0" cy="825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 name="Line 446"/>
          <p:cNvSpPr>
            <a:spLocks noChangeShapeType="1"/>
          </p:cNvSpPr>
          <p:nvPr/>
        </p:nvSpPr>
        <p:spPr bwMode="auto">
          <a:xfrm flipV="1">
            <a:off x="6965812" y="2867810"/>
            <a:ext cx="320675" cy="28892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1" name="Line 447"/>
          <p:cNvSpPr>
            <a:spLocks noChangeShapeType="1"/>
          </p:cNvSpPr>
          <p:nvPr/>
        </p:nvSpPr>
        <p:spPr bwMode="auto">
          <a:xfrm>
            <a:off x="7410313" y="2866223"/>
            <a:ext cx="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2" name="Line 448"/>
          <p:cNvSpPr>
            <a:spLocks noChangeShapeType="1"/>
          </p:cNvSpPr>
          <p:nvPr/>
        </p:nvSpPr>
        <p:spPr bwMode="auto">
          <a:xfrm>
            <a:off x="6988038" y="3172610"/>
            <a:ext cx="231775"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 name="Line 449"/>
          <p:cNvSpPr>
            <a:spLocks noChangeShapeType="1"/>
          </p:cNvSpPr>
          <p:nvPr/>
        </p:nvSpPr>
        <p:spPr bwMode="auto">
          <a:xfrm flipV="1">
            <a:off x="4908413" y="4039385"/>
            <a:ext cx="204788"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 name="Line 450"/>
          <p:cNvSpPr>
            <a:spLocks noChangeShapeType="1"/>
          </p:cNvSpPr>
          <p:nvPr/>
        </p:nvSpPr>
        <p:spPr bwMode="auto">
          <a:xfrm>
            <a:off x="7664312" y="3163085"/>
            <a:ext cx="217488"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5" name="Line 451"/>
          <p:cNvSpPr>
            <a:spLocks noChangeShapeType="1"/>
          </p:cNvSpPr>
          <p:nvPr/>
        </p:nvSpPr>
        <p:spPr bwMode="auto">
          <a:xfrm flipH="1">
            <a:off x="6622913" y="3239285"/>
            <a:ext cx="119063" cy="704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6" name="Line 452"/>
          <p:cNvSpPr>
            <a:spLocks noChangeShapeType="1"/>
          </p:cNvSpPr>
          <p:nvPr/>
        </p:nvSpPr>
        <p:spPr bwMode="auto">
          <a:xfrm flipH="1">
            <a:off x="7345226" y="3239285"/>
            <a:ext cx="134936" cy="7270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 name="Line 541"/>
          <p:cNvSpPr>
            <a:spLocks noChangeShapeType="1"/>
          </p:cNvSpPr>
          <p:nvPr/>
        </p:nvSpPr>
        <p:spPr bwMode="auto">
          <a:xfrm flipV="1">
            <a:off x="6592751" y="4380698"/>
            <a:ext cx="277812" cy="436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68" name="Group 590"/>
          <p:cNvGrpSpPr>
            <a:grpSpLocks/>
          </p:cNvGrpSpPr>
          <p:nvPr/>
        </p:nvGrpSpPr>
        <p:grpSpPr bwMode="auto">
          <a:xfrm flipH="1">
            <a:off x="4767221" y="4838750"/>
            <a:ext cx="505540" cy="372976"/>
            <a:chOff x="2839" y="3501"/>
            <a:chExt cx="755" cy="803"/>
          </a:xfrm>
        </p:grpSpPr>
        <p:pic>
          <p:nvPicPr>
            <p:cNvPr id="386"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 name="Freeform 592"/>
            <p:cNvSpPr>
              <a:spLocks/>
            </p:cNvSpPr>
            <p:nvPr/>
          </p:nvSpPr>
          <p:spPr bwMode="auto">
            <a:xfrm>
              <a:off x="2916"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9" name="Group 593"/>
          <p:cNvGrpSpPr>
            <a:grpSpLocks/>
          </p:cNvGrpSpPr>
          <p:nvPr/>
        </p:nvGrpSpPr>
        <p:grpSpPr bwMode="auto">
          <a:xfrm flipH="1">
            <a:off x="4379834" y="5259340"/>
            <a:ext cx="588829" cy="406305"/>
            <a:chOff x="2839" y="3501"/>
            <a:chExt cx="755" cy="803"/>
          </a:xfrm>
        </p:grpSpPr>
        <p:pic>
          <p:nvPicPr>
            <p:cNvPr id="384"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5"/>
            <p:cNvSpPr>
              <a:spLocks/>
            </p:cNvSpPr>
            <p:nvPr/>
          </p:nvSpPr>
          <p:spPr bwMode="auto">
            <a:xfrm>
              <a:off x="2916" y="3578"/>
              <a:ext cx="354"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0" name="Group 596"/>
          <p:cNvGrpSpPr>
            <a:grpSpLocks/>
          </p:cNvGrpSpPr>
          <p:nvPr/>
        </p:nvGrpSpPr>
        <p:grpSpPr bwMode="auto">
          <a:xfrm flipH="1">
            <a:off x="4962852" y="5560895"/>
            <a:ext cx="521035" cy="349169"/>
            <a:chOff x="2839" y="3501"/>
            <a:chExt cx="755" cy="803"/>
          </a:xfrm>
        </p:grpSpPr>
        <p:pic>
          <p:nvPicPr>
            <p:cNvPr id="382"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Freeform 598"/>
            <p:cNvSpPr>
              <a:spLocks/>
            </p:cNvSpPr>
            <p:nvPr/>
          </p:nvSpPr>
          <p:spPr bwMode="auto">
            <a:xfrm>
              <a:off x="2914" y="3576"/>
              <a:ext cx="357" cy="369"/>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1" name="Group 599"/>
          <p:cNvGrpSpPr>
            <a:grpSpLocks/>
          </p:cNvGrpSpPr>
          <p:nvPr/>
        </p:nvGrpSpPr>
        <p:grpSpPr bwMode="auto">
          <a:xfrm>
            <a:off x="5712446" y="5543436"/>
            <a:ext cx="521035" cy="350756"/>
            <a:chOff x="2839" y="3501"/>
            <a:chExt cx="755" cy="803"/>
          </a:xfrm>
        </p:grpSpPr>
        <p:pic>
          <p:nvPicPr>
            <p:cNvPr id="380"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601"/>
            <p:cNvSpPr>
              <a:spLocks/>
            </p:cNvSpPr>
            <p:nvPr/>
          </p:nvSpPr>
          <p:spPr bwMode="auto">
            <a:xfrm>
              <a:off x="2914" y="3576"/>
              <a:ext cx="357"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72"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8708" y="2026357"/>
            <a:ext cx="1036260" cy="16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652"/>
          <p:cNvGrpSpPr>
            <a:grpSpLocks/>
          </p:cNvGrpSpPr>
          <p:nvPr/>
        </p:nvGrpSpPr>
        <p:grpSpPr bwMode="auto">
          <a:xfrm>
            <a:off x="4569654" y="1851772"/>
            <a:ext cx="507477" cy="385673"/>
            <a:chOff x="2751" y="1851"/>
            <a:chExt cx="462" cy="478"/>
          </a:xfrm>
        </p:grpSpPr>
        <p:pic>
          <p:nvPicPr>
            <p:cNvPr id="378"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665"/>
          <p:cNvGrpSpPr>
            <a:grpSpLocks/>
          </p:cNvGrpSpPr>
          <p:nvPr/>
        </p:nvGrpSpPr>
        <p:grpSpPr bwMode="auto">
          <a:xfrm>
            <a:off x="7103166" y="2700887"/>
            <a:ext cx="476486" cy="169823"/>
            <a:chOff x="4650" y="1129"/>
            <a:chExt cx="246" cy="95"/>
          </a:xfrm>
        </p:grpSpPr>
        <p:sp>
          <p:nvSpPr>
            <p:cNvPr id="37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73" name="Group 659"/>
            <p:cNvGrpSpPr>
              <a:grpSpLocks/>
            </p:cNvGrpSpPr>
            <p:nvPr/>
          </p:nvGrpSpPr>
          <p:grpSpPr bwMode="auto">
            <a:xfrm>
              <a:off x="4699" y="1145"/>
              <a:ext cx="138" cy="29"/>
              <a:chOff x="2468" y="1332"/>
              <a:chExt cx="310" cy="60"/>
            </a:xfrm>
          </p:grpSpPr>
          <p:sp>
            <p:nvSpPr>
              <p:cNvPr id="376" name="Freeform 660"/>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7" name="Freeform 661"/>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74" name="Line 66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5" name="Line 663"/>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5" name="Group 666"/>
          <p:cNvGrpSpPr>
            <a:grpSpLocks/>
          </p:cNvGrpSpPr>
          <p:nvPr/>
        </p:nvGrpSpPr>
        <p:grpSpPr bwMode="auto">
          <a:xfrm>
            <a:off x="7192265" y="3062753"/>
            <a:ext cx="476486" cy="176172"/>
            <a:chOff x="4650" y="1129"/>
            <a:chExt cx="246" cy="95"/>
          </a:xfrm>
        </p:grpSpPr>
        <p:sp>
          <p:nvSpPr>
            <p:cNvPr id="36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65" name="Group 670"/>
            <p:cNvGrpSpPr>
              <a:grpSpLocks/>
            </p:cNvGrpSpPr>
            <p:nvPr/>
          </p:nvGrpSpPr>
          <p:grpSpPr bwMode="auto">
            <a:xfrm>
              <a:off x="4699" y="1145"/>
              <a:ext cx="138" cy="29"/>
              <a:chOff x="2468" y="1332"/>
              <a:chExt cx="310" cy="60"/>
            </a:xfrm>
          </p:grpSpPr>
          <p:sp>
            <p:nvSpPr>
              <p:cNvPr id="368" name="Freeform 671"/>
              <p:cNvSpPr>
                <a:spLocks/>
              </p:cNvSpPr>
              <p:nvPr/>
            </p:nvSpPr>
            <p:spPr bwMode="auto">
              <a:xfrm>
                <a:off x="2467" y="1335"/>
                <a:ext cx="311"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9" name="Freeform 672"/>
              <p:cNvSpPr>
                <a:spLocks/>
              </p:cNvSpPr>
              <p:nvPr/>
            </p:nvSpPr>
            <p:spPr bwMode="auto">
              <a:xfrm>
                <a:off x="2482" y="1335"/>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66" name="Line 673"/>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7" name="Line 674"/>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6" name="Group 675"/>
          <p:cNvGrpSpPr>
            <a:grpSpLocks/>
          </p:cNvGrpSpPr>
          <p:nvPr/>
        </p:nvGrpSpPr>
        <p:grpSpPr bwMode="auto">
          <a:xfrm>
            <a:off x="6510463" y="2799289"/>
            <a:ext cx="476486" cy="169823"/>
            <a:chOff x="4650" y="1129"/>
            <a:chExt cx="246" cy="95"/>
          </a:xfrm>
        </p:grpSpPr>
        <p:sp>
          <p:nvSpPr>
            <p:cNvPr id="354"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57" name="Group 679"/>
            <p:cNvGrpSpPr>
              <a:grpSpLocks/>
            </p:cNvGrpSpPr>
            <p:nvPr/>
          </p:nvGrpSpPr>
          <p:grpSpPr bwMode="auto">
            <a:xfrm>
              <a:off x="4699" y="1145"/>
              <a:ext cx="138" cy="29"/>
              <a:chOff x="2468" y="1332"/>
              <a:chExt cx="310" cy="60"/>
            </a:xfrm>
          </p:grpSpPr>
          <p:sp>
            <p:nvSpPr>
              <p:cNvPr id="360" name="Freeform 680"/>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1" name="Freeform 681"/>
              <p:cNvSpPr>
                <a:spLocks/>
              </p:cNvSpPr>
              <p:nvPr/>
            </p:nvSpPr>
            <p:spPr bwMode="auto">
              <a:xfrm>
                <a:off x="2481"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8" name="Line 68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9" name="Line 683"/>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7" name="Group 684"/>
          <p:cNvGrpSpPr>
            <a:grpSpLocks/>
          </p:cNvGrpSpPr>
          <p:nvPr/>
        </p:nvGrpSpPr>
        <p:grpSpPr bwMode="auto">
          <a:xfrm>
            <a:off x="6524023" y="3062753"/>
            <a:ext cx="476486" cy="169823"/>
            <a:chOff x="4650" y="1129"/>
            <a:chExt cx="246" cy="95"/>
          </a:xfrm>
        </p:grpSpPr>
        <p:sp>
          <p:nvSpPr>
            <p:cNvPr id="34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9" name="Group 688"/>
            <p:cNvGrpSpPr>
              <a:grpSpLocks/>
            </p:cNvGrpSpPr>
            <p:nvPr/>
          </p:nvGrpSpPr>
          <p:grpSpPr bwMode="auto">
            <a:xfrm>
              <a:off x="4699" y="1145"/>
              <a:ext cx="138" cy="29"/>
              <a:chOff x="2468" y="1332"/>
              <a:chExt cx="310" cy="60"/>
            </a:xfrm>
          </p:grpSpPr>
          <p:sp>
            <p:nvSpPr>
              <p:cNvPr id="352" name="Freeform 689"/>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3" name="Freeform 690"/>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0" name="Line 691"/>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1" name="Line 692"/>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78" name="Line 693"/>
          <p:cNvSpPr>
            <a:spLocks noChangeShapeType="1"/>
          </p:cNvSpPr>
          <p:nvPr/>
        </p:nvSpPr>
        <p:spPr bwMode="auto">
          <a:xfrm>
            <a:off x="7902438" y="3161498"/>
            <a:ext cx="217488" cy="0"/>
          </a:xfrm>
          <a:prstGeom prst="line">
            <a:avLst/>
          </a:prstGeom>
          <a:noFill/>
          <a:ln w="9525">
            <a:solidFill>
              <a:srgbClr val="808080"/>
            </a:solidFill>
            <a:prstDash val="dash"/>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79" name="Group 694"/>
          <p:cNvGrpSpPr>
            <a:grpSpLocks/>
          </p:cNvGrpSpPr>
          <p:nvPr/>
        </p:nvGrpSpPr>
        <p:grpSpPr bwMode="auto">
          <a:xfrm>
            <a:off x="6750644" y="4216596"/>
            <a:ext cx="592702" cy="203153"/>
            <a:chOff x="4650" y="1129"/>
            <a:chExt cx="246" cy="95"/>
          </a:xfrm>
        </p:grpSpPr>
        <p:sp>
          <p:nvSpPr>
            <p:cNvPr id="33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1" name="Group 698"/>
            <p:cNvGrpSpPr>
              <a:grpSpLocks/>
            </p:cNvGrpSpPr>
            <p:nvPr/>
          </p:nvGrpSpPr>
          <p:grpSpPr bwMode="auto">
            <a:xfrm>
              <a:off x="4699" y="1145"/>
              <a:ext cx="138" cy="29"/>
              <a:chOff x="2468" y="1332"/>
              <a:chExt cx="310" cy="60"/>
            </a:xfrm>
          </p:grpSpPr>
          <p:sp>
            <p:nvSpPr>
              <p:cNvPr id="344" name="Freeform 699"/>
              <p:cNvSpPr>
                <a:spLocks/>
              </p:cNvSpPr>
              <p:nvPr/>
            </p:nvSpPr>
            <p:spPr bwMode="auto">
              <a:xfrm>
                <a:off x="2465" y="1335"/>
                <a:ext cx="314"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5" name="Freeform 700"/>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42" name="Line 701"/>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3" name="Line 702"/>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0" name="Group 712"/>
          <p:cNvGrpSpPr>
            <a:grpSpLocks/>
          </p:cNvGrpSpPr>
          <p:nvPr/>
        </p:nvGrpSpPr>
        <p:grpSpPr bwMode="auto">
          <a:xfrm>
            <a:off x="6361320" y="3935674"/>
            <a:ext cx="592702" cy="203153"/>
            <a:chOff x="4650" y="1129"/>
            <a:chExt cx="246" cy="95"/>
          </a:xfrm>
        </p:grpSpPr>
        <p:sp>
          <p:nvSpPr>
            <p:cNvPr id="33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33" name="Group 716"/>
            <p:cNvGrpSpPr>
              <a:grpSpLocks/>
            </p:cNvGrpSpPr>
            <p:nvPr/>
          </p:nvGrpSpPr>
          <p:grpSpPr bwMode="auto">
            <a:xfrm>
              <a:off x="4699" y="1145"/>
              <a:ext cx="138" cy="29"/>
              <a:chOff x="2468" y="1332"/>
              <a:chExt cx="310" cy="60"/>
            </a:xfrm>
          </p:grpSpPr>
          <p:sp>
            <p:nvSpPr>
              <p:cNvPr id="336" name="Freeform 717"/>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7" name="Freeform 718"/>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34" name="Line 719"/>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5" name="Line 720"/>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1" name="Group 721"/>
          <p:cNvGrpSpPr>
            <a:grpSpLocks/>
          </p:cNvGrpSpPr>
          <p:nvPr/>
        </p:nvGrpSpPr>
        <p:grpSpPr bwMode="auto">
          <a:xfrm>
            <a:off x="7169022" y="3948371"/>
            <a:ext cx="592702" cy="203153"/>
            <a:chOff x="4650" y="1129"/>
            <a:chExt cx="246" cy="95"/>
          </a:xfrm>
        </p:grpSpPr>
        <p:sp>
          <p:nvSpPr>
            <p:cNvPr id="32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25" name="Group 725"/>
            <p:cNvGrpSpPr>
              <a:grpSpLocks/>
            </p:cNvGrpSpPr>
            <p:nvPr/>
          </p:nvGrpSpPr>
          <p:grpSpPr bwMode="auto">
            <a:xfrm>
              <a:off x="4699" y="1145"/>
              <a:ext cx="138" cy="29"/>
              <a:chOff x="2468" y="1332"/>
              <a:chExt cx="310" cy="60"/>
            </a:xfrm>
          </p:grpSpPr>
          <p:sp>
            <p:nvSpPr>
              <p:cNvPr id="328" name="Freeform 726"/>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9" name="Freeform 727"/>
              <p:cNvSpPr>
                <a:spLocks/>
              </p:cNvSpPr>
              <p:nvPr/>
            </p:nvSpPr>
            <p:spPr bwMode="auto">
              <a:xfrm>
                <a:off x="2481"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26" name="Line 728"/>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7" name="Line 729"/>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2" name="Group 730"/>
          <p:cNvGrpSpPr>
            <a:grpSpLocks/>
          </p:cNvGrpSpPr>
          <p:nvPr/>
        </p:nvGrpSpPr>
        <p:grpSpPr bwMode="auto">
          <a:xfrm>
            <a:off x="6216049" y="4810182"/>
            <a:ext cx="755405" cy="242831"/>
            <a:chOff x="4650" y="1129"/>
            <a:chExt cx="246" cy="95"/>
          </a:xfrm>
        </p:grpSpPr>
        <p:sp>
          <p:nvSpPr>
            <p:cNvPr id="314"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17" name="Group 734"/>
            <p:cNvGrpSpPr>
              <a:grpSpLocks/>
            </p:cNvGrpSpPr>
            <p:nvPr/>
          </p:nvGrpSpPr>
          <p:grpSpPr bwMode="auto">
            <a:xfrm>
              <a:off x="4699" y="1145"/>
              <a:ext cx="138" cy="29"/>
              <a:chOff x="2468" y="1332"/>
              <a:chExt cx="310" cy="60"/>
            </a:xfrm>
          </p:grpSpPr>
          <p:sp>
            <p:nvSpPr>
              <p:cNvPr id="320" name="Freeform 735"/>
              <p:cNvSpPr>
                <a:spLocks/>
              </p:cNvSpPr>
              <p:nvPr/>
            </p:nvSpPr>
            <p:spPr bwMode="auto">
              <a:xfrm>
                <a:off x="2469" y="1333"/>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1" name="Freeform 736"/>
              <p:cNvSpPr>
                <a:spLocks/>
              </p:cNvSpPr>
              <p:nvPr/>
            </p:nvSpPr>
            <p:spPr bwMode="auto">
              <a:xfrm>
                <a:off x="2485" y="1333"/>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8" name="Line 737"/>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9" name="Line 738"/>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3" name="Group 739"/>
          <p:cNvGrpSpPr>
            <a:grpSpLocks/>
          </p:cNvGrpSpPr>
          <p:nvPr/>
        </p:nvGrpSpPr>
        <p:grpSpPr bwMode="auto">
          <a:xfrm>
            <a:off x="6988887" y="5108562"/>
            <a:ext cx="755405" cy="242831"/>
            <a:chOff x="4650" y="1129"/>
            <a:chExt cx="246" cy="95"/>
          </a:xfrm>
        </p:grpSpPr>
        <p:sp>
          <p:nvSpPr>
            <p:cNvPr id="306"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9" name="Group 743"/>
            <p:cNvGrpSpPr>
              <a:grpSpLocks/>
            </p:cNvGrpSpPr>
            <p:nvPr/>
          </p:nvGrpSpPr>
          <p:grpSpPr bwMode="auto">
            <a:xfrm>
              <a:off x="4699" y="1145"/>
              <a:ext cx="138" cy="29"/>
              <a:chOff x="2468" y="1332"/>
              <a:chExt cx="310" cy="60"/>
            </a:xfrm>
          </p:grpSpPr>
          <p:sp>
            <p:nvSpPr>
              <p:cNvPr id="312" name="Freeform 744"/>
              <p:cNvSpPr>
                <a:spLocks/>
              </p:cNvSpPr>
              <p:nvPr/>
            </p:nvSpPr>
            <p:spPr bwMode="auto">
              <a:xfrm>
                <a:off x="2469" y="1332"/>
                <a:ext cx="297"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3" name="Freeform 745"/>
              <p:cNvSpPr>
                <a:spLocks/>
              </p:cNvSpPr>
              <p:nvPr/>
            </p:nvSpPr>
            <p:spPr bwMode="auto">
              <a:xfrm>
                <a:off x="2485" y="1332"/>
                <a:ext cx="275"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0" name="Line 746"/>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1" name="Line 747"/>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4" name="Group 748"/>
          <p:cNvGrpSpPr>
            <a:grpSpLocks/>
          </p:cNvGrpSpPr>
          <p:nvPr/>
        </p:nvGrpSpPr>
        <p:grpSpPr bwMode="auto">
          <a:xfrm>
            <a:off x="5342492" y="5153002"/>
            <a:ext cx="755405" cy="242831"/>
            <a:chOff x="4650" y="1129"/>
            <a:chExt cx="246" cy="95"/>
          </a:xfrm>
        </p:grpSpPr>
        <p:sp>
          <p:nvSpPr>
            <p:cNvPr id="298"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1" name="Group 752"/>
            <p:cNvGrpSpPr>
              <a:grpSpLocks/>
            </p:cNvGrpSpPr>
            <p:nvPr/>
          </p:nvGrpSpPr>
          <p:grpSpPr bwMode="auto">
            <a:xfrm>
              <a:off x="4699" y="1145"/>
              <a:ext cx="138" cy="29"/>
              <a:chOff x="2468" y="1332"/>
              <a:chExt cx="310" cy="60"/>
            </a:xfrm>
          </p:grpSpPr>
          <p:sp>
            <p:nvSpPr>
              <p:cNvPr id="304" name="Freeform 753"/>
              <p:cNvSpPr>
                <a:spLocks/>
              </p:cNvSpPr>
              <p:nvPr/>
            </p:nvSpPr>
            <p:spPr bwMode="auto">
              <a:xfrm>
                <a:off x="2468" y="1332"/>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5" name="Freeform 754"/>
              <p:cNvSpPr>
                <a:spLocks/>
              </p:cNvSpPr>
              <p:nvPr/>
            </p:nvSpPr>
            <p:spPr bwMode="auto">
              <a:xfrm>
                <a:off x="2484" y="1332"/>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02" name="Line 755"/>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3" name="Line 756"/>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5" name="Group 757"/>
          <p:cNvGrpSpPr>
            <a:grpSpLocks/>
          </p:cNvGrpSpPr>
          <p:nvPr/>
        </p:nvGrpSpPr>
        <p:grpSpPr bwMode="auto">
          <a:xfrm>
            <a:off x="5106185" y="3945197"/>
            <a:ext cx="476486" cy="169823"/>
            <a:chOff x="4650" y="1129"/>
            <a:chExt cx="246" cy="95"/>
          </a:xfrm>
        </p:grpSpPr>
        <p:sp>
          <p:nvSpPr>
            <p:cNvPr id="29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93" name="Group 761"/>
            <p:cNvGrpSpPr>
              <a:grpSpLocks/>
            </p:cNvGrpSpPr>
            <p:nvPr/>
          </p:nvGrpSpPr>
          <p:grpSpPr bwMode="auto">
            <a:xfrm>
              <a:off x="4699" y="1145"/>
              <a:ext cx="138" cy="29"/>
              <a:chOff x="2468" y="1332"/>
              <a:chExt cx="310" cy="60"/>
            </a:xfrm>
          </p:grpSpPr>
          <p:sp>
            <p:nvSpPr>
              <p:cNvPr id="296" name="Freeform 762"/>
              <p:cNvSpPr>
                <a:spLocks/>
              </p:cNvSpPr>
              <p:nvPr/>
            </p:nvSpPr>
            <p:spPr bwMode="auto">
              <a:xfrm>
                <a:off x="2469" y="1333"/>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7" name="Freeform 763"/>
              <p:cNvSpPr>
                <a:spLocks/>
              </p:cNvSpPr>
              <p:nvPr/>
            </p:nvSpPr>
            <p:spPr bwMode="auto">
              <a:xfrm>
                <a:off x="2482" y="1333"/>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94" name="Line 764"/>
            <p:cNvSpPr>
              <a:spLocks noChangeShapeType="1"/>
            </p:cNvSpPr>
            <p:nvPr/>
          </p:nvSpPr>
          <p:spPr bwMode="auto">
            <a:xfrm>
              <a:off x="4651" y="1159"/>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5" name="Line 765"/>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6" name="Group 767"/>
          <p:cNvGrpSpPr>
            <a:grpSpLocks/>
          </p:cNvGrpSpPr>
          <p:nvPr/>
        </p:nvGrpSpPr>
        <p:grpSpPr bwMode="auto">
          <a:xfrm>
            <a:off x="5472266" y="2792941"/>
            <a:ext cx="476486" cy="169823"/>
            <a:chOff x="4650" y="1129"/>
            <a:chExt cx="246" cy="95"/>
          </a:xfrm>
        </p:grpSpPr>
        <p:sp>
          <p:nvSpPr>
            <p:cNvPr id="28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85" name="Group 771"/>
            <p:cNvGrpSpPr>
              <a:grpSpLocks/>
            </p:cNvGrpSpPr>
            <p:nvPr/>
          </p:nvGrpSpPr>
          <p:grpSpPr bwMode="auto">
            <a:xfrm>
              <a:off x="4699" y="1145"/>
              <a:ext cx="138" cy="29"/>
              <a:chOff x="2468" y="1332"/>
              <a:chExt cx="310" cy="60"/>
            </a:xfrm>
          </p:grpSpPr>
          <p:sp>
            <p:nvSpPr>
              <p:cNvPr id="288" name="Freeform 772"/>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9" name="Freeform 773"/>
              <p:cNvSpPr>
                <a:spLocks/>
              </p:cNvSpPr>
              <p:nvPr/>
            </p:nvSpPr>
            <p:spPr bwMode="auto">
              <a:xfrm>
                <a:off x="2483" y="1332"/>
                <a:ext cx="280"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86" name="Line 774"/>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7" name="Line 775"/>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7" name="Group 776"/>
          <p:cNvGrpSpPr>
            <a:grpSpLocks/>
          </p:cNvGrpSpPr>
          <p:nvPr/>
        </p:nvGrpSpPr>
        <p:grpSpPr bwMode="auto">
          <a:xfrm>
            <a:off x="4567717" y="3805529"/>
            <a:ext cx="617882" cy="352343"/>
            <a:chOff x="2967" y="478"/>
            <a:chExt cx="788" cy="625"/>
          </a:xfrm>
        </p:grpSpPr>
        <p:pic>
          <p:nvPicPr>
            <p:cNvPr id="280"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Group 779"/>
          <p:cNvGrpSpPr>
            <a:grpSpLocks/>
          </p:cNvGrpSpPr>
          <p:nvPr/>
        </p:nvGrpSpPr>
        <p:grpSpPr bwMode="auto">
          <a:xfrm>
            <a:off x="6423302" y="5308541"/>
            <a:ext cx="687612" cy="420590"/>
            <a:chOff x="2967" y="478"/>
            <a:chExt cx="788" cy="625"/>
          </a:xfrm>
        </p:grpSpPr>
        <p:pic>
          <p:nvPicPr>
            <p:cNvPr id="278"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782"/>
          <p:cNvGrpSpPr>
            <a:grpSpLocks/>
          </p:cNvGrpSpPr>
          <p:nvPr/>
        </p:nvGrpSpPr>
        <p:grpSpPr bwMode="auto">
          <a:xfrm>
            <a:off x="5115870" y="2150153"/>
            <a:ext cx="557838" cy="631678"/>
            <a:chOff x="742" y="2409"/>
            <a:chExt cx="576" cy="881"/>
          </a:xfrm>
        </p:grpSpPr>
        <p:grpSp>
          <p:nvGrpSpPr>
            <p:cNvPr id="260" name="Group 783"/>
            <p:cNvGrpSpPr>
              <a:grpSpLocks/>
            </p:cNvGrpSpPr>
            <p:nvPr/>
          </p:nvGrpSpPr>
          <p:grpSpPr bwMode="auto">
            <a:xfrm>
              <a:off x="832" y="2643"/>
              <a:ext cx="376" cy="647"/>
              <a:chOff x="3130" y="3288"/>
              <a:chExt cx="410" cy="742"/>
            </a:xfrm>
          </p:grpSpPr>
          <p:sp>
            <p:nvSpPr>
              <p:cNvPr id="263" name="Line 270"/>
              <p:cNvSpPr>
                <a:spLocks noChangeShapeType="1"/>
              </p:cNvSpPr>
              <p:nvPr/>
            </p:nvSpPr>
            <p:spPr bwMode="auto">
              <a:xfrm flipH="1">
                <a:off x="3131" y="3289"/>
                <a:ext cx="206" cy="67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4" name="Line 271"/>
              <p:cNvSpPr>
                <a:spLocks noChangeShapeType="1"/>
              </p:cNvSpPr>
              <p:nvPr/>
            </p:nvSpPr>
            <p:spPr bwMode="auto">
              <a:xfrm>
                <a:off x="3336" y="3289"/>
                <a:ext cx="206" cy="668"/>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5" name="Line 272"/>
              <p:cNvSpPr>
                <a:spLocks noChangeShapeType="1"/>
              </p:cNvSpPr>
              <p:nvPr/>
            </p:nvSpPr>
            <p:spPr bwMode="auto">
              <a:xfrm>
                <a:off x="3131"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6" name="Line 273"/>
              <p:cNvSpPr>
                <a:spLocks noChangeShapeType="1"/>
              </p:cNvSpPr>
              <p:nvPr/>
            </p:nvSpPr>
            <p:spPr bwMode="auto">
              <a:xfrm flipH="1">
                <a:off x="3336"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7" name="Line 274"/>
              <p:cNvSpPr>
                <a:spLocks noChangeShapeType="1"/>
              </p:cNvSpPr>
              <p:nvPr/>
            </p:nvSpPr>
            <p:spPr bwMode="auto">
              <a:xfrm>
                <a:off x="3336" y="3304"/>
                <a:ext cx="0" cy="72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8" name="Line 275"/>
              <p:cNvSpPr>
                <a:spLocks noChangeShapeType="1"/>
              </p:cNvSpPr>
              <p:nvPr/>
            </p:nvSpPr>
            <p:spPr bwMode="auto">
              <a:xfrm flipV="1">
                <a:off x="3131" y="3888"/>
                <a:ext cx="206" cy="71"/>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9" name="Line 276"/>
              <p:cNvSpPr>
                <a:spLocks noChangeShapeType="1"/>
              </p:cNvSpPr>
              <p:nvPr/>
            </p:nvSpPr>
            <p:spPr bwMode="auto">
              <a:xfrm flipH="1" flipV="1">
                <a:off x="3336" y="3888"/>
                <a:ext cx="206" cy="69"/>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0" name="Line 277"/>
              <p:cNvSpPr>
                <a:spLocks noChangeShapeType="1"/>
              </p:cNvSpPr>
              <p:nvPr/>
            </p:nvSpPr>
            <p:spPr bwMode="auto">
              <a:xfrm>
                <a:off x="3218" y="3670"/>
                <a:ext cx="118"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1" name="Line 278"/>
              <p:cNvSpPr>
                <a:spLocks noChangeShapeType="1"/>
              </p:cNvSpPr>
              <p:nvPr/>
            </p:nvSpPr>
            <p:spPr bwMode="auto">
              <a:xfrm flipV="1">
                <a:off x="3336" y="3670"/>
                <a:ext cx="123"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2" name="Line 279"/>
              <p:cNvSpPr>
                <a:spLocks noChangeShapeType="1"/>
              </p:cNvSpPr>
              <p:nvPr/>
            </p:nvSpPr>
            <p:spPr bwMode="auto">
              <a:xfrm>
                <a:off x="3179" y="3766"/>
                <a:ext cx="154" cy="7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3" name="Line 280"/>
              <p:cNvSpPr>
                <a:spLocks noChangeShapeType="1"/>
              </p:cNvSpPr>
              <p:nvPr/>
            </p:nvSpPr>
            <p:spPr bwMode="auto">
              <a:xfrm flipV="1">
                <a:off x="3336" y="3782"/>
                <a:ext cx="154" cy="6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4" name="Line 281"/>
              <p:cNvSpPr>
                <a:spLocks noChangeShapeType="1"/>
              </p:cNvSpPr>
              <p:nvPr/>
            </p:nvSpPr>
            <p:spPr bwMode="auto">
              <a:xfrm flipV="1">
                <a:off x="3336" y="3568"/>
                <a:ext cx="79" cy="25"/>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5" name="Line 282"/>
              <p:cNvSpPr>
                <a:spLocks noChangeShapeType="1"/>
              </p:cNvSpPr>
              <p:nvPr/>
            </p:nvSpPr>
            <p:spPr bwMode="auto">
              <a:xfrm flipV="1">
                <a:off x="3336" y="3429"/>
                <a:ext cx="46" cy="2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6" name="Line 283"/>
              <p:cNvSpPr>
                <a:spLocks noChangeShapeType="1"/>
              </p:cNvSpPr>
              <p:nvPr/>
            </p:nvSpPr>
            <p:spPr bwMode="auto">
              <a:xfrm>
                <a:off x="3249" y="3558"/>
                <a:ext cx="9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7" name="Line 284"/>
              <p:cNvSpPr>
                <a:spLocks noChangeShapeType="1"/>
              </p:cNvSpPr>
              <p:nvPr/>
            </p:nvSpPr>
            <p:spPr bwMode="auto">
              <a:xfrm>
                <a:off x="3290" y="3424"/>
                <a:ext cx="5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261"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Oval 800"/>
            <p:cNvSpPr>
              <a:spLocks noChangeArrowheads="1"/>
            </p:cNvSpPr>
            <p:nvPr/>
          </p:nvSpPr>
          <p:spPr bwMode="auto">
            <a:xfrm>
              <a:off x="986" y="2597"/>
              <a:ext cx="66" cy="69"/>
            </a:xfrm>
            <a:prstGeom prst="ellipse">
              <a:avLst/>
            </a:prstGeom>
            <a:solidFill>
              <a:srgbClr val="000000"/>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90" name="Text Box 580"/>
          <p:cNvSpPr txBox="1">
            <a:spLocks noChangeArrowheads="1"/>
          </p:cNvSpPr>
          <p:nvPr/>
        </p:nvSpPr>
        <p:spPr bwMode="auto">
          <a:xfrm>
            <a:off x="4989969" y="1689885"/>
            <a:ext cx="1226080" cy="33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移动网络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1" name="Text Box 580"/>
          <p:cNvSpPr txBox="1">
            <a:spLocks noChangeArrowheads="1"/>
          </p:cNvSpPr>
          <p:nvPr/>
        </p:nvSpPr>
        <p:spPr bwMode="auto">
          <a:xfrm>
            <a:off x="6946275" y="2377112"/>
            <a:ext cx="1129233" cy="33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主干</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2" name="Text Box 580"/>
          <p:cNvSpPr txBox="1">
            <a:spLocks noChangeArrowheads="1"/>
          </p:cNvSpPr>
          <p:nvPr/>
        </p:nvSpPr>
        <p:spPr bwMode="auto">
          <a:xfrm>
            <a:off x="7223256" y="3564285"/>
            <a:ext cx="1129234" cy="33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区域</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3" name="Text Box 580"/>
          <p:cNvSpPr txBox="1">
            <a:spLocks noChangeArrowheads="1"/>
          </p:cNvSpPr>
          <p:nvPr/>
        </p:nvSpPr>
        <p:spPr bwMode="auto">
          <a:xfrm>
            <a:off x="5437401" y="3269079"/>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家庭网络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4" name="Text Box 580"/>
          <p:cNvSpPr txBox="1">
            <a:spLocks noChangeArrowheads="1"/>
          </p:cNvSpPr>
          <p:nvPr/>
        </p:nvSpPr>
        <p:spPr bwMode="auto">
          <a:xfrm>
            <a:off x="4534789" y="5949741"/>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企业网络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95" name="Group 950"/>
          <p:cNvGrpSpPr>
            <a:grpSpLocks/>
          </p:cNvGrpSpPr>
          <p:nvPr/>
        </p:nvGrpSpPr>
        <p:grpSpPr bwMode="auto">
          <a:xfrm>
            <a:off x="7775283" y="5306954"/>
            <a:ext cx="276981" cy="480901"/>
            <a:chOff x="4140" y="429"/>
            <a:chExt cx="1425" cy="2396"/>
          </a:xfrm>
        </p:grpSpPr>
        <p:sp>
          <p:nvSpPr>
            <p:cNvPr id="228" name="Freeform 951"/>
            <p:cNvSpPr>
              <a:spLocks/>
            </p:cNvSpPr>
            <p:nvPr/>
          </p:nvSpPr>
          <p:spPr bwMode="auto">
            <a:xfrm>
              <a:off x="5260" y="433"/>
              <a:ext cx="294"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0" name="Freeform 953"/>
            <p:cNvSpPr>
              <a:spLocks/>
            </p:cNvSpPr>
            <p:nvPr/>
          </p:nvSpPr>
          <p:spPr bwMode="auto">
            <a:xfrm>
              <a:off x="5325"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1" name="Freeform 954"/>
            <p:cNvSpPr>
              <a:spLocks/>
            </p:cNvSpPr>
            <p:nvPr/>
          </p:nvSpPr>
          <p:spPr bwMode="auto">
            <a:xfrm>
              <a:off x="5284" y="1635"/>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2"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3" name="Group 956"/>
            <p:cNvGrpSpPr>
              <a:grpSpLocks/>
            </p:cNvGrpSpPr>
            <p:nvPr/>
          </p:nvGrpSpPr>
          <p:grpSpPr bwMode="auto">
            <a:xfrm>
              <a:off x="4749" y="668"/>
              <a:ext cx="581" cy="145"/>
              <a:chOff x="614" y="2568"/>
              <a:chExt cx="725" cy="139"/>
            </a:xfrm>
          </p:grpSpPr>
          <p:sp>
            <p:nvSpPr>
              <p:cNvPr id="258"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4"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5" name="Group 960"/>
            <p:cNvGrpSpPr>
              <a:grpSpLocks/>
            </p:cNvGrpSpPr>
            <p:nvPr/>
          </p:nvGrpSpPr>
          <p:grpSpPr bwMode="auto">
            <a:xfrm>
              <a:off x="4747" y="994"/>
              <a:ext cx="581" cy="134"/>
              <a:chOff x="614" y="2568"/>
              <a:chExt cx="725" cy="139"/>
            </a:xfrm>
          </p:grpSpPr>
          <p:sp>
            <p:nvSpPr>
              <p:cNvPr id="256"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6"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7"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8" name="Group 965"/>
            <p:cNvGrpSpPr>
              <a:grpSpLocks/>
            </p:cNvGrpSpPr>
            <p:nvPr/>
          </p:nvGrpSpPr>
          <p:grpSpPr bwMode="auto">
            <a:xfrm>
              <a:off x="4735" y="1627"/>
              <a:ext cx="582" cy="151"/>
              <a:chOff x="614" y="2568"/>
              <a:chExt cx="725" cy="139"/>
            </a:xfrm>
          </p:grpSpPr>
          <p:sp>
            <p:nvSpPr>
              <p:cNvPr id="254"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9" name="Freeform 968"/>
            <p:cNvSpPr>
              <a:spLocks/>
            </p:cNvSpPr>
            <p:nvPr/>
          </p:nvSpPr>
          <p:spPr bwMode="auto">
            <a:xfrm>
              <a:off x="5284"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40" name="Group 969"/>
            <p:cNvGrpSpPr>
              <a:grpSpLocks/>
            </p:cNvGrpSpPr>
            <p:nvPr/>
          </p:nvGrpSpPr>
          <p:grpSpPr bwMode="auto">
            <a:xfrm>
              <a:off x="4739" y="1327"/>
              <a:ext cx="582" cy="139"/>
              <a:chOff x="614" y="2568"/>
              <a:chExt cx="725" cy="139"/>
            </a:xfrm>
          </p:grpSpPr>
          <p:sp>
            <p:nvSpPr>
              <p:cNvPr id="252"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4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2" name="Freeform 973"/>
            <p:cNvSpPr>
              <a:spLocks/>
            </p:cNvSpPr>
            <p:nvPr/>
          </p:nvSpPr>
          <p:spPr bwMode="auto">
            <a:xfrm>
              <a:off x="5317" y="1003"/>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3" name="Freeform 974"/>
            <p:cNvSpPr>
              <a:spLocks/>
            </p:cNvSpPr>
            <p:nvPr/>
          </p:nvSpPr>
          <p:spPr bwMode="auto">
            <a:xfrm>
              <a:off x="5317" y="678"/>
              <a:ext cx="237"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5" name="Freeform 976"/>
            <p:cNvSpPr>
              <a:spLocks/>
            </p:cNvSpPr>
            <p:nvPr/>
          </p:nvSpPr>
          <p:spPr bwMode="auto">
            <a:xfrm>
              <a:off x="5301" y="2608"/>
              <a:ext cx="245"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7"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1"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6" name="Group 983"/>
          <p:cNvGrpSpPr>
            <a:grpSpLocks/>
          </p:cNvGrpSpPr>
          <p:nvPr/>
        </p:nvGrpSpPr>
        <p:grpSpPr bwMode="auto">
          <a:xfrm>
            <a:off x="7389832" y="5608509"/>
            <a:ext cx="276981" cy="480901"/>
            <a:chOff x="4140" y="429"/>
            <a:chExt cx="1425" cy="2396"/>
          </a:xfrm>
        </p:grpSpPr>
        <p:sp>
          <p:nvSpPr>
            <p:cNvPr id="196" name="Freeform 984"/>
            <p:cNvSpPr>
              <a:spLocks/>
            </p:cNvSpPr>
            <p:nvPr/>
          </p:nvSpPr>
          <p:spPr bwMode="auto">
            <a:xfrm>
              <a:off x="5258" y="434"/>
              <a:ext cx="302"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8" name="Freeform 986"/>
            <p:cNvSpPr>
              <a:spLocks/>
            </p:cNvSpPr>
            <p:nvPr/>
          </p:nvSpPr>
          <p:spPr bwMode="auto">
            <a:xfrm>
              <a:off x="5323"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9" name="Freeform 987"/>
            <p:cNvSpPr>
              <a:spLocks/>
            </p:cNvSpPr>
            <p:nvPr/>
          </p:nvSpPr>
          <p:spPr bwMode="auto">
            <a:xfrm>
              <a:off x="5283" y="1636"/>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00" name="Rectangle 988"/>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1" name="Group 989"/>
            <p:cNvGrpSpPr>
              <a:grpSpLocks/>
            </p:cNvGrpSpPr>
            <p:nvPr/>
          </p:nvGrpSpPr>
          <p:grpSpPr bwMode="auto">
            <a:xfrm>
              <a:off x="4749" y="668"/>
              <a:ext cx="581" cy="145"/>
              <a:chOff x="614" y="2568"/>
              <a:chExt cx="725" cy="139"/>
            </a:xfrm>
          </p:grpSpPr>
          <p:sp>
            <p:nvSpPr>
              <p:cNvPr id="226" name="AutoShape 990"/>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2" name="Rectangle 992"/>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3" name="Group 993"/>
            <p:cNvGrpSpPr>
              <a:grpSpLocks/>
            </p:cNvGrpSpPr>
            <p:nvPr/>
          </p:nvGrpSpPr>
          <p:grpSpPr bwMode="auto">
            <a:xfrm>
              <a:off x="4747" y="994"/>
              <a:ext cx="581" cy="134"/>
              <a:chOff x="614" y="2568"/>
              <a:chExt cx="725" cy="139"/>
            </a:xfrm>
          </p:grpSpPr>
          <p:sp>
            <p:nvSpPr>
              <p:cNvPr id="224" name="AutoShape 994"/>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4" name="Rectangle 996"/>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5" name="Rectangle 997"/>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6" name="Group 998"/>
            <p:cNvGrpSpPr>
              <a:grpSpLocks/>
            </p:cNvGrpSpPr>
            <p:nvPr/>
          </p:nvGrpSpPr>
          <p:grpSpPr bwMode="auto">
            <a:xfrm>
              <a:off x="4735" y="1627"/>
              <a:ext cx="582" cy="151"/>
              <a:chOff x="614" y="2568"/>
              <a:chExt cx="725" cy="139"/>
            </a:xfrm>
          </p:grpSpPr>
          <p:sp>
            <p:nvSpPr>
              <p:cNvPr id="222" name="AutoShape 999"/>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7" name="Freeform 1001"/>
            <p:cNvSpPr>
              <a:spLocks/>
            </p:cNvSpPr>
            <p:nvPr/>
          </p:nvSpPr>
          <p:spPr bwMode="auto">
            <a:xfrm>
              <a:off x="5283"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08" name="Group 1002"/>
            <p:cNvGrpSpPr>
              <a:grpSpLocks/>
            </p:cNvGrpSpPr>
            <p:nvPr/>
          </p:nvGrpSpPr>
          <p:grpSpPr bwMode="auto">
            <a:xfrm>
              <a:off x="4739" y="1327"/>
              <a:ext cx="582" cy="139"/>
              <a:chOff x="614" y="2568"/>
              <a:chExt cx="725" cy="139"/>
            </a:xfrm>
          </p:grpSpPr>
          <p:sp>
            <p:nvSpPr>
              <p:cNvPr id="220" name="AutoShape 1003"/>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0" name="Freeform 1006"/>
            <p:cNvSpPr>
              <a:spLocks/>
            </p:cNvSpPr>
            <p:nvPr/>
          </p:nvSpPr>
          <p:spPr bwMode="auto">
            <a:xfrm>
              <a:off x="5315" y="1003"/>
              <a:ext cx="237"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1" name="Freeform 1007"/>
            <p:cNvSpPr>
              <a:spLocks/>
            </p:cNvSpPr>
            <p:nvPr/>
          </p:nvSpPr>
          <p:spPr bwMode="auto">
            <a:xfrm>
              <a:off x="5315" y="679"/>
              <a:ext cx="245"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3" name="Freeform 1009"/>
            <p:cNvSpPr>
              <a:spLocks/>
            </p:cNvSpPr>
            <p:nvPr/>
          </p:nvSpPr>
          <p:spPr bwMode="auto">
            <a:xfrm>
              <a:off x="5299" y="2609"/>
              <a:ext cx="253"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5" name="AutoShape 1011"/>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9" name="Rectangle 1015"/>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7" name="Group 1016"/>
          <p:cNvGrpSpPr>
            <a:grpSpLocks/>
          </p:cNvGrpSpPr>
          <p:nvPr/>
        </p:nvGrpSpPr>
        <p:grpSpPr bwMode="auto">
          <a:xfrm>
            <a:off x="4190014" y="2348544"/>
            <a:ext cx="652747" cy="407893"/>
            <a:chOff x="877" y="1008"/>
            <a:chExt cx="2747" cy="2591"/>
          </a:xfrm>
        </p:grpSpPr>
        <p:pic>
          <p:nvPicPr>
            <p:cNvPr id="17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019"/>
            <p:cNvSpPr>
              <a:spLocks/>
            </p:cNvSpPr>
            <p:nvPr/>
          </p:nvSpPr>
          <p:spPr bwMode="auto">
            <a:xfrm>
              <a:off x="1742" y="1604"/>
              <a:ext cx="181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7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1021"/>
            <p:cNvSpPr>
              <a:spLocks/>
            </p:cNvSpPr>
            <p:nvPr/>
          </p:nvSpPr>
          <p:spPr bwMode="auto">
            <a:xfrm>
              <a:off x="2076" y="1564"/>
              <a:ext cx="1543"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8" name="Freeform 1022"/>
            <p:cNvSpPr>
              <a:spLocks/>
            </p:cNvSpPr>
            <p:nvPr/>
          </p:nvSpPr>
          <p:spPr bwMode="auto">
            <a:xfrm>
              <a:off x="1736" y="1564"/>
              <a:ext cx="428"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9" name="Freeform 1023"/>
            <p:cNvSpPr>
              <a:spLocks/>
            </p:cNvSpPr>
            <p:nvPr/>
          </p:nvSpPr>
          <p:spPr bwMode="auto">
            <a:xfrm>
              <a:off x="3145" y="1745"/>
              <a:ext cx="45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0" name="Freeform 1024"/>
            <p:cNvSpPr>
              <a:spLocks/>
            </p:cNvSpPr>
            <p:nvPr/>
          </p:nvSpPr>
          <p:spPr bwMode="auto">
            <a:xfrm>
              <a:off x="1729" y="2532"/>
              <a:ext cx="1684"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1" name="Freeform 1025"/>
            <p:cNvSpPr>
              <a:spLocks/>
            </p:cNvSpPr>
            <p:nvPr/>
          </p:nvSpPr>
          <p:spPr bwMode="auto">
            <a:xfrm>
              <a:off x="3192" y="1755"/>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2" name="Freeform 1026"/>
            <p:cNvSpPr>
              <a:spLocks/>
            </p:cNvSpPr>
            <p:nvPr/>
          </p:nvSpPr>
          <p:spPr bwMode="auto">
            <a:xfrm>
              <a:off x="1729" y="2592"/>
              <a:ext cx="149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83" name="Group 1027"/>
            <p:cNvGrpSpPr>
              <a:grpSpLocks/>
            </p:cNvGrpSpPr>
            <p:nvPr/>
          </p:nvGrpSpPr>
          <p:grpSpPr bwMode="auto">
            <a:xfrm>
              <a:off x="1709" y="3008"/>
              <a:ext cx="507" cy="234"/>
              <a:chOff x="1740" y="2642"/>
              <a:chExt cx="752" cy="327"/>
            </a:xfrm>
          </p:grpSpPr>
          <p:sp>
            <p:nvSpPr>
              <p:cNvPr id="190" name="Freeform 1028"/>
              <p:cNvSpPr>
                <a:spLocks/>
              </p:cNvSpPr>
              <p:nvPr/>
            </p:nvSpPr>
            <p:spPr bwMode="auto">
              <a:xfrm>
                <a:off x="1740" y="2639"/>
                <a:ext cx="753"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1" name="Freeform 1029"/>
              <p:cNvSpPr>
                <a:spLocks/>
              </p:cNvSpPr>
              <p:nvPr/>
            </p:nvSpPr>
            <p:spPr bwMode="auto">
              <a:xfrm>
                <a:off x="1750" y="2653"/>
                <a:ext cx="723"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2" name="Freeform 1030"/>
              <p:cNvSpPr>
                <a:spLocks/>
              </p:cNvSpPr>
              <p:nvPr/>
            </p:nvSpPr>
            <p:spPr bwMode="auto">
              <a:xfrm>
                <a:off x="1809" y="2765"/>
                <a:ext cx="258"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3" name="Freeform 1031"/>
              <p:cNvSpPr>
                <a:spLocks/>
              </p:cNvSpPr>
              <p:nvPr/>
            </p:nvSpPr>
            <p:spPr bwMode="auto">
              <a:xfrm>
                <a:off x="1799" y="2822"/>
                <a:ext cx="19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4" name="Freeform 1032"/>
              <p:cNvSpPr>
                <a:spLocks/>
              </p:cNvSpPr>
              <p:nvPr/>
            </p:nvSpPr>
            <p:spPr bwMode="auto">
              <a:xfrm>
                <a:off x="2017" y="2836"/>
                <a:ext cx="258"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5" name="Freeform 1033"/>
              <p:cNvSpPr>
                <a:spLocks/>
              </p:cNvSpPr>
              <p:nvPr/>
            </p:nvSpPr>
            <p:spPr bwMode="auto">
              <a:xfrm>
                <a:off x="2008" y="2892"/>
                <a:ext cx="18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84" name="Freeform 1034"/>
            <p:cNvSpPr>
              <a:spLocks/>
            </p:cNvSpPr>
            <p:nvPr/>
          </p:nvSpPr>
          <p:spPr bwMode="auto">
            <a:xfrm>
              <a:off x="2584" y="3046"/>
              <a:ext cx="608"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5" name="Freeform 1035"/>
            <p:cNvSpPr>
              <a:spLocks/>
            </p:cNvSpPr>
            <p:nvPr/>
          </p:nvSpPr>
          <p:spPr bwMode="auto">
            <a:xfrm>
              <a:off x="1001" y="3086"/>
              <a:ext cx="1583"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6" name="Freeform 1036"/>
            <p:cNvSpPr>
              <a:spLocks/>
            </p:cNvSpPr>
            <p:nvPr/>
          </p:nvSpPr>
          <p:spPr bwMode="auto">
            <a:xfrm>
              <a:off x="1001" y="2996"/>
              <a:ext cx="27"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7" name="Freeform 1037"/>
            <p:cNvSpPr>
              <a:spLocks/>
            </p:cNvSpPr>
            <p:nvPr/>
          </p:nvSpPr>
          <p:spPr bwMode="auto">
            <a:xfrm>
              <a:off x="1014" y="2612"/>
              <a:ext cx="722"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8" name="Freeform 1038"/>
            <p:cNvSpPr>
              <a:spLocks/>
            </p:cNvSpPr>
            <p:nvPr/>
          </p:nvSpPr>
          <p:spPr bwMode="auto">
            <a:xfrm>
              <a:off x="1061" y="3016"/>
              <a:ext cx="1490"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9" name="Freeform 1039"/>
            <p:cNvSpPr>
              <a:spLocks/>
            </p:cNvSpPr>
            <p:nvPr/>
          </p:nvSpPr>
          <p:spPr bwMode="auto">
            <a:xfrm flipV="1">
              <a:off x="2551" y="2985"/>
              <a:ext cx="608"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8" name="Group 1064"/>
          <p:cNvGrpSpPr>
            <a:grpSpLocks/>
          </p:cNvGrpSpPr>
          <p:nvPr/>
        </p:nvGrpSpPr>
        <p:grpSpPr bwMode="auto">
          <a:xfrm>
            <a:off x="6105644" y="5791028"/>
            <a:ext cx="579143" cy="407893"/>
            <a:chOff x="877" y="1008"/>
            <a:chExt cx="2747" cy="2591"/>
          </a:xfrm>
        </p:grpSpPr>
        <p:pic>
          <p:nvPicPr>
            <p:cNvPr id="15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1067"/>
            <p:cNvSpPr>
              <a:spLocks/>
            </p:cNvSpPr>
            <p:nvPr/>
          </p:nvSpPr>
          <p:spPr bwMode="auto">
            <a:xfrm>
              <a:off x="1749"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5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069"/>
            <p:cNvSpPr>
              <a:spLocks/>
            </p:cNvSpPr>
            <p:nvPr/>
          </p:nvSpPr>
          <p:spPr bwMode="auto">
            <a:xfrm>
              <a:off x="2081"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5" name="Freeform 1070"/>
            <p:cNvSpPr>
              <a:spLocks/>
            </p:cNvSpPr>
            <p:nvPr/>
          </p:nvSpPr>
          <p:spPr bwMode="auto">
            <a:xfrm>
              <a:off x="1742"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6" name="Freeform 1071"/>
            <p:cNvSpPr>
              <a:spLocks/>
            </p:cNvSpPr>
            <p:nvPr/>
          </p:nvSpPr>
          <p:spPr bwMode="auto">
            <a:xfrm>
              <a:off x="3142"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7" name="Freeform 1072"/>
            <p:cNvSpPr>
              <a:spLocks/>
            </p:cNvSpPr>
            <p:nvPr/>
          </p:nvSpPr>
          <p:spPr bwMode="auto">
            <a:xfrm>
              <a:off x="1727"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8" name="Freeform 1073"/>
            <p:cNvSpPr>
              <a:spLocks/>
            </p:cNvSpPr>
            <p:nvPr/>
          </p:nvSpPr>
          <p:spPr bwMode="auto">
            <a:xfrm>
              <a:off x="3195"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9" name="Freeform 1074"/>
            <p:cNvSpPr>
              <a:spLocks/>
            </p:cNvSpPr>
            <p:nvPr/>
          </p:nvSpPr>
          <p:spPr bwMode="auto">
            <a:xfrm>
              <a:off x="1727"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60" name="Group 1075"/>
            <p:cNvGrpSpPr>
              <a:grpSpLocks/>
            </p:cNvGrpSpPr>
            <p:nvPr/>
          </p:nvGrpSpPr>
          <p:grpSpPr bwMode="auto">
            <a:xfrm>
              <a:off x="1709" y="3008"/>
              <a:ext cx="507" cy="234"/>
              <a:chOff x="1740" y="2642"/>
              <a:chExt cx="752" cy="327"/>
            </a:xfrm>
          </p:grpSpPr>
          <p:sp>
            <p:nvSpPr>
              <p:cNvPr id="167" name="Freeform 1076"/>
              <p:cNvSpPr>
                <a:spLocks/>
              </p:cNvSpPr>
              <p:nvPr/>
            </p:nvSpPr>
            <p:spPr bwMode="auto">
              <a:xfrm>
                <a:off x="1766" y="2632"/>
                <a:ext cx="726"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8" name="Freeform 1077"/>
              <p:cNvSpPr>
                <a:spLocks/>
              </p:cNvSpPr>
              <p:nvPr/>
            </p:nvSpPr>
            <p:spPr bwMode="auto">
              <a:xfrm>
                <a:off x="1777" y="2646"/>
                <a:ext cx="704"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9" name="Freeform 1078"/>
              <p:cNvSpPr>
                <a:spLocks/>
              </p:cNvSpPr>
              <p:nvPr/>
            </p:nvSpPr>
            <p:spPr bwMode="auto">
              <a:xfrm>
                <a:off x="1833" y="2759"/>
                <a:ext cx="246"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0" name="Freeform 1079"/>
              <p:cNvSpPr>
                <a:spLocks/>
              </p:cNvSpPr>
              <p:nvPr/>
            </p:nvSpPr>
            <p:spPr bwMode="auto">
              <a:xfrm>
                <a:off x="1811"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1" name="Freeform 1080"/>
              <p:cNvSpPr>
                <a:spLocks/>
              </p:cNvSpPr>
              <p:nvPr/>
            </p:nvSpPr>
            <p:spPr bwMode="auto">
              <a:xfrm>
                <a:off x="2023"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2" name="Freeform 1081"/>
              <p:cNvSpPr>
                <a:spLocks/>
              </p:cNvSpPr>
              <p:nvPr/>
            </p:nvSpPr>
            <p:spPr bwMode="auto">
              <a:xfrm>
                <a:off x="2023"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61" name="Freeform 1082"/>
            <p:cNvSpPr>
              <a:spLocks/>
            </p:cNvSpPr>
            <p:nvPr/>
          </p:nvSpPr>
          <p:spPr bwMode="auto">
            <a:xfrm>
              <a:off x="2578"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2" name="Freeform 1083"/>
            <p:cNvSpPr>
              <a:spLocks/>
            </p:cNvSpPr>
            <p:nvPr/>
          </p:nvSpPr>
          <p:spPr bwMode="auto">
            <a:xfrm>
              <a:off x="1004"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3" name="Freeform 1084"/>
            <p:cNvSpPr>
              <a:spLocks/>
            </p:cNvSpPr>
            <p:nvPr/>
          </p:nvSpPr>
          <p:spPr bwMode="auto">
            <a:xfrm>
              <a:off x="1011" y="2991"/>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4" name="Freeform 1085"/>
            <p:cNvSpPr>
              <a:spLocks/>
            </p:cNvSpPr>
            <p:nvPr/>
          </p:nvSpPr>
          <p:spPr bwMode="auto">
            <a:xfrm>
              <a:off x="1011"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5" name="Freeform 1086"/>
            <p:cNvSpPr>
              <a:spLocks/>
            </p:cNvSpPr>
            <p:nvPr/>
          </p:nvSpPr>
          <p:spPr bwMode="auto">
            <a:xfrm>
              <a:off x="1057"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6" name="Freeform 1087"/>
            <p:cNvSpPr>
              <a:spLocks/>
            </p:cNvSpPr>
            <p:nvPr/>
          </p:nvSpPr>
          <p:spPr bwMode="auto">
            <a:xfrm flipV="1">
              <a:off x="2547"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9" name="Group 1114"/>
          <p:cNvGrpSpPr>
            <a:grpSpLocks/>
          </p:cNvGrpSpPr>
          <p:nvPr/>
        </p:nvGrpSpPr>
        <p:grpSpPr bwMode="auto">
          <a:xfrm>
            <a:off x="4505735" y="3346848"/>
            <a:ext cx="542342" cy="407893"/>
            <a:chOff x="877" y="1008"/>
            <a:chExt cx="2747" cy="2591"/>
          </a:xfrm>
        </p:grpSpPr>
        <p:pic>
          <p:nvPicPr>
            <p:cNvPr id="127"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117"/>
            <p:cNvSpPr>
              <a:spLocks/>
            </p:cNvSpPr>
            <p:nvPr/>
          </p:nvSpPr>
          <p:spPr bwMode="auto">
            <a:xfrm>
              <a:off x="1751" y="1605"/>
              <a:ext cx="1809"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30"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119"/>
            <p:cNvSpPr>
              <a:spLocks/>
            </p:cNvSpPr>
            <p:nvPr/>
          </p:nvSpPr>
          <p:spPr bwMode="auto">
            <a:xfrm>
              <a:off x="2080" y="1565"/>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2" name="Freeform 1120"/>
            <p:cNvSpPr>
              <a:spLocks/>
            </p:cNvSpPr>
            <p:nvPr/>
          </p:nvSpPr>
          <p:spPr bwMode="auto">
            <a:xfrm>
              <a:off x="1735" y="1565"/>
              <a:ext cx="426"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3" name="Freeform 1121"/>
            <p:cNvSpPr>
              <a:spLocks/>
            </p:cNvSpPr>
            <p:nvPr/>
          </p:nvSpPr>
          <p:spPr bwMode="auto">
            <a:xfrm>
              <a:off x="3142" y="1747"/>
              <a:ext cx="47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4" name="Freeform 1122"/>
            <p:cNvSpPr>
              <a:spLocks/>
            </p:cNvSpPr>
            <p:nvPr/>
          </p:nvSpPr>
          <p:spPr bwMode="auto">
            <a:xfrm>
              <a:off x="1727" y="2533"/>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5" name="Freeform 1123"/>
            <p:cNvSpPr>
              <a:spLocks/>
            </p:cNvSpPr>
            <p:nvPr/>
          </p:nvSpPr>
          <p:spPr bwMode="auto">
            <a:xfrm>
              <a:off x="3190" y="1757"/>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6" name="Freeform 1124"/>
            <p:cNvSpPr>
              <a:spLocks/>
            </p:cNvSpPr>
            <p:nvPr/>
          </p:nvSpPr>
          <p:spPr bwMode="auto">
            <a:xfrm>
              <a:off x="1727" y="2594"/>
              <a:ext cx="1504"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37" name="Group 1125"/>
            <p:cNvGrpSpPr>
              <a:grpSpLocks/>
            </p:cNvGrpSpPr>
            <p:nvPr/>
          </p:nvGrpSpPr>
          <p:grpSpPr bwMode="auto">
            <a:xfrm>
              <a:off x="1709" y="3008"/>
              <a:ext cx="507" cy="234"/>
              <a:chOff x="1740" y="2642"/>
              <a:chExt cx="752" cy="327"/>
            </a:xfrm>
          </p:grpSpPr>
          <p:sp>
            <p:nvSpPr>
              <p:cNvPr id="144" name="Freeform 1126"/>
              <p:cNvSpPr>
                <a:spLocks/>
              </p:cNvSpPr>
              <p:nvPr/>
            </p:nvSpPr>
            <p:spPr bwMode="auto">
              <a:xfrm>
                <a:off x="1754" y="2641"/>
                <a:ext cx="73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5" name="Freeform 1127"/>
              <p:cNvSpPr>
                <a:spLocks/>
              </p:cNvSpPr>
              <p:nvPr/>
            </p:nvSpPr>
            <p:spPr bwMode="auto">
              <a:xfrm>
                <a:off x="1766" y="2655"/>
                <a:ext cx="716"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6" name="Freeform 1128"/>
              <p:cNvSpPr>
                <a:spLocks/>
              </p:cNvSpPr>
              <p:nvPr/>
            </p:nvSpPr>
            <p:spPr bwMode="auto">
              <a:xfrm>
                <a:off x="1826" y="2768"/>
                <a:ext cx="250"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7" name="Freeform 1129"/>
              <p:cNvSpPr>
                <a:spLocks/>
              </p:cNvSpPr>
              <p:nvPr/>
            </p:nvSpPr>
            <p:spPr bwMode="auto">
              <a:xfrm>
                <a:off x="1814" y="2824"/>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8" name="Freeform 1130"/>
              <p:cNvSpPr>
                <a:spLocks/>
              </p:cNvSpPr>
              <p:nvPr/>
            </p:nvSpPr>
            <p:spPr bwMode="auto">
              <a:xfrm>
                <a:off x="2028" y="2838"/>
                <a:ext cx="250"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9" name="Freeform 1131"/>
              <p:cNvSpPr>
                <a:spLocks/>
              </p:cNvSpPr>
              <p:nvPr/>
            </p:nvSpPr>
            <p:spPr bwMode="auto">
              <a:xfrm>
                <a:off x="2016" y="2894"/>
                <a:ext cx="20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38" name="Freeform 1132"/>
            <p:cNvSpPr>
              <a:spLocks/>
            </p:cNvSpPr>
            <p:nvPr/>
          </p:nvSpPr>
          <p:spPr bwMode="auto">
            <a:xfrm>
              <a:off x="2571" y="3047"/>
              <a:ext cx="619"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9" name="Freeform 1133"/>
            <p:cNvSpPr>
              <a:spLocks/>
            </p:cNvSpPr>
            <p:nvPr/>
          </p:nvSpPr>
          <p:spPr bwMode="auto">
            <a:xfrm>
              <a:off x="1011" y="3088"/>
              <a:ext cx="1576"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0" name="Freeform 1134"/>
            <p:cNvSpPr>
              <a:spLocks/>
            </p:cNvSpPr>
            <p:nvPr/>
          </p:nvSpPr>
          <p:spPr bwMode="auto">
            <a:xfrm>
              <a:off x="1011" y="2997"/>
              <a:ext cx="8"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1" name="Freeform 1135"/>
            <p:cNvSpPr>
              <a:spLocks/>
            </p:cNvSpPr>
            <p:nvPr/>
          </p:nvSpPr>
          <p:spPr bwMode="auto">
            <a:xfrm>
              <a:off x="1011" y="2614"/>
              <a:ext cx="724"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2" name="Freeform 1136"/>
            <p:cNvSpPr>
              <a:spLocks/>
            </p:cNvSpPr>
            <p:nvPr/>
          </p:nvSpPr>
          <p:spPr bwMode="auto">
            <a:xfrm>
              <a:off x="1059" y="3017"/>
              <a:ext cx="1496"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3" name="Freeform 1137"/>
            <p:cNvSpPr>
              <a:spLocks/>
            </p:cNvSpPr>
            <p:nvPr/>
          </p:nvSpPr>
          <p:spPr bwMode="auto">
            <a:xfrm flipV="1">
              <a:off x="2547" y="2987"/>
              <a:ext cx="603"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0" name="Group 1139"/>
          <p:cNvGrpSpPr>
            <a:grpSpLocks/>
          </p:cNvGrpSpPr>
          <p:nvPr/>
        </p:nvGrpSpPr>
        <p:grpSpPr bwMode="auto">
          <a:xfrm flipH="1">
            <a:off x="4968662" y="3527781"/>
            <a:ext cx="505540" cy="372976"/>
            <a:chOff x="2839" y="3501"/>
            <a:chExt cx="755" cy="803"/>
          </a:xfrm>
        </p:grpSpPr>
        <p:pic>
          <p:nvPicPr>
            <p:cNvPr id="125"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141"/>
            <p:cNvSpPr>
              <a:spLocks/>
            </p:cNvSpPr>
            <p:nvPr/>
          </p:nvSpPr>
          <p:spPr bwMode="auto">
            <a:xfrm>
              <a:off x="2918"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1" name="Group 1142"/>
          <p:cNvGrpSpPr>
            <a:grpSpLocks/>
          </p:cNvGrpSpPr>
          <p:nvPr/>
        </p:nvGrpSpPr>
        <p:grpSpPr bwMode="auto">
          <a:xfrm>
            <a:off x="6636365" y="5727543"/>
            <a:ext cx="579143" cy="407893"/>
            <a:chOff x="877" y="1008"/>
            <a:chExt cx="2747" cy="2591"/>
          </a:xfrm>
        </p:grpSpPr>
        <p:pic>
          <p:nvPicPr>
            <p:cNvPr id="102"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145"/>
            <p:cNvSpPr>
              <a:spLocks/>
            </p:cNvSpPr>
            <p:nvPr/>
          </p:nvSpPr>
          <p:spPr bwMode="auto">
            <a:xfrm>
              <a:off x="1747"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05"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147"/>
            <p:cNvSpPr>
              <a:spLocks/>
            </p:cNvSpPr>
            <p:nvPr/>
          </p:nvSpPr>
          <p:spPr bwMode="auto">
            <a:xfrm>
              <a:off x="2078"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7" name="Freeform 1148"/>
            <p:cNvSpPr>
              <a:spLocks/>
            </p:cNvSpPr>
            <p:nvPr/>
          </p:nvSpPr>
          <p:spPr bwMode="auto">
            <a:xfrm>
              <a:off x="1739"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8" name="Freeform 1149"/>
            <p:cNvSpPr>
              <a:spLocks/>
            </p:cNvSpPr>
            <p:nvPr/>
          </p:nvSpPr>
          <p:spPr bwMode="auto">
            <a:xfrm>
              <a:off x="3140"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9" name="Freeform 1150"/>
            <p:cNvSpPr>
              <a:spLocks/>
            </p:cNvSpPr>
            <p:nvPr/>
          </p:nvSpPr>
          <p:spPr bwMode="auto">
            <a:xfrm>
              <a:off x="1724"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0" name="Freeform 1151"/>
            <p:cNvSpPr>
              <a:spLocks/>
            </p:cNvSpPr>
            <p:nvPr/>
          </p:nvSpPr>
          <p:spPr bwMode="auto">
            <a:xfrm>
              <a:off x="3193"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1" name="Freeform 1152"/>
            <p:cNvSpPr>
              <a:spLocks/>
            </p:cNvSpPr>
            <p:nvPr/>
          </p:nvSpPr>
          <p:spPr bwMode="auto">
            <a:xfrm>
              <a:off x="1724"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2" name="Group 1153"/>
            <p:cNvGrpSpPr>
              <a:grpSpLocks/>
            </p:cNvGrpSpPr>
            <p:nvPr/>
          </p:nvGrpSpPr>
          <p:grpSpPr bwMode="auto">
            <a:xfrm>
              <a:off x="1709" y="3008"/>
              <a:ext cx="507" cy="234"/>
              <a:chOff x="1740" y="2642"/>
              <a:chExt cx="752" cy="327"/>
            </a:xfrm>
          </p:grpSpPr>
          <p:sp>
            <p:nvSpPr>
              <p:cNvPr id="119" name="Freeform 1154"/>
              <p:cNvSpPr>
                <a:spLocks/>
              </p:cNvSpPr>
              <p:nvPr/>
            </p:nvSpPr>
            <p:spPr bwMode="auto">
              <a:xfrm>
                <a:off x="1752" y="2632"/>
                <a:ext cx="737"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0" name="Freeform 1155"/>
              <p:cNvSpPr>
                <a:spLocks/>
              </p:cNvSpPr>
              <p:nvPr/>
            </p:nvSpPr>
            <p:spPr bwMode="auto">
              <a:xfrm>
                <a:off x="1763" y="2646"/>
                <a:ext cx="715"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1" name="Freeform 1156"/>
              <p:cNvSpPr>
                <a:spLocks/>
              </p:cNvSpPr>
              <p:nvPr/>
            </p:nvSpPr>
            <p:spPr bwMode="auto">
              <a:xfrm>
                <a:off x="1819" y="2758"/>
                <a:ext cx="257"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2" name="Freeform 1157"/>
              <p:cNvSpPr>
                <a:spLocks/>
              </p:cNvSpPr>
              <p:nvPr/>
            </p:nvSpPr>
            <p:spPr bwMode="auto">
              <a:xfrm>
                <a:off x="1796"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3" name="Freeform 1158"/>
              <p:cNvSpPr>
                <a:spLocks/>
              </p:cNvSpPr>
              <p:nvPr/>
            </p:nvSpPr>
            <p:spPr bwMode="auto">
              <a:xfrm>
                <a:off x="2020"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4" name="Freeform 1159"/>
              <p:cNvSpPr>
                <a:spLocks/>
              </p:cNvSpPr>
              <p:nvPr/>
            </p:nvSpPr>
            <p:spPr bwMode="auto">
              <a:xfrm>
                <a:off x="2020"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13" name="Freeform 1160"/>
            <p:cNvSpPr>
              <a:spLocks/>
            </p:cNvSpPr>
            <p:nvPr/>
          </p:nvSpPr>
          <p:spPr bwMode="auto">
            <a:xfrm>
              <a:off x="2575"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 name="Freeform 1161"/>
            <p:cNvSpPr>
              <a:spLocks/>
            </p:cNvSpPr>
            <p:nvPr/>
          </p:nvSpPr>
          <p:spPr bwMode="auto">
            <a:xfrm>
              <a:off x="1001"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5" name="Freeform 1162"/>
            <p:cNvSpPr>
              <a:spLocks/>
            </p:cNvSpPr>
            <p:nvPr/>
          </p:nvSpPr>
          <p:spPr bwMode="auto">
            <a:xfrm>
              <a:off x="1009" y="2990"/>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6" name="Freeform 1163"/>
            <p:cNvSpPr>
              <a:spLocks/>
            </p:cNvSpPr>
            <p:nvPr/>
          </p:nvSpPr>
          <p:spPr bwMode="auto">
            <a:xfrm>
              <a:off x="1009"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7" name="Freeform 1164"/>
            <p:cNvSpPr>
              <a:spLocks/>
            </p:cNvSpPr>
            <p:nvPr/>
          </p:nvSpPr>
          <p:spPr bwMode="auto">
            <a:xfrm>
              <a:off x="1054"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8" name="Freeform 1165"/>
            <p:cNvSpPr>
              <a:spLocks/>
            </p:cNvSpPr>
            <p:nvPr/>
          </p:nvSpPr>
          <p:spPr bwMode="auto">
            <a:xfrm flipV="1">
              <a:off x="2545"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390" name="组合 389"/>
          <p:cNvGrpSpPr/>
          <p:nvPr/>
        </p:nvGrpSpPr>
        <p:grpSpPr>
          <a:xfrm>
            <a:off x="3119061" y="1366365"/>
            <a:ext cx="2553003" cy="2475882"/>
            <a:chOff x="4057537" y="1731103"/>
            <a:chExt cx="3693950" cy="4412602"/>
          </a:xfrm>
        </p:grpSpPr>
        <p:pic>
          <p:nvPicPr>
            <p:cNvPr id="391" name="图片 390">
              <a:extLst>
                <a:ext uri="{FF2B5EF4-FFF2-40B4-BE49-F238E27FC236}">
                  <a16:creationId xmlns:a16="http://schemas.microsoft.com/office/drawing/2014/main" id="{DE25861D-5FB2-4793-8423-EC5EAECAD3C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2117" t="7696" r="12645" b="8327"/>
            <a:stretch/>
          </p:blipFill>
          <p:spPr>
            <a:xfrm>
              <a:off x="6277739" y="2003329"/>
              <a:ext cx="1435261" cy="1130996"/>
            </a:xfrm>
            <a:prstGeom prst="rect">
              <a:avLst/>
            </a:prstGeom>
            <a:scene3d>
              <a:camera prst="isometricLeftDown"/>
              <a:lightRig rig="threePt" dir="t"/>
            </a:scene3d>
          </p:spPr>
        </p:pic>
        <p:pic>
          <p:nvPicPr>
            <p:cNvPr id="392" name="图片 391">
              <a:extLst>
                <a:ext uri="{FF2B5EF4-FFF2-40B4-BE49-F238E27FC236}">
                  <a16:creationId xmlns:a16="http://schemas.microsoft.com/office/drawing/2014/main" id="{DD82B26B-8B95-44AC-8D1E-483C426A7CF3}"/>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39727" t="33668" r="20238" b="23806"/>
            <a:stretch/>
          </p:blipFill>
          <p:spPr>
            <a:xfrm>
              <a:off x="4057537" y="2219878"/>
              <a:ext cx="3693950" cy="3923827"/>
            </a:xfrm>
            <a:prstGeom prst="rect">
              <a:avLst/>
            </a:prstGeom>
          </p:spPr>
        </p:pic>
        <p:pic>
          <p:nvPicPr>
            <p:cNvPr id="393" name="图片 392">
              <a:extLst>
                <a:ext uri="{FF2B5EF4-FFF2-40B4-BE49-F238E27FC236}">
                  <a16:creationId xmlns:a16="http://schemas.microsoft.com/office/drawing/2014/main" id="{F87DACBF-CB8B-4735-B939-94497610270E}"/>
                </a:ext>
              </a:extLst>
            </p:cNvPr>
            <p:cNvPicPr>
              <a:picLocks noChangeAspect="1"/>
            </p:cNvPicPr>
            <p:nvPr/>
          </p:nvPicPr>
          <p:blipFill rotWithShape="1">
            <a:blip r:embed="rId25">
              <a:extLst>
                <a:ext uri="{28A0092B-C50C-407E-A947-70E740481C1C}">
                  <a14:useLocalDpi xmlns:a14="http://schemas.microsoft.com/office/drawing/2010/main" val="0"/>
                </a:ext>
              </a:extLst>
            </a:blip>
            <a:srcRect l="54738" t="43292" r="29444" b="32841"/>
            <a:stretch/>
          </p:blipFill>
          <p:spPr>
            <a:xfrm>
              <a:off x="5293293" y="2235595"/>
              <a:ext cx="2069370" cy="3122449"/>
            </a:xfrm>
            <a:prstGeom prst="rect">
              <a:avLst/>
            </a:prstGeom>
          </p:spPr>
        </p:pic>
        <p:pic>
          <p:nvPicPr>
            <p:cNvPr id="394" name="图片 393">
              <a:extLst>
                <a:ext uri="{FF2B5EF4-FFF2-40B4-BE49-F238E27FC236}">
                  <a16:creationId xmlns:a16="http://schemas.microsoft.com/office/drawing/2014/main" id="{67E01054-F13D-4BB8-A5A6-5262806E1E7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0886" t="10557" r="19969" b="11758"/>
            <a:stretch/>
          </p:blipFill>
          <p:spPr>
            <a:xfrm>
              <a:off x="6067678" y="3784904"/>
              <a:ext cx="1071148" cy="1071148"/>
            </a:xfrm>
            <a:prstGeom prst="roundRect">
              <a:avLst/>
            </a:prstGeom>
            <a:scene3d>
              <a:camera prst="isometricLeftDown"/>
              <a:lightRig rig="threePt" dir="t"/>
            </a:scene3d>
          </p:spPr>
        </p:pic>
        <p:pic>
          <p:nvPicPr>
            <p:cNvPr id="395" name="图片 394">
              <a:extLst>
                <a:ext uri="{FF2B5EF4-FFF2-40B4-BE49-F238E27FC236}">
                  <a16:creationId xmlns:a16="http://schemas.microsoft.com/office/drawing/2014/main" id="{7339EE85-0733-4366-80D1-06983CD9AF78}"/>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3381" t="194" r="15439" b="194"/>
            <a:stretch/>
          </p:blipFill>
          <p:spPr>
            <a:xfrm>
              <a:off x="4829186" y="3096167"/>
              <a:ext cx="1014656" cy="1014656"/>
            </a:xfrm>
            <a:prstGeom prst="roundRect">
              <a:avLst/>
            </a:prstGeom>
            <a:scene3d>
              <a:camera prst="isometricLeftDown"/>
              <a:lightRig rig="threePt" dir="t"/>
            </a:scene3d>
          </p:spPr>
        </p:pic>
        <p:sp>
          <p:nvSpPr>
            <p:cNvPr id="396" name="Text Box 79">
              <a:extLst>
                <a:ext uri="{FF2B5EF4-FFF2-40B4-BE49-F238E27FC236}">
                  <a16:creationId xmlns:a16="http://schemas.microsoft.com/office/drawing/2014/main" id="{000B34ED-D468-49AB-9F6A-47DE796689B3}"/>
                </a:ext>
              </a:extLst>
            </p:cNvPr>
            <p:cNvSpPr txBox="1">
              <a:spLocks noChangeArrowheads="1"/>
            </p:cNvSpPr>
            <p:nvPr/>
          </p:nvSpPr>
          <p:spPr bwMode="auto">
            <a:xfrm>
              <a:off x="6652127" y="1731103"/>
              <a:ext cx="97339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isometricLeftDown"/>
                <a:lightRig rig="threePt" dir="t"/>
              </a:scene3d>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网页</a:t>
              </a:r>
            </a:p>
          </p:txBody>
        </p:sp>
      </p:grpSp>
      <p:grpSp>
        <p:nvGrpSpPr>
          <p:cNvPr id="397" name="组合 396">
            <a:extLst>
              <a:ext uri="{FF2B5EF4-FFF2-40B4-BE49-F238E27FC236}">
                <a16:creationId xmlns:a16="http://schemas.microsoft.com/office/drawing/2014/main" id="{E178D1A6-8F32-4C6E-9805-E0499A9EBC49}"/>
              </a:ext>
            </a:extLst>
          </p:cNvPr>
          <p:cNvGrpSpPr/>
          <p:nvPr/>
        </p:nvGrpSpPr>
        <p:grpSpPr>
          <a:xfrm>
            <a:off x="3958878" y="3776800"/>
            <a:ext cx="4549206" cy="616479"/>
            <a:chOff x="1638299" y="2533650"/>
            <a:chExt cx="7301525" cy="822836"/>
          </a:xfrm>
        </p:grpSpPr>
        <p:sp>
          <p:nvSpPr>
            <p:cNvPr id="398"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文本框 398">
              <a:extLst>
                <a:ext uri="{FF2B5EF4-FFF2-40B4-BE49-F238E27FC236}">
                  <a16:creationId xmlns:a16="http://schemas.microsoft.com/office/drawing/2014/main" id="{A5265356-1F7A-4341-A33E-FE8F890830DC}"/>
                </a:ext>
              </a:extLst>
            </p:cNvPr>
            <p:cNvSpPr txBox="1"/>
            <p:nvPr/>
          </p:nvSpPr>
          <p:spPr>
            <a:xfrm>
              <a:off x="1858870" y="2627615"/>
              <a:ext cx="6987291" cy="698360"/>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主机</a:t>
              </a: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端系统</a:t>
              </a:r>
              <a:r>
                <a:rPr lang="en-US" altLang="zh-CN" sz="2800" dirty="0">
                  <a:latin typeface="思源黑体 CN Medium" panose="020B0600000000000000" pitchFamily="34" charset="-122"/>
                  <a:ea typeface="思源黑体 CN Medium" panose="020B0600000000000000" pitchFamily="34" charset="-122"/>
                </a:rPr>
                <a:t>)</a:t>
              </a:r>
            </a:p>
          </p:txBody>
        </p:sp>
        <p:sp>
          <p:nvSpPr>
            <p:cNvPr id="400"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8399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500"/>
                                        <p:tgtEl>
                                          <p:spTgt spid="6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par>
                                <p:cTn id="108" presetID="10" presetClass="entr" presetSubtype="0" fill="hold" nodeType="withEffect">
                                  <p:stCondLst>
                                    <p:cond delay="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10" presetClass="entr" presetSubtype="0" fill="hold" nodeType="with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500"/>
                                        <p:tgtEl>
                                          <p:spTgt spid="69"/>
                                        </p:tgtEl>
                                      </p:cBhvr>
                                    </p:animEffect>
                                  </p:childTnLst>
                                </p:cTn>
                              </p:par>
                              <p:par>
                                <p:cTn id="114" presetID="10" presetClass="entr" presetSubtype="0" fill="hold"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0" presetClass="entr" presetSubtype="0" fill="hold"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500"/>
                                        <p:tgtEl>
                                          <p:spTgt spid="71"/>
                                        </p:tgtEl>
                                      </p:cBhvr>
                                    </p:animEffect>
                                  </p:childTnLst>
                                </p:cTn>
                              </p:par>
                              <p:par>
                                <p:cTn id="120" presetID="10" presetClass="entr" presetSubtype="0" fill="hold" nodeType="with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par>
                                <p:cTn id="123" presetID="10" presetClass="entr" presetSubtype="0" fill="hold"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par>
                                <p:cTn id="126" presetID="10" presetClass="entr" presetSubtype="0" fill="hold" nodeType="with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fade">
                                      <p:cBhvr>
                                        <p:cTn id="128" dur="500"/>
                                        <p:tgtEl>
                                          <p:spTgt spid="74"/>
                                        </p:tgtEl>
                                      </p:cBhvr>
                                    </p:animEffect>
                                  </p:childTnLst>
                                </p:cTn>
                              </p:par>
                              <p:par>
                                <p:cTn id="129" presetID="10" presetClass="entr" presetSubtype="0" fill="hold"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500"/>
                                        <p:tgtEl>
                                          <p:spTgt spid="75"/>
                                        </p:tgtEl>
                                      </p:cBhvr>
                                    </p:animEffect>
                                  </p:childTnLst>
                                </p:cTn>
                              </p:par>
                              <p:par>
                                <p:cTn id="132" presetID="10" presetClass="entr" presetSubtype="0" fill="hold" nodeType="with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fade">
                                      <p:cBhvr>
                                        <p:cTn id="134" dur="500"/>
                                        <p:tgtEl>
                                          <p:spTgt spid="76"/>
                                        </p:tgtEl>
                                      </p:cBhvr>
                                    </p:animEffect>
                                  </p:childTnLst>
                                </p:cTn>
                              </p:par>
                              <p:par>
                                <p:cTn id="135" presetID="10" presetClass="entr" presetSubtype="0" fill="hold" nodeType="withEffect">
                                  <p:stCondLst>
                                    <p:cond delay="0"/>
                                  </p:stCondLst>
                                  <p:childTnLst>
                                    <p:set>
                                      <p:cBhvr>
                                        <p:cTn id="136" dur="1" fill="hold">
                                          <p:stCondLst>
                                            <p:cond delay="0"/>
                                          </p:stCondLst>
                                        </p:cTn>
                                        <p:tgtEl>
                                          <p:spTgt spid="77"/>
                                        </p:tgtEl>
                                        <p:attrNameLst>
                                          <p:attrName>style.visibility</p:attrName>
                                        </p:attrNameLst>
                                      </p:cBhvr>
                                      <p:to>
                                        <p:strVal val="visible"/>
                                      </p:to>
                                    </p:set>
                                    <p:animEffect transition="in" filter="fade">
                                      <p:cBhvr>
                                        <p:cTn id="137" dur="500"/>
                                        <p:tgtEl>
                                          <p:spTgt spid="7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500"/>
                                        <p:tgtEl>
                                          <p:spTgt spid="78"/>
                                        </p:tgtEl>
                                      </p:cBhvr>
                                    </p:animEffect>
                                  </p:childTnLst>
                                </p:cTn>
                              </p:par>
                              <p:par>
                                <p:cTn id="141" presetID="10" presetClass="entr" presetSubtype="0" fill="hold" nodeType="withEffect">
                                  <p:stCondLst>
                                    <p:cond delay="0"/>
                                  </p:stCondLst>
                                  <p:childTnLst>
                                    <p:set>
                                      <p:cBhvr>
                                        <p:cTn id="142" dur="1" fill="hold">
                                          <p:stCondLst>
                                            <p:cond delay="0"/>
                                          </p:stCondLst>
                                        </p:cTn>
                                        <p:tgtEl>
                                          <p:spTgt spid="79"/>
                                        </p:tgtEl>
                                        <p:attrNameLst>
                                          <p:attrName>style.visibility</p:attrName>
                                        </p:attrNameLst>
                                      </p:cBhvr>
                                      <p:to>
                                        <p:strVal val="visible"/>
                                      </p:to>
                                    </p:set>
                                    <p:animEffect transition="in" filter="fade">
                                      <p:cBhvr>
                                        <p:cTn id="143" dur="500"/>
                                        <p:tgtEl>
                                          <p:spTgt spid="79"/>
                                        </p:tgtEl>
                                      </p:cBhvr>
                                    </p:animEffect>
                                  </p:childTnLst>
                                </p:cTn>
                              </p:par>
                              <p:par>
                                <p:cTn id="144" presetID="10" presetClass="entr" presetSubtype="0" fill="hold" nodeType="withEffect">
                                  <p:stCondLst>
                                    <p:cond delay="0"/>
                                  </p:stCondLst>
                                  <p:childTnLst>
                                    <p:set>
                                      <p:cBhvr>
                                        <p:cTn id="145" dur="1" fill="hold">
                                          <p:stCondLst>
                                            <p:cond delay="0"/>
                                          </p:stCondLst>
                                        </p:cTn>
                                        <p:tgtEl>
                                          <p:spTgt spid="80"/>
                                        </p:tgtEl>
                                        <p:attrNameLst>
                                          <p:attrName>style.visibility</p:attrName>
                                        </p:attrNameLst>
                                      </p:cBhvr>
                                      <p:to>
                                        <p:strVal val="visible"/>
                                      </p:to>
                                    </p:set>
                                    <p:animEffect transition="in" filter="fade">
                                      <p:cBhvr>
                                        <p:cTn id="146" dur="500"/>
                                        <p:tgtEl>
                                          <p:spTgt spid="80"/>
                                        </p:tgtEl>
                                      </p:cBhvr>
                                    </p:animEffect>
                                  </p:childTnLst>
                                </p:cTn>
                              </p:par>
                              <p:par>
                                <p:cTn id="147" presetID="10" presetClass="entr" presetSubtype="0" fill="hold" nodeType="with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500"/>
                                        <p:tgtEl>
                                          <p:spTgt spid="81"/>
                                        </p:tgtEl>
                                      </p:cBhvr>
                                    </p:animEffect>
                                  </p:childTnLst>
                                </p:cTn>
                              </p:par>
                              <p:par>
                                <p:cTn id="150" presetID="10" presetClass="entr" presetSubtype="0" fill="hold" nodeType="withEffect">
                                  <p:stCondLst>
                                    <p:cond delay="0"/>
                                  </p:stCondLst>
                                  <p:childTnLst>
                                    <p:set>
                                      <p:cBhvr>
                                        <p:cTn id="151" dur="1" fill="hold">
                                          <p:stCondLst>
                                            <p:cond delay="0"/>
                                          </p:stCondLst>
                                        </p:cTn>
                                        <p:tgtEl>
                                          <p:spTgt spid="82"/>
                                        </p:tgtEl>
                                        <p:attrNameLst>
                                          <p:attrName>style.visibility</p:attrName>
                                        </p:attrNameLst>
                                      </p:cBhvr>
                                      <p:to>
                                        <p:strVal val="visible"/>
                                      </p:to>
                                    </p:set>
                                    <p:animEffect transition="in" filter="fade">
                                      <p:cBhvr>
                                        <p:cTn id="152" dur="500"/>
                                        <p:tgtEl>
                                          <p:spTgt spid="82"/>
                                        </p:tgtEl>
                                      </p:cBhvr>
                                    </p:animEffect>
                                  </p:childTnLst>
                                </p:cTn>
                              </p:par>
                              <p:par>
                                <p:cTn id="153" presetID="10" presetClass="entr" presetSubtype="0" fill="hold" nodeType="withEffect">
                                  <p:stCondLst>
                                    <p:cond delay="0"/>
                                  </p:stCondLst>
                                  <p:childTnLst>
                                    <p:set>
                                      <p:cBhvr>
                                        <p:cTn id="154" dur="1" fill="hold">
                                          <p:stCondLst>
                                            <p:cond delay="0"/>
                                          </p:stCondLst>
                                        </p:cTn>
                                        <p:tgtEl>
                                          <p:spTgt spid="83"/>
                                        </p:tgtEl>
                                        <p:attrNameLst>
                                          <p:attrName>style.visibility</p:attrName>
                                        </p:attrNameLst>
                                      </p:cBhvr>
                                      <p:to>
                                        <p:strVal val="visible"/>
                                      </p:to>
                                    </p:set>
                                    <p:animEffect transition="in" filter="fade">
                                      <p:cBhvr>
                                        <p:cTn id="155" dur="500"/>
                                        <p:tgtEl>
                                          <p:spTgt spid="83"/>
                                        </p:tgtEl>
                                      </p:cBhvr>
                                    </p:animEffect>
                                  </p:childTnLst>
                                </p:cTn>
                              </p:par>
                              <p:par>
                                <p:cTn id="156" presetID="10" presetClass="entr" presetSubtype="0" fill="hold" nodeType="withEffect">
                                  <p:stCondLst>
                                    <p:cond delay="0"/>
                                  </p:stCondLst>
                                  <p:childTnLst>
                                    <p:set>
                                      <p:cBhvr>
                                        <p:cTn id="157" dur="1" fill="hold">
                                          <p:stCondLst>
                                            <p:cond delay="0"/>
                                          </p:stCondLst>
                                        </p:cTn>
                                        <p:tgtEl>
                                          <p:spTgt spid="84"/>
                                        </p:tgtEl>
                                        <p:attrNameLst>
                                          <p:attrName>style.visibility</p:attrName>
                                        </p:attrNameLst>
                                      </p:cBhvr>
                                      <p:to>
                                        <p:strVal val="visible"/>
                                      </p:to>
                                    </p:set>
                                    <p:animEffect transition="in" filter="fade">
                                      <p:cBhvr>
                                        <p:cTn id="158" dur="500"/>
                                        <p:tgtEl>
                                          <p:spTgt spid="84"/>
                                        </p:tgtEl>
                                      </p:cBhvr>
                                    </p:animEffect>
                                  </p:childTnLst>
                                </p:cTn>
                              </p:par>
                              <p:par>
                                <p:cTn id="159" presetID="10" presetClass="entr" presetSubtype="0" fill="hold" nodeType="withEffect">
                                  <p:stCondLst>
                                    <p:cond delay="0"/>
                                  </p:stCondLst>
                                  <p:childTnLst>
                                    <p:set>
                                      <p:cBhvr>
                                        <p:cTn id="160" dur="1" fill="hold">
                                          <p:stCondLst>
                                            <p:cond delay="0"/>
                                          </p:stCondLst>
                                        </p:cTn>
                                        <p:tgtEl>
                                          <p:spTgt spid="85"/>
                                        </p:tgtEl>
                                        <p:attrNameLst>
                                          <p:attrName>style.visibility</p:attrName>
                                        </p:attrNameLst>
                                      </p:cBhvr>
                                      <p:to>
                                        <p:strVal val="visible"/>
                                      </p:to>
                                    </p:set>
                                    <p:animEffect transition="in" filter="fade">
                                      <p:cBhvr>
                                        <p:cTn id="161" dur="500"/>
                                        <p:tgtEl>
                                          <p:spTgt spid="85"/>
                                        </p:tgtEl>
                                      </p:cBhvr>
                                    </p:animEffect>
                                  </p:childTnLst>
                                </p:cTn>
                              </p:par>
                              <p:par>
                                <p:cTn id="162" presetID="10" presetClass="entr" presetSubtype="0" fill="hold"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fade">
                                      <p:cBhvr>
                                        <p:cTn id="164" dur="500"/>
                                        <p:tgtEl>
                                          <p:spTgt spid="86"/>
                                        </p:tgtEl>
                                      </p:cBhvr>
                                    </p:animEffect>
                                  </p:childTnLst>
                                </p:cTn>
                              </p:par>
                              <p:par>
                                <p:cTn id="165" presetID="10" presetClass="entr" presetSubtype="0" fill="hold" nodeType="withEffect">
                                  <p:stCondLst>
                                    <p:cond delay="0"/>
                                  </p:stCondLst>
                                  <p:childTnLst>
                                    <p:set>
                                      <p:cBhvr>
                                        <p:cTn id="166" dur="1" fill="hold">
                                          <p:stCondLst>
                                            <p:cond delay="0"/>
                                          </p:stCondLst>
                                        </p:cTn>
                                        <p:tgtEl>
                                          <p:spTgt spid="87"/>
                                        </p:tgtEl>
                                        <p:attrNameLst>
                                          <p:attrName>style.visibility</p:attrName>
                                        </p:attrNameLst>
                                      </p:cBhvr>
                                      <p:to>
                                        <p:strVal val="visible"/>
                                      </p:to>
                                    </p:set>
                                    <p:animEffect transition="in" filter="fade">
                                      <p:cBhvr>
                                        <p:cTn id="167" dur="500"/>
                                        <p:tgtEl>
                                          <p:spTgt spid="87"/>
                                        </p:tgtEl>
                                      </p:cBhvr>
                                    </p:animEffect>
                                  </p:childTnLst>
                                </p:cTn>
                              </p:par>
                              <p:par>
                                <p:cTn id="168" presetID="10" presetClass="entr" presetSubtype="0" fill="hold" nodeType="withEffect">
                                  <p:stCondLst>
                                    <p:cond delay="0"/>
                                  </p:stCondLst>
                                  <p:childTnLst>
                                    <p:set>
                                      <p:cBhvr>
                                        <p:cTn id="169" dur="1" fill="hold">
                                          <p:stCondLst>
                                            <p:cond delay="0"/>
                                          </p:stCondLst>
                                        </p:cTn>
                                        <p:tgtEl>
                                          <p:spTgt spid="88"/>
                                        </p:tgtEl>
                                        <p:attrNameLst>
                                          <p:attrName>style.visibility</p:attrName>
                                        </p:attrNameLst>
                                      </p:cBhvr>
                                      <p:to>
                                        <p:strVal val="visible"/>
                                      </p:to>
                                    </p:set>
                                    <p:animEffect transition="in" filter="fade">
                                      <p:cBhvr>
                                        <p:cTn id="170" dur="500"/>
                                        <p:tgtEl>
                                          <p:spTgt spid="88"/>
                                        </p:tgtEl>
                                      </p:cBhvr>
                                    </p:animEffect>
                                  </p:childTnLst>
                                </p:cTn>
                              </p:par>
                              <p:par>
                                <p:cTn id="171" presetID="10" presetClass="entr" presetSubtype="0" fill="hold" nodeType="withEffect">
                                  <p:stCondLst>
                                    <p:cond delay="0"/>
                                  </p:stCondLst>
                                  <p:childTnLst>
                                    <p:set>
                                      <p:cBhvr>
                                        <p:cTn id="172" dur="1" fill="hold">
                                          <p:stCondLst>
                                            <p:cond delay="0"/>
                                          </p:stCondLst>
                                        </p:cTn>
                                        <p:tgtEl>
                                          <p:spTgt spid="89"/>
                                        </p:tgtEl>
                                        <p:attrNameLst>
                                          <p:attrName>style.visibility</p:attrName>
                                        </p:attrNameLst>
                                      </p:cBhvr>
                                      <p:to>
                                        <p:strVal val="visible"/>
                                      </p:to>
                                    </p:set>
                                    <p:animEffect transition="in" filter="fade">
                                      <p:cBhvr>
                                        <p:cTn id="173" dur="500"/>
                                        <p:tgtEl>
                                          <p:spTgt spid="8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90"/>
                                        </p:tgtEl>
                                        <p:attrNameLst>
                                          <p:attrName>style.visibility</p:attrName>
                                        </p:attrNameLst>
                                      </p:cBhvr>
                                      <p:to>
                                        <p:strVal val="visible"/>
                                      </p:to>
                                    </p:set>
                                    <p:animEffect transition="in" filter="fade">
                                      <p:cBhvr>
                                        <p:cTn id="176" dur="500"/>
                                        <p:tgtEl>
                                          <p:spTgt spid="9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91"/>
                                        </p:tgtEl>
                                        <p:attrNameLst>
                                          <p:attrName>style.visibility</p:attrName>
                                        </p:attrNameLst>
                                      </p:cBhvr>
                                      <p:to>
                                        <p:strVal val="visible"/>
                                      </p:to>
                                    </p:set>
                                    <p:animEffect transition="in" filter="fade">
                                      <p:cBhvr>
                                        <p:cTn id="179" dur="500"/>
                                        <p:tgtEl>
                                          <p:spTgt spid="91"/>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92"/>
                                        </p:tgtEl>
                                        <p:attrNameLst>
                                          <p:attrName>style.visibility</p:attrName>
                                        </p:attrNameLst>
                                      </p:cBhvr>
                                      <p:to>
                                        <p:strVal val="visible"/>
                                      </p:to>
                                    </p:set>
                                    <p:animEffect transition="in" filter="fade">
                                      <p:cBhvr>
                                        <p:cTn id="182" dur="500"/>
                                        <p:tgtEl>
                                          <p:spTgt spid="9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93"/>
                                        </p:tgtEl>
                                        <p:attrNameLst>
                                          <p:attrName>style.visibility</p:attrName>
                                        </p:attrNameLst>
                                      </p:cBhvr>
                                      <p:to>
                                        <p:strVal val="visible"/>
                                      </p:to>
                                    </p:set>
                                    <p:animEffect transition="in" filter="fade">
                                      <p:cBhvr>
                                        <p:cTn id="185" dur="500"/>
                                        <p:tgtEl>
                                          <p:spTgt spid="93"/>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94"/>
                                        </p:tgtEl>
                                        <p:attrNameLst>
                                          <p:attrName>style.visibility</p:attrName>
                                        </p:attrNameLst>
                                      </p:cBhvr>
                                      <p:to>
                                        <p:strVal val="visible"/>
                                      </p:to>
                                    </p:set>
                                    <p:animEffect transition="in" filter="fade">
                                      <p:cBhvr>
                                        <p:cTn id="188" dur="500"/>
                                        <p:tgtEl>
                                          <p:spTgt spid="94"/>
                                        </p:tgtEl>
                                      </p:cBhvr>
                                    </p:animEffect>
                                  </p:childTnLst>
                                </p:cTn>
                              </p:par>
                              <p:par>
                                <p:cTn id="189" presetID="10" presetClass="entr" presetSubtype="0" fill="hold" nodeType="withEffect">
                                  <p:stCondLst>
                                    <p:cond delay="0"/>
                                  </p:stCondLst>
                                  <p:childTnLst>
                                    <p:set>
                                      <p:cBhvr>
                                        <p:cTn id="190" dur="1" fill="hold">
                                          <p:stCondLst>
                                            <p:cond delay="0"/>
                                          </p:stCondLst>
                                        </p:cTn>
                                        <p:tgtEl>
                                          <p:spTgt spid="95"/>
                                        </p:tgtEl>
                                        <p:attrNameLst>
                                          <p:attrName>style.visibility</p:attrName>
                                        </p:attrNameLst>
                                      </p:cBhvr>
                                      <p:to>
                                        <p:strVal val="visible"/>
                                      </p:to>
                                    </p:set>
                                    <p:animEffect transition="in" filter="fade">
                                      <p:cBhvr>
                                        <p:cTn id="191" dur="500"/>
                                        <p:tgtEl>
                                          <p:spTgt spid="95"/>
                                        </p:tgtEl>
                                      </p:cBhvr>
                                    </p:animEffect>
                                  </p:childTnLst>
                                </p:cTn>
                              </p:par>
                              <p:par>
                                <p:cTn id="192" presetID="10" presetClass="entr" presetSubtype="0" fill="hold" nodeType="withEffect">
                                  <p:stCondLst>
                                    <p:cond delay="0"/>
                                  </p:stCondLst>
                                  <p:childTnLst>
                                    <p:set>
                                      <p:cBhvr>
                                        <p:cTn id="193" dur="1" fill="hold">
                                          <p:stCondLst>
                                            <p:cond delay="0"/>
                                          </p:stCondLst>
                                        </p:cTn>
                                        <p:tgtEl>
                                          <p:spTgt spid="96"/>
                                        </p:tgtEl>
                                        <p:attrNameLst>
                                          <p:attrName>style.visibility</p:attrName>
                                        </p:attrNameLst>
                                      </p:cBhvr>
                                      <p:to>
                                        <p:strVal val="visible"/>
                                      </p:to>
                                    </p:set>
                                    <p:animEffect transition="in" filter="fade">
                                      <p:cBhvr>
                                        <p:cTn id="194" dur="500"/>
                                        <p:tgtEl>
                                          <p:spTgt spid="96"/>
                                        </p:tgtEl>
                                      </p:cBhvr>
                                    </p:animEffect>
                                  </p:childTnLst>
                                </p:cTn>
                              </p:par>
                              <p:par>
                                <p:cTn id="195" presetID="10" presetClass="entr" presetSubtype="0"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fade">
                                      <p:cBhvr>
                                        <p:cTn id="197" dur="500"/>
                                        <p:tgtEl>
                                          <p:spTgt spid="97"/>
                                        </p:tgtEl>
                                      </p:cBhvr>
                                    </p:animEffect>
                                  </p:childTnLst>
                                </p:cTn>
                              </p:par>
                              <p:par>
                                <p:cTn id="198" presetID="10" presetClass="entr" presetSubtype="0" fill="hold" nodeType="withEffect">
                                  <p:stCondLst>
                                    <p:cond delay="0"/>
                                  </p:stCondLst>
                                  <p:childTnLst>
                                    <p:set>
                                      <p:cBhvr>
                                        <p:cTn id="199" dur="1" fill="hold">
                                          <p:stCondLst>
                                            <p:cond delay="0"/>
                                          </p:stCondLst>
                                        </p:cTn>
                                        <p:tgtEl>
                                          <p:spTgt spid="98"/>
                                        </p:tgtEl>
                                        <p:attrNameLst>
                                          <p:attrName>style.visibility</p:attrName>
                                        </p:attrNameLst>
                                      </p:cBhvr>
                                      <p:to>
                                        <p:strVal val="visible"/>
                                      </p:to>
                                    </p:set>
                                    <p:animEffect transition="in" filter="fade">
                                      <p:cBhvr>
                                        <p:cTn id="200" dur="500"/>
                                        <p:tgtEl>
                                          <p:spTgt spid="98"/>
                                        </p:tgtEl>
                                      </p:cBhvr>
                                    </p:animEffect>
                                  </p:childTnLst>
                                </p:cTn>
                              </p:par>
                              <p:par>
                                <p:cTn id="201" presetID="10" presetClass="entr" presetSubtype="0" fill="hold" nodeType="withEffect">
                                  <p:stCondLst>
                                    <p:cond delay="0"/>
                                  </p:stCondLst>
                                  <p:childTnLst>
                                    <p:set>
                                      <p:cBhvr>
                                        <p:cTn id="202" dur="1" fill="hold">
                                          <p:stCondLst>
                                            <p:cond delay="0"/>
                                          </p:stCondLst>
                                        </p:cTn>
                                        <p:tgtEl>
                                          <p:spTgt spid="99"/>
                                        </p:tgtEl>
                                        <p:attrNameLst>
                                          <p:attrName>style.visibility</p:attrName>
                                        </p:attrNameLst>
                                      </p:cBhvr>
                                      <p:to>
                                        <p:strVal val="visible"/>
                                      </p:to>
                                    </p:set>
                                    <p:animEffect transition="in" filter="fade">
                                      <p:cBhvr>
                                        <p:cTn id="203" dur="500"/>
                                        <p:tgtEl>
                                          <p:spTgt spid="99"/>
                                        </p:tgtEl>
                                      </p:cBhvr>
                                    </p:animEffect>
                                  </p:childTnLst>
                                </p:cTn>
                              </p:par>
                              <p:par>
                                <p:cTn id="204" presetID="10" presetClass="entr" presetSubtype="0" fill="hold" nodeType="withEffect">
                                  <p:stCondLst>
                                    <p:cond delay="0"/>
                                  </p:stCondLst>
                                  <p:childTnLst>
                                    <p:set>
                                      <p:cBhvr>
                                        <p:cTn id="205" dur="1" fill="hold">
                                          <p:stCondLst>
                                            <p:cond delay="0"/>
                                          </p:stCondLst>
                                        </p:cTn>
                                        <p:tgtEl>
                                          <p:spTgt spid="100"/>
                                        </p:tgtEl>
                                        <p:attrNameLst>
                                          <p:attrName>style.visibility</p:attrName>
                                        </p:attrNameLst>
                                      </p:cBhvr>
                                      <p:to>
                                        <p:strVal val="visible"/>
                                      </p:to>
                                    </p:set>
                                    <p:animEffect transition="in" filter="fade">
                                      <p:cBhvr>
                                        <p:cTn id="206" dur="500"/>
                                        <p:tgtEl>
                                          <p:spTgt spid="100"/>
                                        </p:tgtEl>
                                      </p:cBhvr>
                                    </p:animEffect>
                                  </p:childTnLst>
                                </p:cTn>
                              </p:par>
                              <p:par>
                                <p:cTn id="207" presetID="10" presetClass="entr" presetSubtype="0" fill="hold" nodeType="withEffect">
                                  <p:stCondLst>
                                    <p:cond delay="0"/>
                                  </p:stCondLst>
                                  <p:childTnLst>
                                    <p:set>
                                      <p:cBhvr>
                                        <p:cTn id="208" dur="1" fill="hold">
                                          <p:stCondLst>
                                            <p:cond delay="0"/>
                                          </p:stCondLst>
                                        </p:cTn>
                                        <p:tgtEl>
                                          <p:spTgt spid="101"/>
                                        </p:tgtEl>
                                        <p:attrNameLst>
                                          <p:attrName>style.visibility</p:attrName>
                                        </p:attrNameLst>
                                      </p:cBhvr>
                                      <p:to>
                                        <p:strVal val="visible"/>
                                      </p:to>
                                    </p:set>
                                    <p:animEffect transition="in" filter="fade">
                                      <p:cBhvr>
                                        <p:cTn id="209" dur="500"/>
                                        <p:tgtEl>
                                          <p:spTgt spid="101"/>
                                        </p:tgtEl>
                                      </p:cBhvr>
                                    </p:animEffect>
                                  </p:childTnLst>
                                </p:cTn>
                              </p:par>
                            </p:childTnLst>
                          </p:cTn>
                        </p:par>
                      </p:childTnLst>
                    </p:cTn>
                  </p:par>
                  <p:par>
                    <p:cTn id="210" fill="hold">
                      <p:stCondLst>
                        <p:cond delay="indefinite"/>
                      </p:stCondLst>
                      <p:childTnLst>
                        <p:par>
                          <p:cTn id="211" fill="hold">
                            <p:stCondLst>
                              <p:cond delay="0"/>
                            </p:stCondLst>
                            <p:childTnLst>
                              <p:par>
                                <p:cTn id="212" presetID="42" presetClass="path" presetSubtype="0" accel="50000" decel="50000" fill="hold" nodeType="clickEffect">
                                  <p:stCondLst>
                                    <p:cond delay="0"/>
                                  </p:stCondLst>
                                  <p:childTnLst>
                                    <p:animMotion origin="layout" path="M 3.75E-6 2.22222E-6 L -1.45833E-6 7.40741E-7 " pathEditMode="relative" rAng="0" ptsTypes="AA">
                                      <p:cBhvr>
                                        <p:cTn id="213" dur="2000" fill="hold"/>
                                        <p:tgtEl>
                                          <p:spTgt spid="96"/>
                                        </p:tgtEl>
                                        <p:attrNameLst>
                                          <p:attrName>ppt_x</p:attrName>
                                          <p:attrName>ppt_y</p:attrName>
                                        </p:attrNameLst>
                                      </p:cBhvr>
                                      <p:rCtr x="-1406" y="0"/>
                                    </p:animMotion>
                                  </p:childTnLst>
                                </p:cTn>
                              </p:par>
                              <p:par>
                                <p:cTn id="214" presetID="53" presetClass="entr" presetSubtype="16" fill="hold" nodeType="withEffect">
                                  <p:stCondLst>
                                    <p:cond delay="900"/>
                                  </p:stCondLst>
                                  <p:childTnLst>
                                    <p:set>
                                      <p:cBhvr>
                                        <p:cTn id="215" dur="1" fill="hold">
                                          <p:stCondLst>
                                            <p:cond delay="0"/>
                                          </p:stCondLst>
                                        </p:cTn>
                                        <p:tgtEl>
                                          <p:spTgt spid="390"/>
                                        </p:tgtEl>
                                        <p:attrNameLst>
                                          <p:attrName>style.visibility</p:attrName>
                                        </p:attrNameLst>
                                      </p:cBhvr>
                                      <p:to>
                                        <p:strVal val="visible"/>
                                      </p:to>
                                    </p:set>
                                    <p:anim calcmode="lin" valueType="num">
                                      <p:cBhvr>
                                        <p:cTn id="216" dur="1000" fill="hold"/>
                                        <p:tgtEl>
                                          <p:spTgt spid="390"/>
                                        </p:tgtEl>
                                        <p:attrNameLst>
                                          <p:attrName>ppt_w</p:attrName>
                                        </p:attrNameLst>
                                      </p:cBhvr>
                                      <p:tavLst>
                                        <p:tav tm="0">
                                          <p:val>
                                            <p:fltVal val="0"/>
                                          </p:val>
                                        </p:tav>
                                        <p:tav tm="100000">
                                          <p:val>
                                            <p:strVal val="#ppt_w"/>
                                          </p:val>
                                        </p:tav>
                                      </p:tavLst>
                                    </p:anim>
                                    <p:anim calcmode="lin" valueType="num">
                                      <p:cBhvr>
                                        <p:cTn id="217" dur="1000" fill="hold"/>
                                        <p:tgtEl>
                                          <p:spTgt spid="390"/>
                                        </p:tgtEl>
                                        <p:attrNameLst>
                                          <p:attrName>ppt_h</p:attrName>
                                        </p:attrNameLst>
                                      </p:cBhvr>
                                      <p:tavLst>
                                        <p:tav tm="0">
                                          <p:val>
                                            <p:fltVal val="0"/>
                                          </p:val>
                                        </p:tav>
                                        <p:tav tm="100000">
                                          <p:val>
                                            <p:strVal val="#ppt_h"/>
                                          </p:val>
                                        </p:tav>
                                      </p:tavLst>
                                    </p:anim>
                                    <p:animEffect transition="in" filter="fade">
                                      <p:cBhvr>
                                        <p:cTn id="218" dur="1000"/>
                                        <p:tgtEl>
                                          <p:spTgt spid="390"/>
                                        </p:tgtEl>
                                      </p:cBhvr>
                                    </p:animEffect>
                                  </p:childTnLst>
                                </p:cTn>
                              </p:par>
                              <p:par>
                                <p:cTn id="219" presetID="6" presetClass="emph" presetSubtype="0" fill="hold" nodeType="withEffect">
                                  <p:stCondLst>
                                    <p:cond delay="900"/>
                                  </p:stCondLst>
                                  <p:childTnLst>
                                    <p:animScale>
                                      <p:cBhvr>
                                        <p:cTn id="220" dur="1000" fill="hold"/>
                                        <p:tgtEl>
                                          <p:spTgt spid="96"/>
                                        </p:tgtEl>
                                      </p:cBhvr>
                                      <p:by x="400000" y="400000"/>
                                    </p:animScale>
                                  </p:childTnLst>
                                </p:cTn>
                              </p:par>
                              <p:par>
                                <p:cTn id="221" presetID="6" presetClass="emph" presetSubtype="0" fill="hold" nodeType="withEffect">
                                  <p:stCondLst>
                                    <p:cond delay="900"/>
                                  </p:stCondLst>
                                  <p:childTnLst>
                                    <p:animScale>
                                      <p:cBhvr>
                                        <p:cTn id="222" dur="1000" fill="hold"/>
                                        <p:tgtEl>
                                          <p:spTgt spid="95"/>
                                        </p:tgtEl>
                                      </p:cBhvr>
                                      <p:by x="400000" y="400000"/>
                                    </p:animScale>
                                  </p:childTnLst>
                                </p:cTn>
                              </p:par>
                            </p:childTnLst>
                          </p:cTn>
                        </p:par>
                        <p:par>
                          <p:cTn id="223" fill="hold">
                            <p:stCondLst>
                              <p:cond delay="2000"/>
                            </p:stCondLst>
                            <p:childTnLst>
                              <p:par>
                                <p:cTn id="224" presetID="53" presetClass="entr" presetSubtype="16" fill="hold" nodeType="afterEffect">
                                  <p:stCondLst>
                                    <p:cond delay="0"/>
                                  </p:stCondLst>
                                  <p:childTnLst>
                                    <p:set>
                                      <p:cBhvr>
                                        <p:cTn id="225" dur="1" fill="hold">
                                          <p:stCondLst>
                                            <p:cond delay="0"/>
                                          </p:stCondLst>
                                        </p:cTn>
                                        <p:tgtEl>
                                          <p:spTgt spid="397"/>
                                        </p:tgtEl>
                                        <p:attrNameLst>
                                          <p:attrName>style.visibility</p:attrName>
                                        </p:attrNameLst>
                                      </p:cBhvr>
                                      <p:to>
                                        <p:strVal val="visible"/>
                                      </p:to>
                                    </p:set>
                                    <p:anim calcmode="lin" valueType="num">
                                      <p:cBhvr>
                                        <p:cTn id="226" dur="1000" fill="hold"/>
                                        <p:tgtEl>
                                          <p:spTgt spid="397"/>
                                        </p:tgtEl>
                                        <p:attrNameLst>
                                          <p:attrName>ppt_w</p:attrName>
                                        </p:attrNameLst>
                                      </p:cBhvr>
                                      <p:tavLst>
                                        <p:tav tm="0">
                                          <p:val>
                                            <p:fltVal val="0"/>
                                          </p:val>
                                        </p:tav>
                                        <p:tav tm="100000">
                                          <p:val>
                                            <p:strVal val="#ppt_w"/>
                                          </p:val>
                                        </p:tav>
                                      </p:tavLst>
                                    </p:anim>
                                    <p:anim calcmode="lin" valueType="num">
                                      <p:cBhvr>
                                        <p:cTn id="227" dur="1000" fill="hold"/>
                                        <p:tgtEl>
                                          <p:spTgt spid="397"/>
                                        </p:tgtEl>
                                        <p:attrNameLst>
                                          <p:attrName>ppt_h</p:attrName>
                                        </p:attrNameLst>
                                      </p:cBhvr>
                                      <p:tavLst>
                                        <p:tav tm="0">
                                          <p:val>
                                            <p:fltVal val="0"/>
                                          </p:val>
                                        </p:tav>
                                        <p:tav tm="100000">
                                          <p:val>
                                            <p:strVal val="#ppt_h"/>
                                          </p:val>
                                        </p:tav>
                                      </p:tavLst>
                                    </p:anim>
                                    <p:animEffect transition="in" filter="fade">
                                      <p:cBhvr>
                                        <p:cTn id="228"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8" grpId="0" animBg="1"/>
      <p:bldP spid="90" grpId="0"/>
      <p:bldP spid="91" grpId="0"/>
      <p:bldP spid="92" grpId="0"/>
      <p:bldP spid="93" grpId="0"/>
      <p:bldP spid="9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6"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flipV="1">
            <a:off x="8961594" y="4360838"/>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4581087" y="4197980"/>
            <a:ext cx="3359035" cy="761424"/>
            <a:chOff x="3822542" y="1924090"/>
            <a:chExt cx="4550605" cy="1031529"/>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1924090"/>
              <a:ext cx="4550605"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944902" y="2028066"/>
              <a:ext cx="4204834" cy="875610"/>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层剥去首部和尾部</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取出数据部分，上交给第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71" name="组合 70">
            <a:extLst>
              <a:ext uri="{FF2B5EF4-FFF2-40B4-BE49-F238E27FC236}">
                <a16:creationId xmlns:a16="http://schemas.microsoft.com/office/drawing/2014/main" id="{D2899589-1190-43CD-81EE-D705D0D7A9DE}"/>
              </a:ext>
            </a:extLst>
          </p:cNvPr>
          <p:cNvGrpSpPr/>
          <p:nvPr/>
        </p:nvGrpSpPr>
        <p:grpSpPr>
          <a:xfrm>
            <a:off x="629529" y="315996"/>
            <a:ext cx="7199012" cy="987480"/>
            <a:chOff x="658104" y="373146"/>
            <a:chExt cx="7199012" cy="987480"/>
          </a:xfrm>
        </p:grpSpPr>
        <p:grpSp>
          <p:nvGrpSpPr>
            <p:cNvPr id="72" name="组合 71">
              <a:extLst>
                <a:ext uri="{FF2B5EF4-FFF2-40B4-BE49-F238E27FC236}">
                  <a16:creationId xmlns:a16="http://schemas.microsoft.com/office/drawing/2014/main" id="{F0CE9C36-975A-482D-96CE-3E8D8DAA1084}"/>
                </a:ext>
              </a:extLst>
            </p:cNvPr>
            <p:cNvGrpSpPr/>
            <p:nvPr/>
          </p:nvGrpSpPr>
          <p:grpSpPr>
            <a:xfrm>
              <a:off x="1080814" y="763297"/>
              <a:ext cx="6776302" cy="584775"/>
              <a:chOff x="1839058" y="1058437"/>
              <a:chExt cx="6776302" cy="584775"/>
            </a:xfrm>
          </p:grpSpPr>
          <p:sp>
            <p:nvSpPr>
              <p:cNvPr id="74" name="矩形: 圆角 73">
                <a:extLst>
                  <a:ext uri="{FF2B5EF4-FFF2-40B4-BE49-F238E27FC236}">
                    <a16:creationId xmlns:a16="http://schemas.microsoft.com/office/drawing/2014/main" id="{C5111B16-2F21-48B7-93CC-383281F2DF7E}"/>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5" name="文本框 74">
                <a:extLst>
                  <a:ext uri="{FF2B5EF4-FFF2-40B4-BE49-F238E27FC236}">
                    <a16:creationId xmlns:a16="http://schemas.microsoft.com/office/drawing/2014/main" id="{D840CA1E-366E-4107-AF12-CF9E732E64A2}"/>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73" name="图片 72">
              <a:extLst>
                <a:ext uri="{FF2B5EF4-FFF2-40B4-BE49-F238E27FC236}">
                  <a16:creationId xmlns:a16="http://schemas.microsoft.com/office/drawing/2014/main" id="{1410F745-150A-41EA-9431-7201A7526100}"/>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149528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5" y="1776374"/>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flipV="1">
            <a:off x="8961593" y="386768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4581086" y="3684272"/>
            <a:ext cx="3400518" cy="761424"/>
            <a:chOff x="3822542" y="1924090"/>
            <a:chExt cx="4606803" cy="1031529"/>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1924090"/>
              <a:ext cx="4550605"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903146" y="2014147"/>
              <a:ext cx="4526199"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层剥去首部，取出数据部分</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上交给第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71" name="组合 70">
            <a:extLst>
              <a:ext uri="{FF2B5EF4-FFF2-40B4-BE49-F238E27FC236}">
                <a16:creationId xmlns:a16="http://schemas.microsoft.com/office/drawing/2014/main" id="{8202E835-F030-47D0-B627-6B1B9D2D3313}"/>
              </a:ext>
            </a:extLst>
          </p:cNvPr>
          <p:cNvGrpSpPr/>
          <p:nvPr/>
        </p:nvGrpSpPr>
        <p:grpSpPr>
          <a:xfrm>
            <a:off x="629529" y="315996"/>
            <a:ext cx="7199012" cy="987480"/>
            <a:chOff x="658104" y="373146"/>
            <a:chExt cx="7199012" cy="987480"/>
          </a:xfrm>
        </p:grpSpPr>
        <p:grpSp>
          <p:nvGrpSpPr>
            <p:cNvPr id="72" name="组合 71">
              <a:extLst>
                <a:ext uri="{FF2B5EF4-FFF2-40B4-BE49-F238E27FC236}">
                  <a16:creationId xmlns:a16="http://schemas.microsoft.com/office/drawing/2014/main" id="{32FC362D-D8C2-4DA3-90AF-7199B2E00512}"/>
                </a:ext>
              </a:extLst>
            </p:cNvPr>
            <p:cNvGrpSpPr/>
            <p:nvPr/>
          </p:nvGrpSpPr>
          <p:grpSpPr>
            <a:xfrm>
              <a:off x="1080814" y="763297"/>
              <a:ext cx="6776302" cy="584775"/>
              <a:chOff x="1839058" y="1058437"/>
              <a:chExt cx="6776302" cy="584775"/>
            </a:xfrm>
          </p:grpSpPr>
          <p:sp>
            <p:nvSpPr>
              <p:cNvPr id="74" name="矩形: 圆角 73">
                <a:extLst>
                  <a:ext uri="{FF2B5EF4-FFF2-40B4-BE49-F238E27FC236}">
                    <a16:creationId xmlns:a16="http://schemas.microsoft.com/office/drawing/2014/main" id="{B29938A8-FC29-4D72-9141-5E7847D19171}"/>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5" name="文本框 74">
                <a:extLst>
                  <a:ext uri="{FF2B5EF4-FFF2-40B4-BE49-F238E27FC236}">
                    <a16:creationId xmlns:a16="http://schemas.microsoft.com/office/drawing/2014/main" id="{F2E47A39-4E03-487E-9734-B27C41D522A9}"/>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73" name="图片 72">
              <a:extLst>
                <a:ext uri="{FF2B5EF4-FFF2-40B4-BE49-F238E27FC236}">
                  <a16:creationId xmlns:a16="http://schemas.microsoft.com/office/drawing/2014/main" id="{CBDD5A66-65E8-41B3-98F5-BFED7803283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406279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8"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flipV="1">
            <a:off x="8961596" y="3415621"/>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4581089" y="3232210"/>
            <a:ext cx="3400518" cy="761424"/>
            <a:chOff x="3822542" y="1924090"/>
            <a:chExt cx="4606803" cy="1031529"/>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1924090"/>
              <a:ext cx="4550605"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903146" y="2014147"/>
              <a:ext cx="4526199"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层剥去首部，取出数据部分</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上交给第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71" name="组合 70">
            <a:extLst>
              <a:ext uri="{FF2B5EF4-FFF2-40B4-BE49-F238E27FC236}">
                <a16:creationId xmlns:a16="http://schemas.microsoft.com/office/drawing/2014/main" id="{F11A2ED7-EA52-41E3-A9E1-693526589B14}"/>
              </a:ext>
            </a:extLst>
          </p:cNvPr>
          <p:cNvGrpSpPr/>
          <p:nvPr/>
        </p:nvGrpSpPr>
        <p:grpSpPr>
          <a:xfrm>
            <a:off x="629529" y="315996"/>
            <a:ext cx="7199012" cy="987480"/>
            <a:chOff x="658104" y="373146"/>
            <a:chExt cx="7199012" cy="987480"/>
          </a:xfrm>
        </p:grpSpPr>
        <p:grpSp>
          <p:nvGrpSpPr>
            <p:cNvPr id="72" name="组合 71">
              <a:extLst>
                <a:ext uri="{FF2B5EF4-FFF2-40B4-BE49-F238E27FC236}">
                  <a16:creationId xmlns:a16="http://schemas.microsoft.com/office/drawing/2014/main" id="{BE1464EA-028B-402B-A514-8BF44713FC9A}"/>
                </a:ext>
              </a:extLst>
            </p:cNvPr>
            <p:cNvGrpSpPr/>
            <p:nvPr/>
          </p:nvGrpSpPr>
          <p:grpSpPr>
            <a:xfrm>
              <a:off x="1080814" y="763297"/>
              <a:ext cx="6776302" cy="584775"/>
              <a:chOff x="1839058" y="1058437"/>
              <a:chExt cx="6776302" cy="584775"/>
            </a:xfrm>
          </p:grpSpPr>
          <p:sp>
            <p:nvSpPr>
              <p:cNvPr id="74" name="矩形: 圆角 73">
                <a:extLst>
                  <a:ext uri="{FF2B5EF4-FFF2-40B4-BE49-F238E27FC236}">
                    <a16:creationId xmlns:a16="http://schemas.microsoft.com/office/drawing/2014/main" id="{FFD3E790-2668-4181-8F07-6D9AB8BC0576}"/>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5" name="文本框 74">
                <a:extLst>
                  <a:ext uri="{FF2B5EF4-FFF2-40B4-BE49-F238E27FC236}">
                    <a16:creationId xmlns:a16="http://schemas.microsoft.com/office/drawing/2014/main" id="{83E215F3-8420-49D3-9E2C-54238A5CA7B8}"/>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73" name="图片 72">
              <a:extLst>
                <a:ext uri="{FF2B5EF4-FFF2-40B4-BE49-F238E27FC236}">
                  <a16:creationId xmlns:a16="http://schemas.microsoft.com/office/drawing/2014/main" id="{8988193A-90D0-4395-A2BA-4FED632DA1E0}"/>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28675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7"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flipV="1">
            <a:off x="8961595" y="306630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4581088" y="2800699"/>
            <a:ext cx="3400518" cy="761424"/>
            <a:chOff x="3822542" y="1924090"/>
            <a:chExt cx="4606803" cy="1031529"/>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1924090"/>
              <a:ext cx="4550605"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903146" y="2014149"/>
              <a:ext cx="4526199"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层剥去首部，取出应用程序数据，上交给应用进程。</a:t>
              </a:r>
            </a:p>
          </p:txBody>
        </p:sp>
      </p:grpSp>
      <p:grpSp>
        <p:nvGrpSpPr>
          <p:cNvPr id="71" name="组合 70">
            <a:extLst>
              <a:ext uri="{FF2B5EF4-FFF2-40B4-BE49-F238E27FC236}">
                <a16:creationId xmlns:a16="http://schemas.microsoft.com/office/drawing/2014/main" id="{D232F3F2-C0D2-4B75-8057-7EC0DE61BE35}"/>
              </a:ext>
            </a:extLst>
          </p:cNvPr>
          <p:cNvGrpSpPr/>
          <p:nvPr/>
        </p:nvGrpSpPr>
        <p:grpSpPr>
          <a:xfrm>
            <a:off x="629529" y="315996"/>
            <a:ext cx="7199012" cy="987480"/>
            <a:chOff x="658104" y="373146"/>
            <a:chExt cx="7199012" cy="987480"/>
          </a:xfrm>
        </p:grpSpPr>
        <p:grpSp>
          <p:nvGrpSpPr>
            <p:cNvPr id="72" name="组合 71">
              <a:extLst>
                <a:ext uri="{FF2B5EF4-FFF2-40B4-BE49-F238E27FC236}">
                  <a16:creationId xmlns:a16="http://schemas.microsoft.com/office/drawing/2014/main" id="{9D5774D5-893E-48BB-87FB-59521CB73002}"/>
                </a:ext>
              </a:extLst>
            </p:cNvPr>
            <p:cNvGrpSpPr/>
            <p:nvPr/>
          </p:nvGrpSpPr>
          <p:grpSpPr>
            <a:xfrm>
              <a:off x="1080814" y="763297"/>
              <a:ext cx="6776302" cy="584775"/>
              <a:chOff x="1839058" y="1058437"/>
              <a:chExt cx="6776302" cy="584775"/>
            </a:xfrm>
          </p:grpSpPr>
          <p:sp>
            <p:nvSpPr>
              <p:cNvPr id="74" name="矩形: 圆角 73">
                <a:extLst>
                  <a:ext uri="{FF2B5EF4-FFF2-40B4-BE49-F238E27FC236}">
                    <a16:creationId xmlns:a16="http://schemas.microsoft.com/office/drawing/2014/main" id="{5A74A8DE-9735-48B7-85F7-3F90C71281E1}"/>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5" name="文本框 74">
                <a:extLst>
                  <a:ext uri="{FF2B5EF4-FFF2-40B4-BE49-F238E27FC236}">
                    <a16:creationId xmlns:a16="http://schemas.microsoft.com/office/drawing/2014/main" id="{5A7259C5-BAC5-4ADD-83ED-0A0B68DE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73" name="图片 72">
              <a:extLst>
                <a:ext uri="{FF2B5EF4-FFF2-40B4-BE49-F238E27FC236}">
                  <a16:creationId xmlns:a16="http://schemas.microsoft.com/office/drawing/2014/main" id="{CC2D943B-0AF0-40ED-A253-6F4C87543439}"/>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382879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5"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71" name="组合 70">
            <a:extLst>
              <a:ext uri="{FF2B5EF4-FFF2-40B4-BE49-F238E27FC236}">
                <a16:creationId xmlns:a16="http://schemas.microsoft.com/office/drawing/2014/main" id="{EB8B237B-2A14-4BEC-A2B1-86E2AEF19320}"/>
              </a:ext>
            </a:extLst>
          </p:cNvPr>
          <p:cNvGrpSpPr/>
          <p:nvPr/>
        </p:nvGrpSpPr>
        <p:grpSpPr>
          <a:xfrm flipH="1">
            <a:off x="6284458" y="1806546"/>
            <a:ext cx="1854699" cy="1713746"/>
            <a:chOff x="2707028" y="1673536"/>
            <a:chExt cx="3809999" cy="3520450"/>
          </a:xfrm>
        </p:grpSpPr>
        <p:grpSp>
          <p:nvGrpSpPr>
            <p:cNvPr id="72" name="组合 71">
              <a:extLst>
                <a:ext uri="{FF2B5EF4-FFF2-40B4-BE49-F238E27FC236}">
                  <a16:creationId xmlns:a16="http://schemas.microsoft.com/office/drawing/2014/main" id="{70C1FCD1-6351-42A9-9A14-E0CA43A149BC}"/>
                </a:ext>
              </a:extLst>
            </p:cNvPr>
            <p:cNvGrpSpPr/>
            <p:nvPr/>
          </p:nvGrpSpPr>
          <p:grpSpPr>
            <a:xfrm>
              <a:off x="2707028" y="1673536"/>
              <a:ext cx="3809999" cy="3520450"/>
              <a:chOff x="2286001" y="1867095"/>
              <a:chExt cx="3809999" cy="3520450"/>
            </a:xfrm>
          </p:grpSpPr>
          <p:grpSp>
            <p:nvGrpSpPr>
              <p:cNvPr id="74" name="组合 73">
                <a:extLst>
                  <a:ext uri="{FF2B5EF4-FFF2-40B4-BE49-F238E27FC236}">
                    <a16:creationId xmlns:a16="http://schemas.microsoft.com/office/drawing/2014/main" id="{DDDE403F-C090-4162-AB3C-CFD1FC20E26E}"/>
                  </a:ext>
                </a:extLst>
              </p:cNvPr>
              <p:cNvGrpSpPr/>
              <p:nvPr/>
            </p:nvGrpSpPr>
            <p:grpSpPr>
              <a:xfrm>
                <a:off x="2286001" y="1867095"/>
                <a:ext cx="3809999" cy="3520450"/>
                <a:chOff x="2363127" y="1676861"/>
                <a:chExt cx="3995263" cy="3691634"/>
              </a:xfrm>
            </p:grpSpPr>
            <p:sp>
              <p:nvSpPr>
                <p:cNvPr id="87" name="对话气泡: 椭圆形 86">
                  <a:extLst>
                    <a:ext uri="{FF2B5EF4-FFF2-40B4-BE49-F238E27FC236}">
                      <a16:creationId xmlns:a16="http://schemas.microsoft.com/office/drawing/2014/main" id="{A1A9AB96-8AF3-4CED-A696-6F0D247C77D3}"/>
                    </a:ext>
                  </a:extLst>
                </p:cNvPr>
                <p:cNvSpPr/>
                <p:nvPr/>
              </p:nvSpPr>
              <p:spPr>
                <a:xfrm>
                  <a:off x="2405516" y="1772468"/>
                  <a:ext cx="3952874" cy="3596027"/>
                </a:xfrm>
                <a:prstGeom prst="wedgeEllipseCallout">
                  <a:avLst>
                    <a:gd name="adj1" fmla="val -70702"/>
                    <a:gd name="adj2" fmla="val 16132"/>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对话气泡: 椭圆形 87">
                  <a:extLst>
                    <a:ext uri="{FF2B5EF4-FFF2-40B4-BE49-F238E27FC236}">
                      <a16:creationId xmlns:a16="http://schemas.microsoft.com/office/drawing/2014/main" id="{69203ED3-6342-4230-BB9A-4BEC952564CD}"/>
                    </a:ext>
                  </a:extLst>
                </p:cNvPr>
                <p:cNvSpPr/>
                <p:nvPr/>
              </p:nvSpPr>
              <p:spPr>
                <a:xfrm>
                  <a:off x="2363127" y="1676861"/>
                  <a:ext cx="3952874" cy="3596027"/>
                </a:xfrm>
                <a:prstGeom prst="wedgeEllipseCallout">
                  <a:avLst>
                    <a:gd name="adj1" fmla="val -67964"/>
                    <a:gd name="adj2" fmla="val 17243"/>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a:extLst>
                  <a:ext uri="{FF2B5EF4-FFF2-40B4-BE49-F238E27FC236}">
                    <a16:creationId xmlns:a16="http://schemas.microsoft.com/office/drawing/2014/main" id="{7BFA1BF5-F18C-49AE-88C7-70322E9304C5}"/>
                  </a:ext>
                </a:extLst>
              </p:cNvPr>
              <p:cNvSpPr txBox="1"/>
              <p:nvPr/>
            </p:nvSpPr>
            <p:spPr>
              <a:xfrm>
                <a:off x="2431901" y="2427051"/>
                <a:ext cx="3371236" cy="2411631"/>
              </a:xfrm>
              <a:prstGeom prst="rect">
                <a:avLst/>
              </a:prstGeom>
              <a:noFill/>
            </p:spPr>
            <p:txBody>
              <a:bodyPr wrap="square" rtlCol="0">
                <a:spAutoFit/>
              </a:bodyPr>
              <a:lstStyle/>
              <a:p>
                <a:pPr algn="ctr">
                  <a:lnSpc>
                    <a:spcPct val="120000"/>
                  </a:lnSpc>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我收到了</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发来的应用程序数据！</a:t>
                </a:r>
              </a:p>
            </p:txBody>
          </p:sp>
        </p:grpSp>
        <p:sp>
          <p:nvSpPr>
            <p:cNvPr id="73" name="弧形 72">
              <a:extLst>
                <a:ext uri="{FF2B5EF4-FFF2-40B4-BE49-F238E27FC236}">
                  <a16:creationId xmlns:a16="http://schemas.microsoft.com/office/drawing/2014/main" id="{E564370A-EBB5-4137-AB97-03D3A34BA8D8}"/>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F88CEFDF-69AB-4BF8-BB7F-60094B8B3AA6}"/>
              </a:ext>
            </a:extLst>
          </p:cNvPr>
          <p:cNvGrpSpPr/>
          <p:nvPr/>
        </p:nvGrpSpPr>
        <p:grpSpPr>
          <a:xfrm>
            <a:off x="629529" y="315996"/>
            <a:ext cx="7199012" cy="987480"/>
            <a:chOff x="658104" y="373146"/>
            <a:chExt cx="7199012" cy="987480"/>
          </a:xfrm>
        </p:grpSpPr>
        <p:grpSp>
          <p:nvGrpSpPr>
            <p:cNvPr id="93" name="组合 92">
              <a:extLst>
                <a:ext uri="{FF2B5EF4-FFF2-40B4-BE49-F238E27FC236}">
                  <a16:creationId xmlns:a16="http://schemas.microsoft.com/office/drawing/2014/main" id="{D39744ED-FD6C-4C79-A7A3-F05BDD637FC1}"/>
                </a:ext>
              </a:extLst>
            </p:cNvPr>
            <p:cNvGrpSpPr/>
            <p:nvPr/>
          </p:nvGrpSpPr>
          <p:grpSpPr>
            <a:xfrm>
              <a:off x="1080814" y="763297"/>
              <a:ext cx="6776302" cy="584775"/>
              <a:chOff x="1839058" y="1058437"/>
              <a:chExt cx="6776302" cy="584775"/>
            </a:xfrm>
          </p:grpSpPr>
          <p:sp>
            <p:nvSpPr>
              <p:cNvPr id="95" name="矩形: 圆角 94">
                <a:extLst>
                  <a:ext uri="{FF2B5EF4-FFF2-40B4-BE49-F238E27FC236}">
                    <a16:creationId xmlns:a16="http://schemas.microsoft.com/office/drawing/2014/main" id="{F78355EB-0644-4642-BF4E-951512DDCD3B}"/>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5" name="文本框 104">
                <a:extLst>
                  <a:ext uri="{FF2B5EF4-FFF2-40B4-BE49-F238E27FC236}">
                    <a16:creationId xmlns:a16="http://schemas.microsoft.com/office/drawing/2014/main" id="{A3C8490F-0A66-4432-A888-FEB5F94E9B8E}"/>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94" name="图片 93">
              <a:extLst>
                <a:ext uri="{FF2B5EF4-FFF2-40B4-BE49-F238E27FC236}">
                  <a16:creationId xmlns:a16="http://schemas.microsoft.com/office/drawing/2014/main" id="{6C21BD0C-59C7-4421-B891-817A713DD4F3}"/>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259693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8">
            <a:extLst>
              <a:ext uri="{FF2B5EF4-FFF2-40B4-BE49-F238E27FC236}">
                <a16:creationId xmlns:a16="http://schemas.microsoft.com/office/drawing/2014/main" id="{72BE0DA5-96D4-4D70-8D58-76F5C35CFDD0}"/>
              </a:ext>
            </a:extLst>
          </p:cNvPr>
          <p:cNvSpPr txBox="1">
            <a:spLocks noChangeArrowheads="1"/>
          </p:cNvSpPr>
          <p:nvPr/>
        </p:nvSpPr>
        <p:spPr bwMode="auto">
          <a:xfrm flipH="1">
            <a:off x="3584603" y="1842431"/>
            <a:ext cx="4635135" cy="370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zh-CN" altLang="en-US" sz="1900" dirty="0">
                <a:latin typeface="思源黑体 CN Normal" panose="020B0400000000000000" pitchFamily="34" charset="-122"/>
                <a:ea typeface="思源黑体 CN Normal" panose="020B0400000000000000" pitchFamily="34" charset="-122"/>
                <a:cs typeface="Times New Roman" panose="02020603050405020304" pitchFamily="18" charset="0"/>
              </a:rPr>
              <a:t>注意观察加入或剥去首部（尾部）的层次。</a:t>
            </a:r>
          </a:p>
        </p:txBody>
      </p:sp>
      <p:grpSp>
        <p:nvGrpSpPr>
          <p:cNvPr id="89" name="组合 88">
            <a:extLst>
              <a:ext uri="{FF2B5EF4-FFF2-40B4-BE49-F238E27FC236}">
                <a16:creationId xmlns:a16="http://schemas.microsoft.com/office/drawing/2014/main" id="{65D6EC93-0230-4810-8F82-97C80B2D0362}"/>
              </a:ext>
            </a:extLst>
          </p:cNvPr>
          <p:cNvGrpSpPr/>
          <p:nvPr/>
        </p:nvGrpSpPr>
        <p:grpSpPr>
          <a:xfrm>
            <a:off x="2139796"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 name="组合 1">
            <a:extLst>
              <a:ext uri="{FF2B5EF4-FFF2-40B4-BE49-F238E27FC236}">
                <a16:creationId xmlns:a16="http://schemas.microsoft.com/office/drawing/2014/main" id="{E4E80DE6-AAE8-4811-8825-D5DDCA9CC34B}"/>
              </a:ext>
            </a:extLst>
          </p:cNvPr>
          <p:cNvGrpSpPr/>
          <p:nvPr/>
        </p:nvGrpSpPr>
        <p:grpSpPr>
          <a:xfrm>
            <a:off x="5887788" y="2523877"/>
            <a:ext cx="1570601" cy="336647"/>
            <a:chOff x="4222519" y="2946168"/>
            <a:chExt cx="1570601" cy="336647"/>
          </a:xfrm>
        </p:grpSpPr>
        <p:sp>
          <p:nvSpPr>
            <p:cNvPr id="193" name="矩形: 圆角 192">
              <a:extLst>
                <a:ext uri="{FF2B5EF4-FFF2-40B4-BE49-F238E27FC236}">
                  <a16:creationId xmlns:a16="http://schemas.microsoft.com/office/drawing/2014/main" id="{0964FEEF-4111-4540-A087-1ECB3009BB8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94" name="Text Box 14">
              <a:extLst>
                <a:ext uri="{FF2B5EF4-FFF2-40B4-BE49-F238E27FC236}">
                  <a16:creationId xmlns:a16="http://schemas.microsoft.com/office/drawing/2014/main" id="{10F170BB-B9F2-45F1-9B72-8B4E26C2DD0C}"/>
                </a:ext>
              </a:extLst>
            </p:cNvPr>
            <p:cNvSpPr txBox="1">
              <a:spLocks noChangeArrowheads="1"/>
            </p:cNvSpPr>
            <p:nvPr/>
          </p:nvSpPr>
          <p:spPr bwMode="auto">
            <a:xfrm>
              <a:off x="4276092"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95" name="组合 194">
            <a:extLst>
              <a:ext uri="{FF2B5EF4-FFF2-40B4-BE49-F238E27FC236}">
                <a16:creationId xmlns:a16="http://schemas.microsoft.com/office/drawing/2014/main" id="{67B41303-1E73-40F9-BAB2-FB8AD66A4006}"/>
              </a:ext>
            </a:extLst>
          </p:cNvPr>
          <p:cNvGrpSpPr/>
          <p:nvPr/>
        </p:nvGrpSpPr>
        <p:grpSpPr>
          <a:xfrm>
            <a:off x="5887789" y="3036269"/>
            <a:ext cx="1570601" cy="336647"/>
            <a:chOff x="4222519" y="2946168"/>
            <a:chExt cx="1570601" cy="336647"/>
          </a:xfrm>
        </p:grpSpPr>
        <p:sp>
          <p:nvSpPr>
            <p:cNvPr id="196" name="矩形: 圆角 195">
              <a:extLst>
                <a:ext uri="{FF2B5EF4-FFF2-40B4-BE49-F238E27FC236}">
                  <a16:creationId xmlns:a16="http://schemas.microsoft.com/office/drawing/2014/main" id="{BDE953A6-1411-4C15-92E9-DE7B6783A396}"/>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97" name="Text Box 14">
              <a:extLst>
                <a:ext uri="{FF2B5EF4-FFF2-40B4-BE49-F238E27FC236}">
                  <a16:creationId xmlns:a16="http://schemas.microsoft.com/office/drawing/2014/main" id="{4599C3CE-480C-4CDD-AC2A-2CE281E79A3A}"/>
                </a:ext>
              </a:extLst>
            </p:cNvPr>
            <p:cNvSpPr txBox="1">
              <a:spLocks noChangeArrowheads="1"/>
            </p:cNvSpPr>
            <p:nvPr/>
          </p:nvSpPr>
          <p:spPr bwMode="auto">
            <a:xfrm>
              <a:off x="4276091"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07" name="组合 206">
            <a:extLst>
              <a:ext uri="{FF2B5EF4-FFF2-40B4-BE49-F238E27FC236}">
                <a16:creationId xmlns:a16="http://schemas.microsoft.com/office/drawing/2014/main" id="{8A3FDC0A-16C4-4B6A-ACA2-0B48168B7405}"/>
              </a:ext>
            </a:extLst>
          </p:cNvPr>
          <p:cNvGrpSpPr/>
          <p:nvPr/>
        </p:nvGrpSpPr>
        <p:grpSpPr>
          <a:xfrm>
            <a:off x="3897746" y="5115315"/>
            <a:ext cx="4068845" cy="336647"/>
            <a:chOff x="2232477" y="2946168"/>
            <a:chExt cx="4068845" cy="336647"/>
          </a:xfrm>
        </p:grpSpPr>
        <p:sp>
          <p:nvSpPr>
            <p:cNvPr id="208" name="矩形: 圆角 207">
              <a:extLst>
                <a:ext uri="{FF2B5EF4-FFF2-40B4-BE49-F238E27FC236}">
                  <a16:creationId xmlns:a16="http://schemas.microsoft.com/office/drawing/2014/main" id="{7DBBDF77-B86C-4AE7-B2F0-25FFB9410288}"/>
                </a:ext>
              </a:extLst>
            </p:cNvPr>
            <p:cNvSpPr/>
            <p:nvPr/>
          </p:nvSpPr>
          <p:spPr>
            <a:xfrm>
              <a:off x="2232477" y="2946168"/>
              <a:ext cx="4055156"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9" name="Text Box 14">
              <a:extLst>
                <a:ext uri="{FF2B5EF4-FFF2-40B4-BE49-F238E27FC236}">
                  <a16:creationId xmlns:a16="http://schemas.microsoft.com/office/drawing/2014/main" id="{D8479A70-3A69-49D1-9B59-21FDEAEBC5C7}"/>
                </a:ext>
              </a:extLst>
            </p:cNvPr>
            <p:cNvSpPr txBox="1">
              <a:spLocks noChangeArrowheads="1"/>
            </p:cNvSpPr>
            <p:nvPr/>
          </p:nvSpPr>
          <p:spPr bwMode="auto">
            <a:xfrm>
              <a:off x="2245635" y="2947485"/>
              <a:ext cx="405568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10100110100101  </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比  特  流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110101110101</a:t>
              </a:r>
            </a:p>
          </p:txBody>
        </p:sp>
      </p:grpSp>
      <p:grpSp>
        <p:nvGrpSpPr>
          <p:cNvPr id="12" name="组合 11">
            <a:extLst>
              <a:ext uri="{FF2B5EF4-FFF2-40B4-BE49-F238E27FC236}">
                <a16:creationId xmlns:a16="http://schemas.microsoft.com/office/drawing/2014/main" id="{7A4B97D7-1EF5-4BEE-8AA7-38B37CA9AC88}"/>
              </a:ext>
            </a:extLst>
          </p:cNvPr>
          <p:cNvGrpSpPr/>
          <p:nvPr/>
        </p:nvGrpSpPr>
        <p:grpSpPr>
          <a:xfrm>
            <a:off x="5392664" y="3537675"/>
            <a:ext cx="2068782" cy="352105"/>
            <a:chOff x="3768808" y="3338574"/>
            <a:chExt cx="2068782" cy="352105"/>
          </a:xfrm>
        </p:grpSpPr>
        <p:grpSp>
          <p:nvGrpSpPr>
            <p:cNvPr id="198" name="组合 197">
              <a:extLst>
                <a:ext uri="{FF2B5EF4-FFF2-40B4-BE49-F238E27FC236}">
                  <a16:creationId xmlns:a16="http://schemas.microsoft.com/office/drawing/2014/main" id="{3184427F-D522-4652-A4D3-83278A6E6FAB}"/>
                </a:ext>
              </a:extLst>
            </p:cNvPr>
            <p:cNvGrpSpPr/>
            <p:nvPr/>
          </p:nvGrpSpPr>
          <p:grpSpPr>
            <a:xfrm>
              <a:off x="4266989" y="3354032"/>
              <a:ext cx="1570601" cy="336647"/>
              <a:chOff x="4222519" y="2946168"/>
              <a:chExt cx="1570601" cy="336647"/>
            </a:xfrm>
          </p:grpSpPr>
          <p:sp>
            <p:nvSpPr>
              <p:cNvPr id="199" name="矩形: 圆角 198">
                <a:extLst>
                  <a:ext uri="{FF2B5EF4-FFF2-40B4-BE49-F238E27FC236}">
                    <a16:creationId xmlns:a16="http://schemas.microsoft.com/office/drawing/2014/main" id="{2296965F-65B0-4D57-8A71-B985C5300961}"/>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0" name="Text Box 14">
                <a:extLst>
                  <a:ext uri="{FF2B5EF4-FFF2-40B4-BE49-F238E27FC236}">
                    <a16:creationId xmlns:a16="http://schemas.microsoft.com/office/drawing/2014/main" id="{6FD3E5E0-28AA-4E9C-97B3-06B7146BB35E}"/>
                  </a:ext>
                </a:extLst>
              </p:cNvPr>
              <p:cNvSpPr txBox="1">
                <a:spLocks noChangeArrowheads="1"/>
              </p:cNvSpPr>
              <p:nvPr/>
            </p:nvSpPr>
            <p:spPr bwMode="auto">
              <a:xfrm>
                <a:off x="4264573" y="2947485"/>
                <a:ext cx="14703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13" name="组合 212">
              <a:extLst>
                <a:ext uri="{FF2B5EF4-FFF2-40B4-BE49-F238E27FC236}">
                  <a16:creationId xmlns:a16="http://schemas.microsoft.com/office/drawing/2014/main" id="{9C3CADFE-E7F1-4014-A696-6115BD4FB63F}"/>
                </a:ext>
              </a:extLst>
            </p:cNvPr>
            <p:cNvGrpSpPr/>
            <p:nvPr/>
          </p:nvGrpSpPr>
          <p:grpSpPr>
            <a:xfrm>
              <a:off x="3768808" y="3338574"/>
              <a:ext cx="497865" cy="336695"/>
              <a:chOff x="4222519" y="2928774"/>
              <a:chExt cx="1570601" cy="336695"/>
            </a:xfrm>
          </p:grpSpPr>
          <p:sp>
            <p:nvSpPr>
              <p:cNvPr id="214" name="矩形: 圆角 213">
                <a:extLst>
                  <a:ext uri="{FF2B5EF4-FFF2-40B4-BE49-F238E27FC236}">
                    <a16:creationId xmlns:a16="http://schemas.microsoft.com/office/drawing/2014/main" id="{8F92B9D6-6CAF-4E57-8F63-BFDBD19D9330}"/>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15" name="Text Box 14">
                <a:extLst>
                  <a:ext uri="{FF2B5EF4-FFF2-40B4-BE49-F238E27FC236}">
                    <a16:creationId xmlns:a16="http://schemas.microsoft.com/office/drawing/2014/main" id="{D8A8B4FA-62E4-4EE0-BAED-420208A2DCFC}"/>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11" name="组合 10">
            <a:extLst>
              <a:ext uri="{FF2B5EF4-FFF2-40B4-BE49-F238E27FC236}">
                <a16:creationId xmlns:a16="http://schemas.microsoft.com/office/drawing/2014/main" id="{A0E8FF5C-AF9E-447B-966E-D17FA7C2C9C1}"/>
              </a:ext>
            </a:extLst>
          </p:cNvPr>
          <p:cNvGrpSpPr/>
          <p:nvPr/>
        </p:nvGrpSpPr>
        <p:grpSpPr>
          <a:xfrm>
            <a:off x="5302628" y="2415190"/>
            <a:ext cx="605445" cy="939192"/>
            <a:chOff x="3518477" y="2233884"/>
            <a:chExt cx="605445" cy="939192"/>
          </a:xfrm>
        </p:grpSpPr>
        <p:grpSp>
          <p:nvGrpSpPr>
            <p:cNvPr id="210" name="组合 209">
              <a:extLst>
                <a:ext uri="{FF2B5EF4-FFF2-40B4-BE49-F238E27FC236}">
                  <a16:creationId xmlns:a16="http://schemas.microsoft.com/office/drawing/2014/main" id="{966D9363-9F6E-4021-916A-1D670E3E8626}"/>
                </a:ext>
              </a:extLst>
            </p:cNvPr>
            <p:cNvGrpSpPr/>
            <p:nvPr/>
          </p:nvGrpSpPr>
          <p:grpSpPr>
            <a:xfrm>
              <a:off x="3605457" y="2836381"/>
              <a:ext cx="497865" cy="336695"/>
              <a:chOff x="4222519" y="2928774"/>
              <a:chExt cx="1570601" cy="336695"/>
            </a:xfrm>
          </p:grpSpPr>
          <p:sp>
            <p:nvSpPr>
              <p:cNvPr id="211" name="矩形: 圆角 210">
                <a:extLst>
                  <a:ext uri="{FF2B5EF4-FFF2-40B4-BE49-F238E27FC236}">
                    <a16:creationId xmlns:a16="http://schemas.microsoft.com/office/drawing/2014/main" id="{F455E4B7-8301-45CA-AF0E-2AE91F46A376}"/>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12" name="Text Box 14">
                <a:extLst>
                  <a:ext uri="{FF2B5EF4-FFF2-40B4-BE49-F238E27FC236}">
                    <a16:creationId xmlns:a16="http://schemas.microsoft.com/office/drawing/2014/main" id="{C080B4CE-A0A9-4FD8-A33C-BE9F7C3A938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10" name="组合 9">
              <a:extLst>
                <a:ext uri="{FF2B5EF4-FFF2-40B4-BE49-F238E27FC236}">
                  <a16:creationId xmlns:a16="http://schemas.microsoft.com/office/drawing/2014/main" id="{9BA05547-9C2E-43E8-A6E3-66AF07F22FA7}"/>
                </a:ext>
              </a:extLst>
            </p:cNvPr>
            <p:cNvGrpSpPr/>
            <p:nvPr/>
          </p:nvGrpSpPr>
          <p:grpSpPr>
            <a:xfrm>
              <a:off x="3518477" y="2233884"/>
              <a:ext cx="605445" cy="581575"/>
              <a:chOff x="3518477" y="2233884"/>
              <a:chExt cx="605445" cy="581575"/>
            </a:xfrm>
          </p:grpSpPr>
          <p:cxnSp>
            <p:nvCxnSpPr>
              <p:cNvPr id="4" name="直接箭头连接符 3">
                <a:extLst>
                  <a:ext uri="{FF2B5EF4-FFF2-40B4-BE49-F238E27FC236}">
                    <a16:creationId xmlns:a16="http://schemas.microsoft.com/office/drawing/2014/main" id="{DDC60DEF-0DC6-47CA-B5BA-D2A069F37607}"/>
                  </a:ext>
                </a:extLst>
              </p:cNvPr>
              <p:cNvCxnSpPr>
                <a:cxnSpLocks/>
              </p:cNvCxnSpPr>
              <p:nvPr/>
            </p:nvCxnSpPr>
            <p:spPr>
              <a:xfrm>
                <a:off x="3820011" y="2639882"/>
                <a:ext cx="2379" cy="175577"/>
              </a:xfrm>
              <a:prstGeom prst="straightConnector1">
                <a:avLst/>
              </a:prstGeom>
              <a:ln w="19050">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 Box 48">
                <a:extLst>
                  <a:ext uri="{FF2B5EF4-FFF2-40B4-BE49-F238E27FC236}">
                    <a16:creationId xmlns:a16="http://schemas.microsoft.com/office/drawing/2014/main" id="{56D3EC40-2C4C-4B04-BB26-19C01CA509CC}"/>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grpSp>
        <p:nvGrpSpPr>
          <p:cNvPr id="226" name="组合 225">
            <a:extLst>
              <a:ext uri="{FF2B5EF4-FFF2-40B4-BE49-F238E27FC236}">
                <a16:creationId xmlns:a16="http://schemas.microsoft.com/office/drawing/2014/main" id="{02A3B656-0738-4735-B75C-731DABC706CF}"/>
              </a:ext>
            </a:extLst>
          </p:cNvPr>
          <p:cNvGrpSpPr/>
          <p:nvPr/>
        </p:nvGrpSpPr>
        <p:grpSpPr>
          <a:xfrm>
            <a:off x="4810727" y="2936504"/>
            <a:ext cx="605445" cy="939192"/>
            <a:chOff x="3518477" y="2233884"/>
            <a:chExt cx="605445" cy="939192"/>
          </a:xfrm>
        </p:grpSpPr>
        <p:grpSp>
          <p:nvGrpSpPr>
            <p:cNvPr id="227" name="组合 226">
              <a:extLst>
                <a:ext uri="{FF2B5EF4-FFF2-40B4-BE49-F238E27FC236}">
                  <a16:creationId xmlns:a16="http://schemas.microsoft.com/office/drawing/2014/main" id="{4056E2CD-6254-4DFB-84F4-00FA78A39F55}"/>
                </a:ext>
              </a:extLst>
            </p:cNvPr>
            <p:cNvGrpSpPr/>
            <p:nvPr/>
          </p:nvGrpSpPr>
          <p:grpSpPr>
            <a:xfrm>
              <a:off x="3605457" y="2836381"/>
              <a:ext cx="497865" cy="336695"/>
              <a:chOff x="4222519" y="2928774"/>
              <a:chExt cx="1570601" cy="336695"/>
            </a:xfrm>
          </p:grpSpPr>
          <p:sp>
            <p:nvSpPr>
              <p:cNvPr id="231" name="矩形: 圆角 230">
                <a:extLst>
                  <a:ext uri="{FF2B5EF4-FFF2-40B4-BE49-F238E27FC236}">
                    <a16:creationId xmlns:a16="http://schemas.microsoft.com/office/drawing/2014/main" id="{C05481DD-3B3D-4962-8939-6DB3A344647C}"/>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32" name="Text Box 14">
                <a:extLst>
                  <a:ext uri="{FF2B5EF4-FFF2-40B4-BE49-F238E27FC236}">
                    <a16:creationId xmlns:a16="http://schemas.microsoft.com/office/drawing/2014/main" id="{E8AFDB8A-0715-4E89-8805-15781FFF523B}"/>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28" name="组合 227">
              <a:extLst>
                <a:ext uri="{FF2B5EF4-FFF2-40B4-BE49-F238E27FC236}">
                  <a16:creationId xmlns:a16="http://schemas.microsoft.com/office/drawing/2014/main" id="{4EF81D19-3E61-456C-A0B4-ECA085928E05}"/>
                </a:ext>
              </a:extLst>
            </p:cNvPr>
            <p:cNvGrpSpPr/>
            <p:nvPr/>
          </p:nvGrpSpPr>
          <p:grpSpPr>
            <a:xfrm>
              <a:off x="3518477" y="2233884"/>
              <a:ext cx="605445" cy="581575"/>
              <a:chOff x="3518477" y="2233884"/>
              <a:chExt cx="605445" cy="581575"/>
            </a:xfrm>
          </p:grpSpPr>
          <p:cxnSp>
            <p:nvCxnSpPr>
              <p:cNvPr id="229" name="直接箭头连接符 228">
                <a:extLst>
                  <a:ext uri="{FF2B5EF4-FFF2-40B4-BE49-F238E27FC236}">
                    <a16:creationId xmlns:a16="http://schemas.microsoft.com/office/drawing/2014/main" id="{3252E04B-22B6-4C81-BDB3-590D85CF66DE}"/>
                  </a:ext>
                </a:extLst>
              </p:cNvPr>
              <p:cNvCxnSpPr>
                <a:cxnSpLocks/>
              </p:cNvCxnSpPr>
              <p:nvPr/>
            </p:nvCxnSpPr>
            <p:spPr>
              <a:xfrm>
                <a:off x="3820011" y="2639882"/>
                <a:ext cx="2379" cy="175577"/>
              </a:xfrm>
              <a:prstGeom prst="straightConnector1">
                <a:avLst/>
              </a:prstGeom>
              <a:ln w="190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0" name="Text Box 48">
                <a:extLst>
                  <a:ext uri="{FF2B5EF4-FFF2-40B4-BE49-F238E27FC236}">
                    <a16:creationId xmlns:a16="http://schemas.microsoft.com/office/drawing/2014/main" id="{4DE8D859-A780-456C-8229-4BD8AD17043C}"/>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grpSp>
        <p:nvGrpSpPr>
          <p:cNvPr id="13" name="组合 12">
            <a:extLst>
              <a:ext uri="{FF2B5EF4-FFF2-40B4-BE49-F238E27FC236}">
                <a16:creationId xmlns:a16="http://schemas.microsoft.com/office/drawing/2014/main" id="{8FA5CB27-2394-422F-AD50-D5BD95589AF4}"/>
              </a:ext>
            </a:extLst>
          </p:cNvPr>
          <p:cNvGrpSpPr/>
          <p:nvPr/>
        </p:nvGrpSpPr>
        <p:grpSpPr>
          <a:xfrm>
            <a:off x="4897684" y="4058000"/>
            <a:ext cx="2558620" cy="353871"/>
            <a:chOff x="3273828" y="3858899"/>
            <a:chExt cx="2558620" cy="353871"/>
          </a:xfrm>
        </p:grpSpPr>
        <p:grpSp>
          <p:nvGrpSpPr>
            <p:cNvPr id="201" name="组合 200">
              <a:extLst>
                <a:ext uri="{FF2B5EF4-FFF2-40B4-BE49-F238E27FC236}">
                  <a16:creationId xmlns:a16="http://schemas.microsoft.com/office/drawing/2014/main" id="{40CB7154-F124-4D8C-A5D5-E44090226AC0}"/>
                </a:ext>
              </a:extLst>
            </p:cNvPr>
            <p:cNvGrpSpPr/>
            <p:nvPr/>
          </p:nvGrpSpPr>
          <p:grpSpPr>
            <a:xfrm>
              <a:off x="4261847" y="3876123"/>
              <a:ext cx="1570601" cy="336647"/>
              <a:chOff x="4222519" y="2946168"/>
              <a:chExt cx="1570601" cy="336647"/>
            </a:xfrm>
          </p:grpSpPr>
          <p:sp>
            <p:nvSpPr>
              <p:cNvPr id="202" name="矩形: 圆角 201">
                <a:extLst>
                  <a:ext uri="{FF2B5EF4-FFF2-40B4-BE49-F238E27FC236}">
                    <a16:creationId xmlns:a16="http://schemas.microsoft.com/office/drawing/2014/main" id="{F735AF74-779B-4216-BC86-D994467C811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3" name="Text Box 14">
                <a:extLst>
                  <a:ext uri="{FF2B5EF4-FFF2-40B4-BE49-F238E27FC236}">
                    <a16:creationId xmlns:a16="http://schemas.microsoft.com/office/drawing/2014/main" id="{B71C7403-0E18-4DE8-B1A5-2C43329A0A1C}"/>
                  </a:ext>
                </a:extLst>
              </p:cNvPr>
              <p:cNvSpPr txBox="1">
                <a:spLocks noChangeArrowheads="1"/>
              </p:cNvSpPr>
              <p:nvPr/>
            </p:nvSpPr>
            <p:spPr bwMode="auto">
              <a:xfrm>
                <a:off x="4268915" y="2947485"/>
                <a:ext cx="14711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16" name="组合 215">
              <a:extLst>
                <a:ext uri="{FF2B5EF4-FFF2-40B4-BE49-F238E27FC236}">
                  <a16:creationId xmlns:a16="http://schemas.microsoft.com/office/drawing/2014/main" id="{64A069FF-27B2-4575-A574-1B45898C30CD}"/>
                </a:ext>
              </a:extLst>
            </p:cNvPr>
            <p:cNvGrpSpPr/>
            <p:nvPr/>
          </p:nvGrpSpPr>
          <p:grpSpPr>
            <a:xfrm>
              <a:off x="3768808" y="3858948"/>
              <a:ext cx="497865" cy="336695"/>
              <a:chOff x="4222519" y="2928774"/>
              <a:chExt cx="1570601" cy="336695"/>
            </a:xfrm>
          </p:grpSpPr>
          <p:sp>
            <p:nvSpPr>
              <p:cNvPr id="217" name="矩形: 圆角 216">
                <a:extLst>
                  <a:ext uri="{FF2B5EF4-FFF2-40B4-BE49-F238E27FC236}">
                    <a16:creationId xmlns:a16="http://schemas.microsoft.com/office/drawing/2014/main" id="{D2BB1FBB-5563-4769-A6CF-30CFEB51AC74}"/>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18" name="Text Box 14">
                <a:extLst>
                  <a:ext uri="{FF2B5EF4-FFF2-40B4-BE49-F238E27FC236}">
                    <a16:creationId xmlns:a16="http://schemas.microsoft.com/office/drawing/2014/main" id="{C181277A-83E3-4913-A85F-7F89D56BC92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234" name="组合 233">
              <a:extLst>
                <a:ext uri="{FF2B5EF4-FFF2-40B4-BE49-F238E27FC236}">
                  <a16:creationId xmlns:a16="http://schemas.microsoft.com/office/drawing/2014/main" id="{4AF8FA16-3EE1-4674-ADDD-B5C7FDC50E7E}"/>
                </a:ext>
              </a:extLst>
            </p:cNvPr>
            <p:cNvGrpSpPr/>
            <p:nvPr/>
          </p:nvGrpSpPr>
          <p:grpSpPr>
            <a:xfrm>
              <a:off x="3273828" y="3858899"/>
              <a:ext cx="497865" cy="336695"/>
              <a:chOff x="4222519" y="2928774"/>
              <a:chExt cx="1570601" cy="336695"/>
            </a:xfrm>
          </p:grpSpPr>
          <p:sp>
            <p:nvSpPr>
              <p:cNvPr id="238" name="矩形: 圆角 237">
                <a:extLst>
                  <a:ext uri="{FF2B5EF4-FFF2-40B4-BE49-F238E27FC236}">
                    <a16:creationId xmlns:a16="http://schemas.microsoft.com/office/drawing/2014/main" id="{C618849A-6FDB-4E77-8135-3B7F6532ED68}"/>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39" name="Text Box 14">
                <a:extLst>
                  <a:ext uri="{FF2B5EF4-FFF2-40B4-BE49-F238E27FC236}">
                    <a16:creationId xmlns:a16="http://schemas.microsoft.com/office/drawing/2014/main" id="{4B68310F-1EFB-45C6-BCBF-1A38219CFA25}"/>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256" name="组合 255">
            <a:extLst>
              <a:ext uri="{FF2B5EF4-FFF2-40B4-BE49-F238E27FC236}">
                <a16:creationId xmlns:a16="http://schemas.microsoft.com/office/drawing/2014/main" id="{A38ED375-A03C-48EA-B166-7901DF72C68E}"/>
              </a:ext>
            </a:extLst>
          </p:cNvPr>
          <p:cNvGrpSpPr/>
          <p:nvPr/>
        </p:nvGrpSpPr>
        <p:grpSpPr>
          <a:xfrm>
            <a:off x="4313988" y="3455744"/>
            <a:ext cx="605445" cy="939192"/>
            <a:chOff x="3518477" y="2233884"/>
            <a:chExt cx="605445" cy="939192"/>
          </a:xfrm>
        </p:grpSpPr>
        <p:grpSp>
          <p:nvGrpSpPr>
            <p:cNvPr id="257" name="组合 256">
              <a:extLst>
                <a:ext uri="{FF2B5EF4-FFF2-40B4-BE49-F238E27FC236}">
                  <a16:creationId xmlns:a16="http://schemas.microsoft.com/office/drawing/2014/main" id="{3478D83F-A9F1-4902-A5ED-53B4C781CD8A}"/>
                </a:ext>
              </a:extLst>
            </p:cNvPr>
            <p:cNvGrpSpPr/>
            <p:nvPr/>
          </p:nvGrpSpPr>
          <p:grpSpPr>
            <a:xfrm>
              <a:off x="3605457" y="2836381"/>
              <a:ext cx="497865" cy="336695"/>
              <a:chOff x="4222519" y="2928774"/>
              <a:chExt cx="1570601" cy="336695"/>
            </a:xfrm>
          </p:grpSpPr>
          <p:sp>
            <p:nvSpPr>
              <p:cNvPr id="261" name="矩形: 圆角 260">
                <a:extLst>
                  <a:ext uri="{FF2B5EF4-FFF2-40B4-BE49-F238E27FC236}">
                    <a16:creationId xmlns:a16="http://schemas.microsoft.com/office/drawing/2014/main" id="{8604BB77-FDB2-42B9-82BF-4536BA8262A7}"/>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62" name="Text Box 14">
                <a:extLst>
                  <a:ext uri="{FF2B5EF4-FFF2-40B4-BE49-F238E27FC236}">
                    <a16:creationId xmlns:a16="http://schemas.microsoft.com/office/drawing/2014/main" id="{103F61EC-50C4-42A7-BA48-5A14C945C71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nvGrpSpPr>
            <p:cNvPr id="258" name="组合 257">
              <a:extLst>
                <a:ext uri="{FF2B5EF4-FFF2-40B4-BE49-F238E27FC236}">
                  <a16:creationId xmlns:a16="http://schemas.microsoft.com/office/drawing/2014/main" id="{0CC122C9-8494-421B-9CB3-A26A89F99AF6}"/>
                </a:ext>
              </a:extLst>
            </p:cNvPr>
            <p:cNvGrpSpPr/>
            <p:nvPr/>
          </p:nvGrpSpPr>
          <p:grpSpPr>
            <a:xfrm>
              <a:off x="3518477" y="2233884"/>
              <a:ext cx="605445" cy="581575"/>
              <a:chOff x="3518477" y="2233884"/>
              <a:chExt cx="605445" cy="581575"/>
            </a:xfrm>
          </p:grpSpPr>
          <p:cxnSp>
            <p:nvCxnSpPr>
              <p:cNvPr id="259" name="直接箭头连接符 258">
                <a:extLst>
                  <a:ext uri="{FF2B5EF4-FFF2-40B4-BE49-F238E27FC236}">
                    <a16:creationId xmlns:a16="http://schemas.microsoft.com/office/drawing/2014/main" id="{36134A65-71A0-4018-ACBF-EEA36F602424}"/>
                  </a:ext>
                </a:extLst>
              </p:cNvPr>
              <p:cNvCxnSpPr>
                <a:cxnSpLocks/>
              </p:cNvCxnSpPr>
              <p:nvPr/>
            </p:nvCxnSpPr>
            <p:spPr>
              <a:xfrm>
                <a:off x="3820011" y="2639882"/>
                <a:ext cx="2379" cy="175577"/>
              </a:xfrm>
              <a:prstGeom prst="straightConnector1">
                <a:avLst/>
              </a:prstGeom>
              <a:ln w="19050">
                <a:solidFill>
                  <a:srgbClr val="F6510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0" name="Text Box 48">
                <a:extLst>
                  <a:ext uri="{FF2B5EF4-FFF2-40B4-BE49-F238E27FC236}">
                    <a16:creationId xmlns:a16="http://schemas.microsoft.com/office/drawing/2014/main" id="{7289D583-BD07-4704-AD9F-08014E561FED}"/>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14" name="组合 13">
            <a:extLst>
              <a:ext uri="{FF2B5EF4-FFF2-40B4-BE49-F238E27FC236}">
                <a16:creationId xmlns:a16="http://schemas.microsoft.com/office/drawing/2014/main" id="{B1BDED3F-0D01-4ECD-A975-C9DB24514B47}"/>
              </a:ext>
            </a:extLst>
          </p:cNvPr>
          <p:cNvGrpSpPr/>
          <p:nvPr/>
        </p:nvGrpSpPr>
        <p:grpSpPr>
          <a:xfrm>
            <a:off x="4400943" y="4573915"/>
            <a:ext cx="3057448" cy="356387"/>
            <a:chOff x="2777087" y="4374814"/>
            <a:chExt cx="3057448" cy="356387"/>
          </a:xfrm>
        </p:grpSpPr>
        <p:grpSp>
          <p:nvGrpSpPr>
            <p:cNvPr id="204" name="组合 203">
              <a:extLst>
                <a:ext uri="{FF2B5EF4-FFF2-40B4-BE49-F238E27FC236}">
                  <a16:creationId xmlns:a16="http://schemas.microsoft.com/office/drawing/2014/main" id="{F1EA76FD-8FEE-400D-BFC1-06BBABE68266}"/>
                </a:ext>
              </a:extLst>
            </p:cNvPr>
            <p:cNvGrpSpPr/>
            <p:nvPr/>
          </p:nvGrpSpPr>
          <p:grpSpPr>
            <a:xfrm>
              <a:off x="4263934" y="4394554"/>
              <a:ext cx="1570601" cy="336647"/>
              <a:chOff x="4222519" y="2946168"/>
              <a:chExt cx="1570601" cy="336647"/>
            </a:xfrm>
          </p:grpSpPr>
          <p:sp>
            <p:nvSpPr>
              <p:cNvPr id="205" name="矩形: 圆角 204">
                <a:extLst>
                  <a:ext uri="{FF2B5EF4-FFF2-40B4-BE49-F238E27FC236}">
                    <a16:creationId xmlns:a16="http://schemas.microsoft.com/office/drawing/2014/main" id="{FDAF3824-33FA-4DFB-A16B-C974EB82327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6" name="Text Box 14">
                <a:extLst>
                  <a:ext uri="{FF2B5EF4-FFF2-40B4-BE49-F238E27FC236}">
                    <a16:creationId xmlns:a16="http://schemas.microsoft.com/office/drawing/2014/main" id="{5033044D-8656-49B9-B672-A9177430A85D}"/>
                  </a:ext>
                </a:extLst>
              </p:cNvPr>
              <p:cNvSpPr txBox="1">
                <a:spLocks noChangeArrowheads="1"/>
              </p:cNvSpPr>
              <p:nvPr/>
            </p:nvSpPr>
            <p:spPr bwMode="auto">
              <a:xfrm>
                <a:off x="4267628" y="2947485"/>
                <a:ext cx="1474408"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19" name="组合 218">
              <a:extLst>
                <a:ext uri="{FF2B5EF4-FFF2-40B4-BE49-F238E27FC236}">
                  <a16:creationId xmlns:a16="http://schemas.microsoft.com/office/drawing/2014/main" id="{0F12C0CB-CB29-4731-87DD-639B952C4777}"/>
                </a:ext>
              </a:extLst>
            </p:cNvPr>
            <p:cNvGrpSpPr/>
            <p:nvPr/>
          </p:nvGrpSpPr>
          <p:grpSpPr>
            <a:xfrm>
              <a:off x="3772819" y="4376179"/>
              <a:ext cx="497865" cy="336695"/>
              <a:chOff x="4222519" y="2928774"/>
              <a:chExt cx="1570601" cy="336695"/>
            </a:xfrm>
          </p:grpSpPr>
          <p:sp>
            <p:nvSpPr>
              <p:cNvPr id="220" name="矩形: 圆角 219">
                <a:extLst>
                  <a:ext uri="{FF2B5EF4-FFF2-40B4-BE49-F238E27FC236}">
                    <a16:creationId xmlns:a16="http://schemas.microsoft.com/office/drawing/2014/main" id="{1F0B2E41-44C1-40B3-B938-6683BDA009DE}"/>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21" name="Text Box 14">
                <a:extLst>
                  <a:ext uri="{FF2B5EF4-FFF2-40B4-BE49-F238E27FC236}">
                    <a16:creationId xmlns:a16="http://schemas.microsoft.com/office/drawing/2014/main" id="{3DE9B64D-3169-4A33-BC6E-9E1CD814117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240" name="组合 239">
              <a:extLst>
                <a:ext uri="{FF2B5EF4-FFF2-40B4-BE49-F238E27FC236}">
                  <a16:creationId xmlns:a16="http://schemas.microsoft.com/office/drawing/2014/main" id="{0776D341-BAE2-4093-B3C4-75F9A7D5CE0A}"/>
                </a:ext>
              </a:extLst>
            </p:cNvPr>
            <p:cNvGrpSpPr/>
            <p:nvPr/>
          </p:nvGrpSpPr>
          <p:grpSpPr>
            <a:xfrm>
              <a:off x="3274953" y="4376672"/>
              <a:ext cx="497865" cy="336695"/>
              <a:chOff x="4222519" y="2928774"/>
              <a:chExt cx="1570601" cy="336695"/>
            </a:xfrm>
          </p:grpSpPr>
          <p:sp>
            <p:nvSpPr>
              <p:cNvPr id="241" name="矩形: 圆角 240">
                <a:extLst>
                  <a:ext uri="{FF2B5EF4-FFF2-40B4-BE49-F238E27FC236}">
                    <a16:creationId xmlns:a16="http://schemas.microsoft.com/office/drawing/2014/main" id="{641A6B59-215E-445E-8CC5-E89A5D2E32BB}"/>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42" name="Text Box 14">
                <a:extLst>
                  <a:ext uri="{FF2B5EF4-FFF2-40B4-BE49-F238E27FC236}">
                    <a16:creationId xmlns:a16="http://schemas.microsoft.com/office/drawing/2014/main" id="{C6623899-9297-4980-9064-BA9FC2B3A318}"/>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69" name="组合 268">
              <a:extLst>
                <a:ext uri="{FF2B5EF4-FFF2-40B4-BE49-F238E27FC236}">
                  <a16:creationId xmlns:a16="http://schemas.microsoft.com/office/drawing/2014/main" id="{B82E2581-F933-4BDC-B13A-B8FEADEBF0FF}"/>
                </a:ext>
              </a:extLst>
            </p:cNvPr>
            <p:cNvGrpSpPr/>
            <p:nvPr/>
          </p:nvGrpSpPr>
          <p:grpSpPr>
            <a:xfrm>
              <a:off x="2777087" y="4374814"/>
              <a:ext cx="497865" cy="336695"/>
              <a:chOff x="4222519" y="2928774"/>
              <a:chExt cx="1570601" cy="336695"/>
            </a:xfrm>
          </p:grpSpPr>
          <p:sp>
            <p:nvSpPr>
              <p:cNvPr id="273" name="矩形: 圆角 272">
                <a:extLst>
                  <a:ext uri="{FF2B5EF4-FFF2-40B4-BE49-F238E27FC236}">
                    <a16:creationId xmlns:a16="http://schemas.microsoft.com/office/drawing/2014/main" id="{572A5C82-22DC-4685-BC8A-3334AE021596}"/>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74" name="Text Box 14">
                <a:extLst>
                  <a:ext uri="{FF2B5EF4-FFF2-40B4-BE49-F238E27FC236}">
                    <a16:creationId xmlns:a16="http://schemas.microsoft.com/office/drawing/2014/main" id="{453A0AA9-D5FA-4F1F-8803-8155547B82FE}"/>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grpSp>
        <p:nvGrpSpPr>
          <p:cNvPr id="275" name="组合 274">
            <a:extLst>
              <a:ext uri="{FF2B5EF4-FFF2-40B4-BE49-F238E27FC236}">
                <a16:creationId xmlns:a16="http://schemas.microsoft.com/office/drawing/2014/main" id="{24C1A1D5-F56A-4F23-9241-EA86723E4CE2}"/>
              </a:ext>
            </a:extLst>
          </p:cNvPr>
          <p:cNvGrpSpPr/>
          <p:nvPr/>
        </p:nvGrpSpPr>
        <p:grpSpPr>
          <a:xfrm>
            <a:off x="3810766" y="3974648"/>
            <a:ext cx="605445" cy="939192"/>
            <a:chOff x="3518477" y="2233884"/>
            <a:chExt cx="605445" cy="939192"/>
          </a:xfrm>
        </p:grpSpPr>
        <p:grpSp>
          <p:nvGrpSpPr>
            <p:cNvPr id="276" name="组合 275">
              <a:extLst>
                <a:ext uri="{FF2B5EF4-FFF2-40B4-BE49-F238E27FC236}">
                  <a16:creationId xmlns:a16="http://schemas.microsoft.com/office/drawing/2014/main" id="{AA8A46F8-6499-4AFB-A329-4B1CD91564F7}"/>
                </a:ext>
              </a:extLst>
            </p:cNvPr>
            <p:cNvGrpSpPr/>
            <p:nvPr/>
          </p:nvGrpSpPr>
          <p:grpSpPr>
            <a:xfrm>
              <a:off x="3605457" y="2836381"/>
              <a:ext cx="497865" cy="336695"/>
              <a:chOff x="4222519" y="2928774"/>
              <a:chExt cx="1570601" cy="336695"/>
            </a:xfrm>
          </p:grpSpPr>
          <p:sp>
            <p:nvSpPr>
              <p:cNvPr id="280" name="矩形: 圆角 279">
                <a:extLst>
                  <a:ext uri="{FF2B5EF4-FFF2-40B4-BE49-F238E27FC236}">
                    <a16:creationId xmlns:a16="http://schemas.microsoft.com/office/drawing/2014/main" id="{2ADC2382-5139-4241-89D2-2A7118BA1D0C}"/>
                  </a:ext>
                </a:extLst>
              </p:cNvPr>
              <p:cNvSpPr/>
              <p:nvPr/>
            </p:nvSpPr>
            <p:spPr>
              <a:xfrm>
                <a:off x="4222519" y="2946168"/>
                <a:ext cx="1570601" cy="319301"/>
              </a:xfrm>
              <a:prstGeom prst="roundRect">
                <a:avLst>
                  <a:gd name="adj" fmla="val 0"/>
                </a:avLst>
              </a:prstGeom>
              <a:solidFill>
                <a:srgbClr val="92D050"/>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81" name="Text Box 14">
                <a:extLst>
                  <a:ext uri="{FF2B5EF4-FFF2-40B4-BE49-F238E27FC236}">
                    <a16:creationId xmlns:a16="http://schemas.microsoft.com/office/drawing/2014/main" id="{E65AB601-F1C2-4F7A-AE5D-41F9EB90D76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277" name="组合 276">
              <a:extLst>
                <a:ext uri="{FF2B5EF4-FFF2-40B4-BE49-F238E27FC236}">
                  <a16:creationId xmlns:a16="http://schemas.microsoft.com/office/drawing/2014/main" id="{38EF4857-B984-4FC6-93EF-2034DED29AB7}"/>
                </a:ext>
              </a:extLst>
            </p:cNvPr>
            <p:cNvGrpSpPr/>
            <p:nvPr/>
          </p:nvGrpSpPr>
          <p:grpSpPr>
            <a:xfrm>
              <a:off x="3518477" y="2233884"/>
              <a:ext cx="605445" cy="581575"/>
              <a:chOff x="3518477" y="2233884"/>
              <a:chExt cx="605445" cy="581575"/>
            </a:xfrm>
          </p:grpSpPr>
          <p:cxnSp>
            <p:nvCxnSpPr>
              <p:cNvPr id="278" name="直接箭头连接符 277">
                <a:extLst>
                  <a:ext uri="{FF2B5EF4-FFF2-40B4-BE49-F238E27FC236}">
                    <a16:creationId xmlns:a16="http://schemas.microsoft.com/office/drawing/2014/main" id="{14596FF3-76FD-4375-8E0E-12873244919F}"/>
                  </a:ext>
                </a:extLst>
              </p:cNvPr>
              <p:cNvCxnSpPr>
                <a:cxnSpLocks/>
              </p:cNvCxnSpPr>
              <p:nvPr/>
            </p:nvCxnSpPr>
            <p:spPr>
              <a:xfrm>
                <a:off x="3820011" y="2639882"/>
                <a:ext cx="2379" cy="175577"/>
              </a:xfrm>
              <a:prstGeom prst="straightConnector1">
                <a:avLst/>
              </a:prstGeom>
              <a:ln w="1905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9" name="Text Box 48">
                <a:extLst>
                  <a:ext uri="{FF2B5EF4-FFF2-40B4-BE49-F238E27FC236}">
                    <a16:creationId xmlns:a16="http://schemas.microsoft.com/office/drawing/2014/main" id="{C6C7D7C9-06FC-4167-AD00-D91BEA1B6445}"/>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grpSp>
        <p:nvGrpSpPr>
          <p:cNvPr id="282" name="组合 281">
            <a:extLst>
              <a:ext uri="{FF2B5EF4-FFF2-40B4-BE49-F238E27FC236}">
                <a16:creationId xmlns:a16="http://schemas.microsoft.com/office/drawing/2014/main" id="{389872B0-A622-44A7-BCE9-0F719778EE41}"/>
              </a:ext>
            </a:extLst>
          </p:cNvPr>
          <p:cNvGrpSpPr/>
          <p:nvPr/>
        </p:nvGrpSpPr>
        <p:grpSpPr>
          <a:xfrm>
            <a:off x="7395627" y="3974648"/>
            <a:ext cx="605445" cy="939192"/>
            <a:chOff x="3546047" y="2233884"/>
            <a:chExt cx="605445" cy="939192"/>
          </a:xfrm>
        </p:grpSpPr>
        <p:grpSp>
          <p:nvGrpSpPr>
            <p:cNvPr id="283" name="组合 282">
              <a:extLst>
                <a:ext uri="{FF2B5EF4-FFF2-40B4-BE49-F238E27FC236}">
                  <a16:creationId xmlns:a16="http://schemas.microsoft.com/office/drawing/2014/main" id="{1B2C6CFB-A82E-410F-B4FA-299AAE3756AC}"/>
                </a:ext>
              </a:extLst>
            </p:cNvPr>
            <p:cNvGrpSpPr/>
            <p:nvPr/>
          </p:nvGrpSpPr>
          <p:grpSpPr>
            <a:xfrm>
              <a:off x="3605457" y="2836381"/>
              <a:ext cx="497865" cy="336695"/>
              <a:chOff x="4222519" y="2928774"/>
              <a:chExt cx="1570601" cy="336695"/>
            </a:xfrm>
          </p:grpSpPr>
          <p:sp>
            <p:nvSpPr>
              <p:cNvPr id="287" name="矩形: 圆角 286">
                <a:extLst>
                  <a:ext uri="{FF2B5EF4-FFF2-40B4-BE49-F238E27FC236}">
                    <a16:creationId xmlns:a16="http://schemas.microsoft.com/office/drawing/2014/main" id="{720535B0-64D9-4685-B194-C1C9791DF3F0}"/>
                  </a:ext>
                </a:extLst>
              </p:cNvPr>
              <p:cNvSpPr/>
              <p:nvPr/>
            </p:nvSpPr>
            <p:spPr>
              <a:xfrm>
                <a:off x="4222519" y="2946168"/>
                <a:ext cx="1570601" cy="319301"/>
              </a:xfrm>
              <a:prstGeom prst="roundRect">
                <a:avLst>
                  <a:gd name="adj" fmla="val 0"/>
                </a:avLst>
              </a:prstGeom>
              <a:solidFill>
                <a:srgbClr val="8296EF"/>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宋体" panose="02010600030101010101" pitchFamily="2" charset="-122"/>
                </a:endParaRPr>
              </a:p>
            </p:txBody>
          </p:sp>
          <p:sp>
            <p:nvSpPr>
              <p:cNvPr id="288" name="Text Box 14">
                <a:extLst>
                  <a:ext uri="{FF2B5EF4-FFF2-40B4-BE49-F238E27FC236}">
                    <a16:creationId xmlns:a16="http://schemas.microsoft.com/office/drawing/2014/main" id="{C032FA9F-2974-44E0-98B5-DC048A5F06F4}"/>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284" name="组合 283">
              <a:extLst>
                <a:ext uri="{FF2B5EF4-FFF2-40B4-BE49-F238E27FC236}">
                  <a16:creationId xmlns:a16="http://schemas.microsoft.com/office/drawing/2014/main" id="{3DFC49E4-AEA4-4EA5-935D-83DFEC1177B1}"/>
                </a:ext>
              </a:extLst>
            </p:cNvPr>
            <p:cNvGrpSpPr/>
            <p:nvPr/>
          </p:nvGrpSpPr>
          <p:grpSpPr>
            <a:xfrm>
              <a:off x="3546047" y="2233884"/>
              <a:ext cx="605445" cy="581575"/>
              <a:chOff x="3546047" y="2233884"/>
              <a:chExt cx="605445" cy="581575"/>
            </a:xfrm>
          </p:grpSpPr>
          <p:cxnSp>
            <p:nvCxnSpPr>
              <p:cNvPr id="285" name="直接箭头连接符 284">
                <a:extLst>
                  <a:ext uri="{FF2B5EF4-FFF2-40B4-BE49-F238E27FC236}">
                    <a16:creationId xmlns:a16="http://schemas.microsoft.com/office/drawing/2014/main" id="{15CA6F99-8A6C-4E83-8AE6-007C4895B2DD}"/>
                  </a:ext>
                </a:extLst>
              </p:cNvPr>
              <p:cNvCxnSpPr>
                <a:cxnSpLocks/>
              </p:cNvCxnSpPr>
              <p:nvPr/>
            </p:nvCxnSpPr>
            <p:spPr>
              <a:xfrm>
                <a:off x="3847581" y="2639882"/>
                <a:ext cx="2379" cy="175577"/>
              </a:xfrm>
              <a:prstGeom prst="straightConnector1">
                <a:avLst/>
              </a:prstGeom>
              <a:ln w="19050">
                <a:solidFill>
                  <a:srgbClr val="8296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6" name="Text Box 48">
                <a:extLst>
                  <a:ext uri="{FF2B5EF4-FFF2-40B4-BE49-F238E27FC236}">
                    <a16:creationId xmlns:a16="http://schemas.microsoft.com/office/drawing/2014/main" id="{B6C8B8AA-D840-4931-8E65-CBCEB073AA1D}"/>
                  </a:ext>
                </a:extLst>
              </p:cNvPr>
              <p:cNvSpPr txBox="1">
                <a:spLocks noChangeArrowheads="1"/>
              </p:cNvSpPr>
              <p:nvPr/>
            </p:nvSpPr>
            <p:spPr bwMode="auto">
              <a:xfrm flipH="1">
                <a:off x="354604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层尾部</a:t>
                </a:r>
              </a:p>
            </p:txBody>
          </p:sp>
        </p:grpSp>
      </p:grpSp>
      <p:sp>
        <p:nvSpPr>
          <p:cNvPr id="289" name="箭头: 下 288">
            <a:extLst>
              <a:ext uri="{FF2B5EF4-FFF2-40B4-BE49-F238E27FC236}">
                <a16:creationId xmlns:a16="http://schemas.microsoft.com/office/drawing/2014/main" id="{8DF56615-8FA4-4B73-BF8D-5EF9529D36E9}"/>
              </a:ext>
            </a:extLst>
          </p:cNvPr>
          <p:cNvSpPr/>
          <p:nvPr/>
        </p:nvSpPr>
        <p:spPr>
          <a:xfrm>
            <a:off x="6561596" y="2797216"/>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0" name="箭头: 下 289">
            <a:extLst>
              <a:ext uri="{FF2B5EF4-FFF2-40B4-BE49-F238E27FC236}">
                <a16:creationId xmlns:a16="http://schemas.microsoft.com/office/drawing/2014/main" id="{94C7739F-F10A-4159-BE8B-5A77333F4256}"/>
              </a:ext>
            </a:extLst>
          </p:cNvPr>
          <p:cNvSpPr/>
          <p:nvPr/>
        </p:nvSpPr>
        <p:spPr>
          <a:xfrm>
            <a:off x="6381786" y="3307895"/>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1" name="箭头: 下 290">
            <a:extLst>
              <a:ext uri="{FF2B5EF4-FFF2-40B4-BE49-F238E27FC236}">
                <a16:creationId xmlns:a16="http://schemas.microsoft.com/office/drawing/2014/main" id="{8CBEA9A8-00DB-4E5A-AE54-CDE374CC5383}"/>
              </a:ext>
            </a:extLst>
          </p:cNvPr>
          <p:cNvSpPr/>
          <p:nvPr/>
        </p:nvSpPr>
        <p:spPr>
          <a:xfrm>
            <a:off x="6234918" y="382329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2" name="箭头: 下 291">
            <a:extLst>
              <a:ext uri="{FF2B5EF4-FFF2-40B4-BE49-F238E27FC236}">
                <a16:creationId xmlns:a16="http://schemas.microsoft.com/office/drawing/2014/main" id="{C424FECA-F5F7-4944-8F9B-7C3751C50D95}"/>
              </a:ext>
            </a:extLst>
          </p:cNvPr>
          <p:cNvSpPr/>
          <p:nvPr/>
        </p:nvSpPr>
        <p:spPr>
          <a:xfrm>
            <a:off x="6028372" y="434819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3" name="箭头: 下 292">
            <a:extLst>
              <a:ext uri="{FF2B5EF4-FFF2-40B4-BE49-F238E27FC236}">
                <a16:creationId xmlns:a16="http://schemas.microsoft.com/office/drawing/2014/main" id="{D8E07867-76A9-4C21-9546-20FF10B024E8}"/>
              </a:ext>
            </a:extLst>
          </p:cNvPr>
          <p:cNvSpPr/>
          <p:nvPr/>
        </p:nvSpPr>
        <p:spPr>
          <a:xfrm>
            <a:off x="5864246" y="4880717"/>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4" name="箭头: 下 293">
            <a:extLst>
              <a:ext uri="{FF2B5EF4-FFF2-40B4-BE49-F238E27FC236}">
                <a16:creationId xmlns:a16="http://schemas.microsoft.com/office/drawing/2014/main" id="{B7B72CC1-2E8E-438E-9A00-FC7E8E53A818}"/>
              </a:ext>
            </a:extLst>
          </p:cNvPr>
          <p:cNvSpPr/>
          <p:nvPr/>
        </p:nvSpPr>
        <p:spPr>
          <a:xfrm>
            <a:off x="2675264" y="307888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5" name="箭头: 下 294">
            <a:extLst>
              <a:ext uri="{FF2B5EF4-FFF2-40B4-BE49-F238E27FC236}">
                <a16:creationId xmlns:a16="http://schemas.microsoft.com/office/drawing/2014/main" id="{CF5C6FF2-DF10-4210-94DB-446AFA60423B}"/>
              </a:ext>
            </a:extLst>
          </p:cNvPr>
          <p:cNvSpPr/>
          <p:nvPr/>
        </p:nvSpPr>
        <p:spPr>
          <a:xfrm>
            <a:off x="2662729" y="348226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6" name="箭头: 下 295">
            <a:extLst>
              <a:ext uri="{FF2B5EF4-FFF2-40B4-BE49-F238E27FC236}">
                <a16:creationId xmlns:a16="http://schemas.microsoft.com/office/drawing/2014/main" id="{9417F0E7-1BB1-43C0-8ED2-054C8447F149}"/>
              </a:ext>
            </a:extLst>
          </p:cNvPr>
          <p:cNvSpPr/>
          <p:nvPr/>
        </p:nvSpPr>
        <p:spPr>
          <a:xfrm>
            <a:off x="2662729" y="3953007"/>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7" name="箭头: 下 296">
            <a:extLst>
              <a:ext uri="{FF2B5EF4-FFF2-40B4-BE49-F238E27FC236}">
                <a16:creationId xmlns:a16="http://schemas.microsoft.com/office/drawing/2014/main" id="{17C56939-7163-49B3-A960-C2C9A1F58A95}"/>
              </a:ext>
            </a:extLst>
          </p:cNvPr>
          <p:cNvSpPr/>
          <p:nvPr/>
        </p:nvSpPr>
        <p:spPr>
          <a:xfrm>
            <a:off x="2662729" y="4424693"/>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8" name="箭头: 下 297">
            <a:extLst>
              <a:ext uri="{FF2B5EF4-FFF2-40B4-BE49-F238E27FC236}">
                <a16:creationId xmlns:a16="http://schemas.microsoft.com/office/drawing/2014/main" id="{90CC9F9D-027E-46DC-A2AD-8609F24AF32C}"/>
              </a:ext>
            </a:extLst>
          </p:cNvPr>
          <p:cNvSpPr/>
          <p:nvPr/>
        </p:nvSpPr>
        <p:spPr>
          <a:xfrm>
            <a:off x="2662729" y="489401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325043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89"/>
                                        </p:tgtEl>
                                        <p:attrNameLst>
                                          <p:attrName>style.visibility</p:attrName>
                                        </p:attrNameLst>
                                      </p:cBhvr>
                                      <p:to>
                                        <p:strVal val="visible"/>
                                      </p:to>
                                    </p:set>
                                    <p:animEffect transition="in" filter="wipe(up)">
                                      <p:cBhvr>
                                        <p:cTn id="18" dur="500"/>
                                        <p:tgtEl>
                                          <p:spTgt spid="28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wipe(up)">
                                      <p:cBhvr>
                                        <p:cTn id="21" dur="500"/>
                                        <p:tgtEl>
                                          <p:spTgt spid="29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195"/>
                                        </p:tgtEl>
                                        <p:attrNameLst>
                                          <p:attrName>style.visibility</p:attrName>
                                        </p:attrNameLst>
                                      </p:cBhvr>
                                      <p:to>
                                        <p:strVal val="visible"/>
                                      </p:to>
                                    </p:set>
                                    <p:anim calcmode="lin" valueType="num">
                                      <p:cBhvr>
                                        <p:cTn id="25" dur="500" fill="hold"/>
                                        <p:tgtEl>
                                          <p:spTgt spid="195"/>
                                        </p:tgtEl>
                                        <p:attrNameLst>
                                          <p:attrName>ppt_w</p:attrName>
                                        </p:attrNameLst>
                                      </p:cBhvr>
                                      <p:tavLst>
                                        <p:tav tm="0">
                                          <p:val>
                                            <p:fltVal val="0"/>
                                          </p:val>
                                        </p:tav>
                                        <p:tav tm="100000">
                                          <p:val>
                                            <p:strVal val="#ppt_w"/>
                                          </p:val>
                                        </p:tav>
                                      </p:tavLst>
                                    </p:anim>
                                    <p:anim calcmode="lin" valueType="num">
                                      <p:cBhvr>
                                        <p:cTn id="26" dur="500" fill="hold"/>
                                        <p:tgtEl>
                                          <p:spTgt spid="195"/>
                                        </p:tgtEl>
                                        <p:attrNameLst>
                                          <p:attrName>ppt_h</p:attrName>
                                        </p:attrNameLst>
                                      </p:cBhvr>
                                      <p:tavLst>
                                        <p:tav tm="0">
                                          <p:val>
                                            <p:fltVal val="0"/>
                                          </p:val>
                                        </p:tav>
                                        <p:tav tm="100000">
                                          <p:val>
                                            <p:strVal val="#ppt_h"/>
                                          </p:val>
                                        </p:tav>
                                      </p:tavLst>
                                    </p:anim>
                                    <p:animEffect transition="in" filter="fade">
                                      <p:cBhvr>
                                        <p:cTn id="27" dur="500"/>
                                        <p:tgtEl>
                                          <p:spTgt spid="195"/>
                                        </p:tgtEl>
                                      </p:cBhvr>
                                    </p:animEffect>
                                  </p:childTnLst>
                                </p:cTn>
                              </p:par>
                            </p:childTnLst>
                          </p:cTn>
                        </p:par>
                        <p:par>
                          <p:cTn id="28" fill="hold">
                            <p:stCondLst>
                              <p:cond delay="1500"/>
                            </p:stCondLst>
                            <p:childTnLst>
                              <p:par>
                                <p:cTn id="29" presetID="1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ppt_x</p:attrName>
                                        </p:attrNameLst>
                                      </p:cBhvr>
                                      <p:tavLst>
                                        <p:tav tm="0">
                                          <p:val>
                                            <p:strVal val="#ppt_x-#ppt_w*1.125000"/>
                                          </p:val>
                                        </p:tav>
                                        <p:tav tm="100000">
                                          <p:val>
                                            <p:strVal val="#ppt_x"/>
                                          </p:val>
                                        </p:tav>
                                      </p:tavLst>
                                    </p:anim>
                                    <p:animEffect transition="in" filter="wipe(right)">
                                      <p:cBhvr>
                                        <p:cTn id="32" dur="500"/>
                                        <p:tgtEl>
                                          <p:spTgt spid="11"/>
                                        </p:tgtEl>
                                      </p:cBhvr>
                                    </p:animEffect>
                                  </p:childTnLst>
                                </p:cTn>
                              </p:par>
                            </p:childTnLst>
                          </p:cTn>
                        </p:par>
                        <p:par>
                          <p:cTn id="33" fill="hold">
                            <p:stCondLst>
                              <p:cond delay="2000"/>
                            </p:stCondLst>
                            <p:childTnLst>
                              <p:par>
                                <p:cTn id="34" presetID="9" presetClass="emph" presetSubtype="0" grpId="1" nodeType="afterEffect">
                                  <p:stCondLst>
                                    <p:cond delay="0"/>
                                  </p:stCondLst>
                                  <p:childTnLst>
                                    <p:set>
                                      <p:cBhvr>
                                        <p:cTn id="35" dur="indefinite"/>
                                        <p:tgtEl>
                                          <p:spTgt spid="289"/>
                                        </p:tgtEl>
                                        <p:attrNameLst>
                                          <p:attrName>style.opacity</p:attrName>
                                        </p:attrNameLst>
                                      </p:cBhvr>
                                      <p:to>
                                        <p:strVal val="0.5"/>
                                      </p:to>
                                    </p:set>
                                    <p:animEffect filter="image" prLst="opacity: 0.5">
                                      <p:cBhvr rctx="IE">
                                        <p:cTn id="36" dur="indefinite"/>
                                        <p:tgtEl>
                                          <p:spTgt spid="289"/>
                                        </p:tgtEl>
                                      </p:cBhvr>
                                    </p:animEffect>
                                  </p:childTnLst>
                                </p:cTn>
                              </p:par>
                              <p:par>
                                <p:cTn id="37" presetID="9" presetClass="emph" presetSubtype="0" grpId="1" nodeType="withEffect">
                                  <p:stCondLst>
                                    <p:cond delay="0"/>
                                  </p:stCondLst>
                                  <p:childTnLst>
                                    <p:set>
                                      <p:cBhvr>
                                        <p:cTn id="38" dur="indefinite"/>
                                        <p:tgtEl>
                                          <p:spTgt spid="294"/>
                                        </p:tgtEl>
                                        <p:attrNameLst>
                                          <p:attrName>style.opacity</p:attrName>
                                        </p:attrNameLst>
                                      </p:cBhvr>
                                      <p:to>
                                        <p:strVal val="0.5"/>
                                      </p:to>
                                    </p:set>
                                    <p:animEffect filter="image" prLst="opacity: 0.5">
                                      <p:cBhvr rctx="IE">
                                        <p:cTn id="39" dur="indefinite"/>
                                        <p:tgtEl>
                                          <p:spTgt spid="294"/>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wipe(up)">
                                      <p:cBhvr>
                                        <p:cTn id="43" dur="500"/>
                                        <p:tgtEl>
                                          <p:spTgt spid="29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95"/>
                                        </p:tgtEl>
                                        <p:attrNameLst>
                                          <p:attrName>style.visibility</p:attrName>
                                        </p:attrNameLst>
                                      </p:cBhvr>
                                      <p:to>
                                        <p:strVal val="visible"/>
                                      </p:to>
                                    </p:set>
                                    <p:animEffect transition="in" filter="wipe(up)">
                                      <p:cBhvr>
                                        <p:cTn id="46" dur="500"/>
                                        <p:tgtEl>
                                          <p:spTgt spid="295"/>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3000"/>
                            </p:stCondLst>
                            <p:childTnLst>
                              <p:par>
                                <p:cTn id="54" presetID="12" presetClass="entr" presetSubtype="8" fill="hold" nodeType="afterEffect">
                                  <p:stCondLst>
                                    <p:cond delay="0"/>
                                  </p:stCondLst>
                                  <p:childTnLst>
                                    <p:set>
                                      <p:cBhvr>
                                        <p:cTn id="55" dur="1" fill="hold">
                                          <p:stCondLst>
                                            <p:cond delay="0"/>
                                          </p:stCondLst>
                                        </p:cTn>
                                        <p:tgtEl>
                                          <p:spTgt spid="226"/>
                                        </p:tgtEl>
                                        <p:attrNameLst>
                                          <p:attrName>style.visibility</p:attrName>
                                        </p:attrNameLst>
                                      </p:cBhvr>
                                      <p:to>
                                        <p:strVal val="visible"/>
                                      </p:to>
                                    </p:set>
                                    <p:anim calcmode="lin" valueType="num">
                                      <p:cBhvr additive="base">
                                        <p:cTn id="56" dur="500"/>
                                        <p:tgtEl>
                                          <p:spTgt spid="226"/>
                                        </p:tgtEl>
                                        <p:attrNameLst>
                                          <p:attrName>ppt_x</p:attrName>
                                        </p:attrNameLst>
                                      </p:cBhvr>
                                      <p:tavLst>
                                        <p:tav tm="0">
                                          <p:val>
                                            <p:strVal val="#ppt_x-#ppt_w*1.125000"/>
                                          </p:val>
                                        </p:tav>
                                        <p:tav tm="100000">
                                          <p:val>
                                            <p:strVal val="#ppt_x"/>
                                          </p:val>
                                        </p:tav>
                                      </p:tavLst>
                                    </p:anim>
                                    <p:animEffect transition="in" filter="wipe(right)">
                                      <p:cBhvr>
                                        <p:cTn id="57" dur="500"/>
                                        <p:tgtEl>
                                          <p:spTgt spid="226"/>
                                        </p:tgtEl>
                                      </p:cBhvr>
                                    </p:animEffect>
                                  </p:childTnLst>
                                </p:cTn>
                              </p:par>
                            </p:childTnLst>
                          </p:cTn>
                        </p:par>
                        <p:par>
                          <p:cTn id="58" fill="hold">
                            <p:stCondLst>
                              <p:cond delay="3500"/>
                            </p:stCondLst>
                            <p:childTnLst>
                              <p:par>
                                <p:cTn id="59" presetID="9" presetClass="emph" presetSubtype="0" grpId="1" nodeType="afterEffect">
                                  <p:stCondLst>
                                    <p:cond delay="0"/>
                                  </p:stCondLst>
                                  <p:childTnLst>
                                    <p:set>
                                      <p:cBhvr>
                                        <p:cTn id="60" dur="indefinite"/>
                                        <p:tgtEl>
                                          <p:spTgt spid="290"/>
                                        </p:tgtEl>
                                        <p:attrNameLst>
                                          <p:attrName>style.opacity</p:attrName>
                                        </p:attrNameLst>
                                      </p:cBhvr>
                                      <p:to>
                                        <p:strVal val="0.5"/>
                                      </p:to>
                                    </p:set>
                                    <p:animEffect filter="image" prLst="opacity: 0.5">
                                      <p:cBhvr rctx="IE">
                                        <p:cTn id="61" dur="indefinite"/>
                                        <p:tgtEl>
                                          <p:spTgt spid="290"/>
                                        </p:tgtEl>
                                      </p:cBhvr>
                                    </p:animEffect>
                                  </p:childTnLst>
                                </p:cTn>
                              </p:par>
                              <p:par>
                                <p:cTn id="62" presetID="9" presetClass="emph" presetSubtype="0" grpId="1" nodeType="withEffect">
                                  <p:stCondLst>
                                    <p:cond delay="0"/>
                                  </p:stCondLst>
                                  <p:childTnLst>
                                    <p:set>
                                      <p:cBhvr>
                                        <p:cTn id="63" dur="indefinite"/>
                                        <p:tgtEl>
                                          <p:spTgt spid="295"/>
                                        </p:tgtEl>
                                        <p:attrNameLst>
                                          <p:attrName>style.opacity</p:attrName>
                                        </p:attrNameLst>
                                      </p:cBhvr>
                                      <p:to>
                                        <p:strVal val="0.5"/>
                                      </p:to>
                                    </p:set>
                                    <p:animEffect filter="image" prLst="opacity: 0.5">
                                      <p:cBhvr rctx="IE">
                                        <p:cTn id="64" dur="indefinite"/>
                                        <p:tgtEl>
                                          <p:spTgt spid="295"/>
                                        </p:tgtEl>
                                      </p:cBhvr>
                                    </p:animEffect>
                                  </p:childTnLst>
                                </p:cTn>
                              </p:par>
                            </p:childTnLst>
                          </p:cTn>
                        </p:par>
                        <p:par>
                          <p:cTn id="65" fill="hold">
                            <p:stCondLst>
                              <p:cond delay="3500"/>
                            </p:stCondLst>
                            <p:childTnLst>
                              <p:par>
                                <p:cTn id="66" presetID="22" presetClass="entr" presetSubtype="1" fill="hold" grpId="0" nodeType="afterEffect">
                                  <p:stCondLst>
                                    <p:cond delay="0"/>
                                  </p:stCondLst>
                                  <p:childTnLst>
                                    <p:set>
                                      <p:cBhvr>
                                        <p:cTn id="67" dur="1" fill="hold">
                                          <p:stCondLst>
                                            <p:cond delay="0"/>
                                          </p:stCondLst>
                                        </p:cTn>
                                        <p:tgtEl>
                                          <p:spTgt spid="291"/>
                                        </p:tgtEl>
                                        <p:attrNameLst>
                                          <p:attrName>style.visibility</p:attrName>
                                        </p:attrNameLst>
                                      </p:cBhvr>
                                      <p:to>
                                        <p:strVal val="visible"/>
                                      </p:to>
                                    </p:set>
                                    <p:animEffect transition="in" filter="wipe(up)">
                                      <p:cBhvr>
                                        <p:cTn id="68" dur="500"/>
                                        <p:tgtEl>
                                          <p:spTgt spid="291"/>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6"/>
                                        </p:tgtEl>
                                        <p:attrNameLst>
                                          <p:attrName>style.visibility</p:attrName>
                                        </p:attrNameLst>
                                      </p:cBhvr>
                                      <p:to>
                                        <p:strVal val="visible"/>
                                      </p:to>
                                    </p:set>
                                    <p:animEffect transition="in" filter="wipe(up)">
                                      <p:cBhvr>
                                        <p:cTn id="71" dur="500"/>
                                        <p:tgtEl>
                                          <p:spTgt spid="296"/>
                                        </p:tgtEl>
                                      </p:cBhvr>
                                    </p:animEffec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Effect transition="in" filter="fade">
                                      <p:cBhvr>
                                        <p:cTn id="77" dur="500"/>
                                        <p:tgtEl>
                                          <p:spTgt spid="13"/>
                                        </p:tgtEl>
                                      </p:cBhvr>
                                    </p:animEffect>
                                  </p:childTnLst>
                                </p:cTn>
                              </p:par>
                            </p:childTnLst>
                          </p:cTn>
                        </p:par>
                        <p:par>
                          <p:cTn id="78" fill="hold">
                            <p:stCondLst>
                              <p:cond delay="4500"/>
                            </p:stCondLst>
                            <p:childTnLst>
                              <p:par>
                                <p:cTn id="79" presetID="12" presetClass="entr" presetSubtype="8" fill="hold" nodeType="afterEffect">
                                  <p:stCondLst>
                                    <p:cond delay="0"/>
                                  </p:stCondLst>
                                  <p:childTnLst>
                                    <p:set>
                                      <p:cBhvr>
                                        <p:cTn id="80" dur="1" fill="hold">
                                          <p:stCondLst>
                                            <p:cond delay="0"/>
                                          </p:stCondLst>
                                        </p:cTn>
                                        <p:tgtEl>
                                          <p:spTgt spid="256"/>
                                        </p:tgtEl>
                                        <p:attrNameLst>
                                          <p:attrName>style.visibility</p:attrName>
                                        </p:attrNameLst>
                                      </p:cBhvr>
                                      <p:to>
                                        <p:strVal val="visible"/>
                                      </p:to>
                                    </p:set>
                                    <p:anim calcmode="lin" valueType="num">
                                      <p:cBhvr additive="base">
                                        <p:cTn id="81" dur="500"/>
                                        <p:tgtEl>
                                          <p:spTgt spid="256"/>
                                        </p:tgtEl>
                                        <p:attrNameLst>
                                          <p:attrName>ppt_x</p:attrName>
                                        </p:attrNameLst>
                                      </p:cBhvr>
                                      <p:tavLst>
                                        <p:tav tm="0">
                                          <p:val>
                                            <p:strVal val="#ppt_x-#ppt_w*1.125000"/>
                                          </p:val>
                                        </p:tav>
                                        <p:tav tm="100000">
                                          <p:val>
                                            <p:strVal val="#ppt_x"/>
                                          </p:val>
                                        </p:tav>
                                      </p:tavLst>
                                    </p:anim>
                                    <p:animEffect transition="in" filter="wipe(right)">
                                      <p:cBhvr>
                                        <p:cTn id="82" dur="500"/>
                                        <p:tgtEl>
                                          <p:spTgt spid="256"/>
                                        </p:tgtEl>
                                      </p:cBhvr>
                                    </p:animEffect>
                                  </p:childTnLst>
                                </p:cTn>
                              </p:par>
                            </p:childTnLst>
                          </p:cTn>
                        </p:par>
                        <p:par>
                          <p:cTn id="83" fill="hold">
                            <p:stCondLst>
                              <p:cond delay="5000"/>
                            </p:stCondLst>
                            <p:childTnLst>
                              <p:par>
                                <p:cTn id="84" presetID="9" presetClass="emph" presetSubtype="0" grpId="1" nodeType="afterEffect">
                                  <p:stCondLst>
                                    <p:cond delay="0"/>
                                  </p:stCondLst>
                                  <p:childTnLst>
                                    <p:set>
                                      <p:cBhvr>
                                        <p:cTn id="85" dur="indefinite"/>
                                        <p:tgtEl>
                                          <p:spTgt spid="291"/>
                                        </p:tgtEl>
                                        <p:attrNameLst>
                                          <p:attrName>style.opacity</p:attrName>
                                        </p:attrNameLst>
                                      </p:cBhvr>
                                      <p:to>
                                        <p:strVal val="0.5"/>
                                      </p:to>
                                    </p:set>
                                    <p:animEffect filter="image" prLst="opacity: 0.5">
                                      <p:cBhvr rctx="IE">
                                        <p:cTn id="86" dur="indefinite"/>
                                        <p:tgtEl>
                                          <p:spTgt spid="291"/>
                                        </p:tgtEl>
                                      </p:cBhvr>
                                    </p:animEffect>
                                  </p:childTnLst>
                                </p:cTn>
                              </p:par>
                              <p:par>
                                <p:cTn id="87" presetID="9" presetClass="emph" presetSubtype="0" grpId="1" nodeType="withEffect">
                                  <p:stCondLst>
                                    <p:cond delay="0"/>
                                  </p:stCondLst>
                                  <p:childTnLst>
                                    <p:set>
                                      <p:cBhvr>
                                        <p:cTn id="88" dur="indefinite"/>
                                        <p:tgtEl>
                                          <p:spTgt spid="296"/>
                                        </p:tgtEl>
                                        <p:attrNameLst>
                                          <p:attrName>style.opacity</p:attrName>
                                        </p:attrNameLst>
                                      </p:cBhvr>
                                      <p:to>
                                        <p:strVal val="0.5"/>
                                      </p:to>
                                    </p:set>
                                    <p:animEffect filter="image" prLst="opacity: 0.5">
                                      <p:cBhvr rctx="IE">
                                        <p:cTn id="89" dur="indefinite"/>
                                        <p:tgtEl>
                                          <p:spTgt spid="296"/>
                                        </p:tgtEl>
                                      </p:cBhvr>
                                    </p:animEffect>
                                  </p:childTnLst>
                                </p:cTn>
                              </p:par>
                            </p:childTnLst>
                          </p:cTn>
                        </p:par>
                        <p:par>
                          <p:cTn id="90" fill="hold">
                            <p:stCondLst>
                              <p:cond delay="5000"/>
                            </p:stCondLst>
                            <p:childTnLst>
                              <p:par>
                                <p:cTn id="91" presetID="22" presetClass="entr" presetSubtype="1" fill="hold" grpId="0" nodeType="afterEffect">
                                  <p:stCondLst>
                                    <p:cond delay="0"/>
                                  </p:stCondLst>
                                  <p:childTnLst>
                                    <p:set>
                                      <p:cBhvr>
                                        <p:cTn id="92" dur="1" fill="hold">
                                          <p:stCondLst>
                                            <p:cond delay="0"/>
                                          </p:stCondLst>
                                        </p:cTn>
                                        <p:tgtEl>
                                          <p:spTgt spid="292"/>
                                        </p:tgtEl>
                                        <p:attrNameLst>
                                          <p:attrName>style.visibility</p:attrName>
                                        </p:attrNameLst>
                                      </p:cBhvr>
                                      <p:to>
                                        <p:strVal val="visible"/>
                                      </p:to>
                                    </p:set>
                                    <p:animEffect transition="in" filter="wipe(up)">
                                      <p:cBhvr>
                                        <p:cTn id="93" dur="500"/>
                                        <p:tgtEl>
                                          <p:spTgt spid="292"/>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297"/>
                                        </p:tgtEl>
                                        <p:attrNameLst>
                                          <p:attrName>style.visibility</p:attrName>
                                        </p:attrNameLst>
                                      </p:cBhvr>
                                      <p:to>
                                        <p:strVal val="visible"/>
                                      </p:to>
                                    </p:set>
                                    <p:animEffect transition="in" filter="wipe(up)">
                                      <p:cBhvr>
                                        <p:cTn id="96" dur="500"/>
                                        <p:tgtEl>
                                          <p:spTgt spid="297"/>
                                        </p:tgtEl>
                                      </p:cBhvr>
                                    </p:animEffect>
                                  </p:childTnLst>
                                </p:cTn>
                              </p:par>
                            </p:childTnLst>
                          </p:cTn>
                        </p:par>
                        <p:par>
                          <p:cTn id="97" fill="hold">
                            <p:stCondLst>
                              <p:cond delay="5500"/>
                            </p:stCondLst>
                            <p:childTnLst>
                              <p:par>
                                <p:cTn id="98" presetID="53" presetClass="entr" presetSubtype="16" fill="hold" nodeType="afterEffect">
                                  <p:stCondLst>
                                    <p:cond delay="0"/>
                                  </p:stCondLst>
                                  <p:childTnLst>
                                    <p:set>
                                      <p:cBhvr>
                                        <p:cTn id="99" dur="1" fill="hold">
                                          <p:stCondLst>
                                            <p:cond delay="0"/>
                                          </p:stCondLst>
                                        </p:cTn>
                                        <p:tgtEl>
                                          <p:spTgt spid="14"/>
                                        </p:tgtEl>
                                        <p:attrNameLst>
                                          <p:attrName>style.visibility</p:attrName>
                                        </p:attrNameLst>
                                      </p:cBhvr>
                                      <p:to>
                                        <p:strVal val="visible"/>
                                      </p:to>
                                    </p:set>
                                    <p:anim calcmode="lin" valueType="num">
                                      <p:cBhvr>
                                        <p:cTn id="100" dur="500" fill="hold"/>
                                        <p:tgtEl>
                                          <p:spTgt spid="14"/>
                                        </p:tgtEl>
                                        <p:attrNameLst>
                                          <p:attrName>ppt_w</p:attrName>
                                        </p:attrNameLst>
                                      </p:cBhvr>
                                      <p:tavLst>
                                        <p:tav tm="0">
                                          <p:val>
                                            <p:fltVal val="0"/>
                                          </p:val>
                                        </p:tav>
                                        <p:tav tm="100000">
                                          <p:val>
                                            <p:strVal val="#ppt_w"/>
                                          </p:val>
                                        </p:tav>
                                      </p:tavLst>
                                    </p:anim>
                                    <p:anim calcmode="lin" valueType="num">
                                      <p:cBhvr>
                                        <p:cTn id="101" dur="500" fill="hold"/>
                                        <p:tgtEl>
                                          <p:spTgt spid="14"/>
                                        </p:tgtEl>
                                        <p:attrNameLst>
                                          <p:attrName>ppt_h</p:attrName>
                                        </p:attrNameLst>
                                      </p:cBhvr>
                                      <p:tavLst>
                                        <p:tav tm="0">
                                          <p:val>
                                            <p:fltVal val="0"/>
                                          </p:val>
                                        </p:tav>
                                        <p:tav tm="100000">
                                          <p:val>
                                            <p:strVal val="#ppt_h"/>
                                          </p:val>
                                        </p:tav>
                                      </p:tavLst>
                                    </p:anim>
                                    <p:animEffect transition="in" filter="fade">
                                      <p:cBhvr>
                                        <p:cTn id="102" dur="500"/>
                                        <p:tgtEl>
                                          <p:spTgt spid="14"/>
                                        </p:tgtEl>
                                      </p:cBhvr>
                                    </p:animEffect>
                                  </p:childTnLst>
                                </p:cTn>
                              </p:par>
                            </p:childTnLst>
                          </p:cTn>
                        </p:par>
                        <p:par>
                          <p:cTn id="103" fill="hold">
                            <p:stCondLst>
                              <p:cond delay="6000"/>
                            </p:stCondLst>
                            <p:childTnLst>
                              <p:par>
                                <p:cTn id="104" presetID="12" presetClass="entr" presetSubtype="8" fill="hold" nodeType="afterEffect">
                                  <p:stCondLst>
                                    <p:cond delay="0"/>
                                  </p:stCondLst>
                                  <p:childTnLst>
                                    <p:set>
                                      <p:cBhvr>
                                        <p:cTn id="105" dur="1" fill="hold">
                                          <p:stCondLst>
                                            <p:cond delay="0"/>
                                          </p:stCondLst>
                                        </p:cTn>
                                        <p:tgtEl>
                                          <p:spTgt spid="275"/>
                                        </p:tgtEl>
                                        <p:attrNameLst>
                                          <p:attrName>style.visibility</p:attrName>
                                        </p:attrNameLst>
                                      </p:cBhvr>
                                      <p:to>
                                        <p:strVal val="visible"/>
                                      </p:to>
                                    </p:set>
                                    <p:anim calcmode="lin" valueType="num">
                                      <p:cBhvr additive="base">
                                        <p:cTn id="106" dur="500"/>
                                        <p:tgtEl>
                                          <p:spTgt spid="275"/>
                                        </p:tgtEl>
                                        <p:attrNameLst>
                                          <p:attrName>ppt_x</p:attrName>
                                        </p:attrNameLst>
                                      </p:cBhvr>
                                      <p:tavLst>
                                        <p:tav tm="0">
                                          <p:val>
                                            <p:strVal val="#ppt_x-#ppt_w*1.125000"/>
                                          </p:val>
                                        </p:tav>
                                        <p:tav tm="100000">
                                          <p:val>
                                            <p:strVal val="#ppt_x"/>
                                          </p:val>
                                        </p:tav>
                                      </p:tavLst>
                                    </p:anim>
                                    <p:animEffect transition="in" filter="wipe(right)">
                                      <p:cBhvr>
                                        <p:cTn id="107" dur="500"/>
                                        <p:tgtEl>
                                          <p:spTgt spid="275"/>
                                        </p:tgtEl>
                                      </p:cBhvr>
                                    </p:animEffect>
                                  </p:childTnLst>
                                </p:cTn>
                              </p:par>
                            </p:childTnLst>
                          </p:cTn>
                        </p:par>
                        <p:par>
                          <p:cTn id="108" fill="hold">
                            <p:stCondLst>
                              <p:cond delay="6500"/>
                            </p:stCondLst>
                            <p:childTnLst>
                              <p:par>
                                <p:cTn id="109" presetID="12" presetClass="entr" presetSubtype="2" fill="hold" nodeType="afterEffect">
                                  <p:stCondLst>
                                    <p:cond delay="0"/>
                                  </p:stCondLst>
                                  <p:childTnLst>
                                    <p:set>
                                      <p:cBhvr>
                                        <p:cTn id="110" dur="1" fill="hold">
                                          <p:stCondLst>
                                            <p:cond delay="0"/>
                                          </p:stCondLst>
                                        </p:cTn>
                                        <p:tgtEl>
                                          <p:spTgt spid="282"/>
                                        </p:tgtEl>
                                        <p:attrNameLst>
                                          <p:attrName>style.visibility</p:attrName>
                                        </p:attrNameLst>
                                      </p:cBhvr>
                                      <p:to>
                                        <p:strVal val="visible"/>
                                      </p:to>
                                    </p:set>
                                    <p:anim calcmode="lin" valueType="num">
                                      <p:cBhvr additive="base">
                                        <p:cTn id="111" dur="500"/>
                                        <p:tgtEl>
                                          <p:spTgt spid="282"/>
                                        </p:tgtEl>
                                        <p:attrNameLst>
                                          <p:attrName>ppt_x</p:attrName>
                                        </p:attrNameLst>
                                      </p:cBhvr>
                                      <p:tavLst>
                                        <p:tav tm="0">
                                          <p:val>
                                            <p:strVal val="#ppt_x+#ppt_w*1.125000"/>
                                          </p:val>
                                        </p:tav>
                                        <p:tav tm="100000">
                                          <p:val>
                                            <p:strVal val="#ppt_x"/>
                                          </p:val>
                                        </p:tav>
                                      </p:tavLst>
                                    </p:anim>
                                    <p:animEffect transition="in" filter="wipe(left)">
                                      <p:cBhvr>
                                        <p:cTn id="112" dur="500"/>
                                        <p:tgtEl>
                                          <p:spTgt spid="282"/>
                                        </p:tgtEl>
                                      </p:cBhvr>
                                    </p:animEffect>
                                  </p:childTnLst>
                                </p:cTn>
                              </p:par>
                            </p:childTnLst>
                          </p:cTn>
                        </p:par>
                        <p:par>
                          <p:cTn id="113" fill="hold">
                            <p:stCondLst>
                              <p:cond delay="7000"/>
                            </p:stCondLst>
                            <p:childTnLst>
                              <p:par>
                                <p:cTn id="114" presetID="9" presetClass="emph" presetSubtype="0" grpId="1" nodeType="afterEffect">
                                  <p:stCondLst>
                                    <p:cond delay="0"/>
                                  </p:stCondLst>
                                  <p:childTnLst>
                                    <p:set>
                                      <p:cBhvr>
                                        <p:cTn id="115" dur="indefinite"/>
                                        <p:tgtEl>
                                          <p:spTgt spid="292"/>
                                        </p:tgtEl>
                                        <p:attrNameLst>
                                          <p:attrName>style.opacity</p:attrName>
                                        </p:attrNameLst>
                                      </p:cBhvr>
                                      <p:to>
                                        <p:strVal val="0.5"/>
                                      </p:to>
                                    </p:set>
                                    <p:animEffect filter="image" prLst="opacity: 0.5">
                                      <p:cBhvr rctx="IE">
                                        <p:cTn id="116" dur="indefinite"/>
                                        <p:tgtEl>
                                          <p:spTgt spid="292"/>
                                        </p:tgtEl>
                                      </p:cBhvr>
                                    </p:animEffect>
                                  </p:childTnLst>
                                </p:cTn>
                              </p:par>
                              <p:par>
                                <p:cTn id="117" presetID="9" presetClass="emph" presetSubtype="0" grpId="1" nodeType="withEffect">
                                  <p:stCondLst>
                                    <p:cond delay="0"/>
                                  </p:stCondLst>
                                  <p:childTnLst>
                                    <p:set>
                                      <p:cBhvr>
                                        <p:cTn id="118" dur="indefinite"/>
                                        <p:tgtEl>
                                          <p:spTgt spid="297"/>
                                        </p:tgtEl>
                                        <p:attrNameLst>
                                          <p:attrName>style.opacity</p:attrName>
                                        </p:attrNameLst>
                                      </p:cBhvr>
                                      <p:to>
                                        <p:strVal val="0.5"/>
                                      </p:to>
                                    </p:set>
                                    <p:animEffect filter="image" prLst="opacity: 0.5">
                                      <p:cBhvr rctx="IE">
                                        <p:cTn id="119" dur="indefinite"/>
                                        <p:tgtEl>
                                          <p:spTgt spid="297"/>
                                        </p:tgtEl>
                                      </p:cBhvr>
                                    </p:animEffect>
                                  </p:childTnLst>
                                </p:cTn>
                              </p:par>
                            </p:childTnLst>
                          </p:cTn>
                        </p:par>
                        <p:par>
                          <p:cTn id="120" fill="hold">
                            <p:stCondLst>
                              <p:cond delay="7000"/>
                            </p:stCondLst>
                            <p:childTnLst>
                              <p:par>
                                <p:cTn id="121" presetID="22" presetClass="entr" presetSubtype="1" fill="hold" grpId="0" nodeType="afterEffect">
                                  <p:stCondLst>
                                    <p:cond delay="0"/>
                                  </p:stCondLst>
                                  <p:childTnLst>
                                    <p:set>
                                      <p:cBhvr>
                                        <p:cTn id="122" dur="1" fill="hold">
                                          <p:stCondLst>
                                            <p:cond delay="0"/>
                                          </p:stCondLst>
                                        </p:cTn>
                                        <p:tgtEl>
                                          <p:spTgt spid="293"/>
                                        </p:tgtEl>
                                        <p:attrNameLst>
                                          <p:attrName>style.visibility</p:attrName>
                                        </p:attrNameLst>
                                      </p:cBhvr>
                                      <p:to>
                                        <p:strVal val="visible"/>
                                      </p:to>
                                    </p:set>
                                    <p:animEffect transition="in" filter="wipe(up)">
                                      <p:cBhvr>
                                        <p:cTn id="123" dur="500"/>
                                        <p:tgtEl>
                                          <p:spTgt spid="293"/>
                                        </p:tgtEl>
                                      </p:cBhvr>
                                    </p:animEffect>
                                  </p:childTnLst>
                                </p:cTn>
                              </p:par>
                            </p:childTnLst>
                          </p:cTn>
                        </p:par>
                        <p:par>
                          <p:cTn id="124" fill="hold">
                            <p:stCondLst>
                              <p:cond delay="7500"/>
                            </p:stCondLst>
                            <p:childTnLst>
                              <p:par>
                                <p:cTn id="125" presetID="22" presetClass="entr" presetSubtype="1" fill="hold" grpId="0" nodeType="afterEffect">
                                  <p:stCondLst>
                                    <p:cond delay="0"/>
                                  </p:stCondLst>
                                  <p:childTnLst>
                                    <p:set>
                                      <p:cBhvr>
                                        <p:cTn id="126" dur="1" fill="hold">
                                          <p:stCondLst>
                                            <p:cond delay="0"/>
                                          </p:stCondLst>
                                        </p:cTn>
                                        <p:tgtEl>
                                          <p:spTgt spid="298"/>
                                        </p:tgtEl>
                                        <p:attrNameLst>
                                          <p:attrName>style.visibility</p:attrName>
                                        </p:attrNameLst>
                                      </p:cBhvr>
                                      <p:to>
                                        <p:strVal val="visible"/>
                                      </p:to>
                                    </p:set>
                                    <p:animEffect transition="in" filter="wipe(up)">
                                      <p:cBhvr>
                                        <p:cTn id="127" dur="500"/>
                                        <p:tgtEl>
                                          <p:spTgt spid="298"/>
                                        </p:tgtEl>
                                      </p:cBhvr>
                                    </p:animEffect>
                                  </p:childTnLst>
                                </p:cTn>
                              </p:par>
                            </p:childTnLst>
                          </p:cTn>
                        </p:par>
                        <p:par>
                          <p:cTn id="128" fill="hold">
                            <p:stCondLst>
                              <p:cond delay="8000"/>
                            </p:stCondLst>
                            <p:childTnLst>
                              <p:par>
                                <p:cTn id="129" presetID="53" presetClass="entr" presetSubtype="16" fill="hold" nodeType="afterEffect">
                                  <p:stCondLst>
                                    <p:cond delay="0"/>
                                  </p:stCondLst>
                                  <p:childTnLst>
                                    <p:set>
                                      <p:cBhvr>
                                        <p:cTn id="130" dur="1" fill="hold">
                                          <p:stCondLst>
                                            <p:cond delay="0"/>
                                          </p:stCondLst>
                                        </p:cTn>
                                        <p:tgtEl>
                                          <p:spTgt spid="207"/>
                                        </p:tgtEl>
                                        <p:attrNameLst>
                                          <p:attrName>style.visibility</p:attrName>
                                        </p:attrNameLst>
                                      </p:cBhvr>
                                      <p:to>
                                        <p:strVal val="visible"/>
                                      </p:to>
                                    </p:set>
                                    <p:anim calcmode="lin" valueType="num">
                                      <p:cBhvr>
                                        <p:cTn id="131" dur="500" fill="hold"/>
                                        <p:tgtEl>
                                          <p:spTgt spid="207"/>
                                        </p:tgtEl>
                                        <p:attrNameLst>
                                          <p:attrName>ppt_w</p:attrName>
                                        </p:attrNameLst>
                                      </p:cBhvr>
                                      <p:tavLst>
                                        <p:tav tm="0">
                                          <p:val>
                                            <p:fltVal val="0"/>
                                          </p:val>
                                        </p:tav>
                                        <p:tav tm="100000">
                                          <p:val>
                                            <p:strVal val="#ppt_w"/>
                                          </p:val>
                                        </p:tav>
                                      </p:tavLst>
                                    </p:anim>
                                    <p:anim calcmode="lin" valueType="num">
                                      <p:cBhvr>
                                        <p:cTn id="132" dur="500" fill="hold"/>
                                        <p:tgtEl>
                                          <p:spTgt spid="207"/>
                                        </p:tgtEl>
                                        <p:attrNameLst>
                                          <p:attrName>ppt_h</p:attrName>
                                        </p:attrNameLst>
                                      </p:cBhvr>
                                      <p:tavLst>
                                        <p:tav tm="0">
                                          <p:val>
                                            <p:fltVal val="0"/>
                                          </p:val>
                                        </p:tav>
                                        <p:tav tm="100000">
                                          <p:val>
                                            <p:strVal val="#ppt_h"/>
                                          </p:val>
                                        </p:tav>
                                      </p:tavLst>
                                    </p:anim>
                                    <p:animEffect transition="in" filter="fade">
                                      <p:cBhvr>
                                        <p:cTn id="133"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89" grpId="0" animBg="1"/>
      <p:bldP spid="289" grpId="1" animBg="1"/>
      <p:bldP spid="290" grpId="0" animBg="1"/>
      <p:bldP spid="290" grpId="1" animBg="1"/>
      <p:bldP spid="291" grpId="0" animBg="1"/>
      <p:bldP spid="291" grpId="1" animBg="1"/>
      <p:bldP spid="292" grpId="0" animBg="1"/>
      <p:bldP spid="292" grpId="1" animBg="1"/>
      <p:bldP spid="293" grpId="0" animBg="1"/>
      <p:bldP spid="294" grpId="0" animBg="1"/>
      <p:bldP spid="294" grpId="1" animBg="1"/>
      <p:bldP spid="295" grpId="0" animBg="1"/>
      <p:bldP spid="295" grpId="1" animBg="1"/>
      <p:bldP spid="296" grpId="0" animBg="1"/>
      <p:bldP spid="296" grpId="1" animBg="1"/>
      <p:bldP spid="297" grpId="0" animBg="1"/>
      <p:bldP spid="297" grpId="1" animBg="1"/>
      <p:bldP spid="29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6"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07" name="组合 206">
            <a:extLst>
              <a:ext uri="{FF2B5EF4-FFF2-40B4-BE49-F238E27FC236}">
                <a16:creationId xmlns:a16="http://schemas.microsoft.com/office/drawing/2014/main" id="{8A3FDC0A-16C4-4B6A-ACA2-0B48168B7405}"/>
              </a:ext>
            </a:extLst>
          </p:cNvPr>
          <p:cNvGrpSpPr/>
          <p:nvPr/>
        </p:nvGrpSpPr>
        <p:grpSpPr>
          <a:xfrm>
            <a:off x="3897746" y="5107941"/>
            <a:ext cx="4068845" cy="336647"/>
            <a:chOff x="2232477" y="2946168"/>
            <a:chExt cx="4068845" cy="336647"/>
          </a:xfrm>
        </p:grpSpPr>
        <p:sp>
          <p:nvSpPr>
            <p:cNvPr id="208" name="矩形: 圆角 207">
              <a:extLst>
                <a:ext uri="{FF2B5EF4-FFF2-40B4-BE49-F238E27FC236}">
                  <a16:creationId xmlns:a16="http://schemas.microsoft.com/office/drawing/2014/main" id="{7DBBDF77-B86C-4AE7-B2F0-25FFB9410288}"/>
                </a:ext>
              </a:extLst>
            </p:cNvPr>
            <p:cNvSpPr/>
            <p:nvPr/>
          </p:nvSpPr>
          <p:spPr>
            <a:xfrm>
              <a:off x="2232477" y="2946168"/>
              <a:ext cx="4055156"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9" name="Text Box 14">
              <a:extLst>
                <a:ext uri="{FF2B5EF4-FFF2-40B4-BE49-F238E27FC236}">
                  <a16:creationId xmlns:a16="http://schemas.microsoft.com/office/drawing/2014/main" id="{D8479A70-3A69-49D1-9B59-21FDEAEBC5C7}"/>
                </a:ext>
              </a:extLst>
            </p:cNvPr>
            <p:cNvSpPr txBox="1">
              <a:spLocks noChangeArrowheads="1"/>
            </p:cNvSpPr>
            <p:nvPr/>
          </p:nvSpPr>
          <p:spPr bwMode="auto">
            <a:xfrm>
              <a:off x="2245635" y="2947485"/>
              <a:ext cx="405568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10100110100101  </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比  特  流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110101110101</a:t>
              </a:r>
            </a:p>
          </p:txBody>
        </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3" name="组合 2">
            <a:extLst>
              <a:ext uri="{FF2B5EF4-FFF2-40B4-BE49-F238E27FC236}">
                <a16:creationId xmlns:a16="http://schemas.microsoft.com/office/drawing/2014/main" id="{02FA2699-428C-4DC3-A81B-9E353CFEC29D}"/>
              </a:ext>
            </a:extLst>
          </p:cNvPr>
          <p:cNvGrpSpPr/>
          <p:nvPr/>
        </p:nvGrpSpPr>
        <p:grpSpPr>
          <a:xfrm>
            <a:off x="3897746" y="4566541"/>
            <a:ext cx="4055156" cy="356387"/>
            <a:chOff x="2273890" y="4374814"/>
            <a:chExt cx="4055156" cy="356387"/>
          </a:xfrm>
        </p:grpSpPr>
        <p:grpSp>
          <p:nvGrpSpPr>
            <p:cNvPr id="14" name="组合 13">
              <a:extLst>
                <a:ext uri="{FF2B5EF4-FFF2-40B4-BE49-F238E27FC236}">
                  <a16:creationId xmlns:a16="http://schemas.microsoft.com/office/drawing/2014/main" id="{B1BDED3F-0D01-4ECD-A975-C9DB24514B47}"/>
                </a:ext>
              </a:extLst>
            </p:cNvPr>
            <p:cNvGrpSpPr/>
            <p:nvPr/>
          </p:nvGrpSpPr>
          <p:grpSpPr>
            <a:xfrm>
              <a:off x="2777087" y="4374814"/>
              <a:ext cx="3057448" cy="356387"/>
              <a:chOff x="2777087" y="4374814"/>
              <a:chExt cx="3057448" cy="356387"/>
            </a:xfrm>
          </p:grpSpPr>
          <p:grpSp>
            <p:nvGrpSpPr>
              <p:cNvPr id="204" name="组合 203">
                <a:extLst>
                  <a:ext uri="{FF2B5EF4-FFF2-40B4-BE49-F238E27FC236}">
                    <a16:creationId xmlns:a16="http://schemas.microsoft.com/office/drawing/2014/main" id="{F1EA76FD-8FEE-400D-BFC1-06BBABE68266}"/>
                  </a:ext>
                </a:extLst>
              </p:cNvPr>
              <p:cNvGrpSpPr/>
              <p:nvPr/>
            </p:nvGrpSpPr>
            <p:grpSpPr>
              <a:xfrm>
                <a:off x="4263934" y="4394554"/>
                <a:ext cx="1570601" cy="336647"/>
                <a:chOff x="4222519" y="2946168"/>
                <a:chExt cx="1570601" cy="336647"/>
              </a:xfrm>
            </p:grpSpPr>
            <p:sp>
              <p:nvSpPr>
                <p:cNvPr id="205" name="矩形: 圆角 204">
                  <a:extLst>
                    <a:ext uri="{FF2B5EF4-FFF2-40B4-BE49-F238E27FC236}">
                      <a16:creationId xmlns:a16="http://schemas.microsoft.com/office/drawing/2014/main" id="{FDAF3824-33FA-4DFB-A16B-C974EB82327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6" name="Text Box 14">
                  <a:extLst>
                    <a:ext uri="{FF2B5EF4-FFF2-40B4-BE49-F238E27FC236}">
                      <a16:creationId xmlns:a16="http://schemas.microsoft.com/office/drawing/2014/main" id="{5033044D-8656-49B9-B672-A9177430A85D}"/>
                    </a:ext>
                  </a:extLst>
                </p:cNvPr>
                <p:cNvSpPr txBox="1">
                  <a:spLocks noChangeArrowheads="1"/>
                </p:cNvSpPr>
                <p:nvPr/>
              </p:nvSpPr>
              <p:spPr bwMode="auto">
                <a:xfrm>
                  <a:off x="4267628" y="2947485"/>
                  <a:ext cx="1474408"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19" name="组合 218">
                <a:extLst>
                  <a:ext uri="{FF2B5EF4-FFF2-40B4-BE49-F238E27FC236}">
                    <a16:creationId xmlns:a16="http://schemas.microsoft.com/office/drawing/2014/main" id="{0F12C0CB-CB29-4731-87DD-639B952C4777}"/>
                  </a:ext>
                </a:extLst>
              </p:cNvPr>
              <p:cNvGrpSpPr/>
              <p:nvPr/>
            </p:nvGrpSpPr>
            <p:grpSpPr>
              <a:xfrm>
                <a:off x="3772819" y="4376179"/>
                <a:ext cx="497865" cy="336695"/>
                <a:chOff x="4222519" y="2928774"/>
                <a:chExt cx="1570601" cy="336695"/>
              </a:xfrm>
            </p:grpSpPr>
            <p:sp>
              <p:nvSpPr>
                <p:cNvPr id="220" name="矩形: 圆角 219">
                  <a:extLst>
                    <a:ext uri="{FF2B5EF4-FFF2-40B4-BE49-F238E27FC236}">
                      <a16:creationId xmlns:a16="http://schemas.microsoft.com/office/drawing/2014/main" id="{1F0B2E41-44C1-40B3-B938-6683BDA009DE}"/>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21" name="Text Box 14">
                  <a:extLst>
                    <a:ext uri="{FF2B5EF4-FFF2-40B4-BE49-F238E27FC236}">
                      <a16:creationId xmlns:a16="http://schemas.microsoft.com/office/drawing/2014/main" id="{3DE9B64D-3169-4A33-BC6E-9E1CD814117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240" name="组合 239">
                <a:extLst>
                  <a:ext uri="{FF2B5EF4-FFF2-40B4-BE49-F238E27FC236}">
                    <a16:creationId xmlns:a16="http://schemas.microsoft.com/office/drawing/2014/main" id="{0776D341-BAE2-4093-B3C4-75F9A7D5CE0A}"/>
                  </a:ext>
                </a:extLst>
              </p:cNvPr>
              <p:cNvGrpSpPr/>
              <p:nvPr/>
            </p:nvGrpSpPr>
            <p:grpSpPr>
              <a:xfrm>
                <a:off x="3274953" y="4376672"/>
                <a:ext cx="497865" cy="336695"/>
                <a:chOff x="4222519" y="2928774"/>
                <a:chExt cx="1570601" cy="336695"/>
              </a:xfrm>
            </p:grpSpPr>
            <p:sp>
              <p:nvSpPr>
                <p:cNvPr id="241" name="矩形: 圆角 240">
                  <a:extLst>
                    <a:ext uri="{FF2B5EF4-FFF2-40B4-BE49-F238E27FC236}">
                      <a16:creationId xmlns:a16="http://schemas.microsoft.com/office/drawing/2014/main" id="{641A6B59-215E-445E-8CC5-E89A5D2E32BB}"/>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42" name="Text Box 14">
                  <a:extLst>
                    <a:ext uri="{FF2B5EF4-FFF2-40B4-BE49-F238E27FC236}">
                      <a16:creationId xmlns:a16="http://schemas.microsoft.com/office/drawing/2014/main" id="{C6623899-9297-4980-9064-BA9FC2B3A318}"/>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69" name="组合 268">
                <a:extLst>
                  <a:ext uri="{FF2B5EF4-FFF2-40B4-BE49-F238E27FC236}">
                    <a16:creationId xmlns:a16="http://schemas.microsoft.com/office/drawing/2014/main" id="{B82E2581-F933-4BDC-B13A-B8FEADEBF0FF}"/>
                  </a:ext>
                </a:extLst>
              </p:cNvPr>
              <p:cNvGrpSpPr/>
              <p:nvPr/>
            </p:nvGrpSpPr>
            <p:grpSpPr>
              <a:xfrm>
                <a:off x="2777087" y="4374814"/>
                <a:ext cx="497865" cy="336695"/>
                <a:chOff x="4222519" y="2928774"/>
                <a:chExt cx="1570601" cy="336695"/>
              </a:xfrm>
            </p:grpSpPr>
            <p:sp>
              <p:nvSpPr>
                <p:cNvPr id="273" name="矩形: 圆角 272">
                  <a:extLst>
                    <a:ext uri="{FF2B5EF4-FFF2-40B4-BE49-F238E27FC236}">
                      <a16:creationId xmlns:a16="http://schemas.microsoft.com/office/drawing/2014/main" id="{572A5C82-22DC-4685-BC8A-3334AE021596}"/>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74" name="Text Box 14">
                  <a:extLst>
                    <a:ext uri="{FF2B5EF4-FFF2-40B4-BE49-F238E27FC236}">
                      <a16:creationId xmlns:a16="http://schemas.microsoft.com/office/drawing/2014/main" id="{453A0AA9-D5FA-4F1F-8803-8155547B82FE}"/>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grpSp>
          <p:nvGrpSpPr>
            <p:cNvPr id="276" name="组合 275">
              <a:extLst>
                <a:ext uri="{FF2B5EF4-FFF2-40B4-BE49-F238E27FC236}">
                  <a16:creationId xmlns:a16="http://schemas.microsoft.com/office/drawing/2014/main" id="{AA8A46F8-6499-4AFB-A329-4B1CD91564F7}"/>
                </a:ext>
              </a:extLst>
            </p:cNvPr>
            <p:cNvGrpSpPr/>
            <p:nvPr/>
          </p:nvGrpSpPr>
          <p:grpSpPr>
            <a:xfrm>
              <a:off x="2273890" y="4378044"/>
              <a:ext cx="497865" cy="336695"/>
              <a:chOff x="4222519" y="2928774"/>
              <a:chExt cx="1570601" cy="336695"/>
            </a:xfrm>
          </p:grpSpPr>
          <p:sp>
            <p:nvSpPr>
              <p:cNvPr id="280" name="矩形: 圆角 279">
                <a:extLst>
                  <a:ext uri="{FF2B5EF4-FFF2-40B4-BE49-F238E27FC236}">
                    <a16:creationId xmlns:a16="http://schemas.microsoft.com/office/drawing/2014/main" id="{2ADC2382-5139-4241-89D2-2A7118BA1D0C}"/>
                  </a:ext>
                </a:extLst>
              </p:cNvPr>
              <p:cNvSpPr/>
              <p:nvPr/>
            </p:nvSpPr>
            <p:spPr>
              <a:xfrm>
                <a:off x="4222519" y="2946168"/>
                <a:ext cx="1570601" cy="319301"/>
              </a:xfrm>
              <a:prstGeom prst="roundRect">
                <a:avLst>
                  <a:gd name="adj" fmla="val 0"/>
                </a:avLst>
              </a:prstGeom>
              <a:solidFill>
                <a:srgbClr val="92D050"/>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81" name="Text Box 14">
                <a:extLst>
                  <a:ext uri="{FF2B5EF4-FFF2-40B4-BE49-F238E27FC236}">
                    <a16:creationId xmlns:a16="http://schemas.microsoft.com/office/drawing/2014/main" id="{E65AB601-F1C2-4F7A-AE5D-41F9EB90D76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283" name="组合 282">
              <a:extLst>
                <a:ext uri="{FF2B5EF4-FFF2-40B4-BE49-F238E27FC236}">
                  <a16:creationId xmlns:a16="http://schemas.microsoft.com/office/drawing/2014/main" id="{1B2C6CFB-A82E-410F-B4FA-299AAE3756AC}"/>
                </a:ext>
              </a:extLst>
            </p:cNvPr>
            <p:cNvGrpSpPr/>
            <p:nvPr/>
          </p:nvGrpSpPr>
          <p:grpSpPr>
            <a:xfrm>
              <a:off x="5831181" y="4378044"/>
              <a:ext cx="497865" cy="336695"/>
              <a:chOff x="4222519" y="2928774"/>
              <a:chExt cx="1570601" cy="336695"/>
            </a:xfrm>
          </p:grpSpPr>
          <p:sp>
            <p:nvSpPr>
              <p:cNvPr id="287" name="矩形: 圆角 286">
                <a:extLst>
                  <a:ext uri="{FF2B5EF4-FFF2-40B4-BE49-F238E27FC236}">
                    <a16:creationId xmlns:a16="http://schemas.microsoft.com/office/drawing/2014/main" id="{720535B0-64D9-4685-B194-C1C9791DF3F0}"/>
                  </a:ext>
                </a:extLst>
              </p:cNvPr>
              <p:cNvSpPr/>
              <p:nvPr/>
            </p:nvSpPr>
            <p:spPr>
              <a:xfrm>
                <a:off x="4222519" y="2946168"/>
                <a:ext cx="1570601" cy="319301"/>
              </a:xfrm>
              <a:prstGeom prst="roundRect">
                <a:avLst>
                  <a:gd name="adj" fmla="val 0"/>
                </a:avLst>
              </a:prstGeom>
              <a:solidFill>
                <a:srgbClr val="8296EF"/>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宋体" panose="02010600030101010101" pitchFamily="2" charset="-122"/>
                </a:endParaRPr>
              </a:p>
            </p:txBody>
          </p:sp>
          <p:sp>
            <p:nvSpPr>
              <p:cNvPr id="288" name="Text Box 14">
                <a:extLst>
                  <a:ext uri="{FF2B5EF4-FFF2-40B4-BE49-F238E27FC236}">
                    <a16:creationId xmlns:a16="http://schemas.microsoft.com/office/drawing/2014/main" id="{C032FA9F-2974-44E0-98B5-DC048A5F06F4}"/>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293" name="箭头: 下 292">
            <a:extLst>
              <a:ext uri="{FF2B5EF4-FFF2-40B4-BE49-F238E27FC236}">
                <a16:creationId xmlns:a16="http://schemas.microsoft.com/office/drawing/2014/main" id="{D8E07867-76A9-4C21-9546-20FF10B024E8}"/>
              </a:ext>
            </a:extLst>
          </p:cNvPr>
          <p:cNvSpPr/>
          <p:nvPr/>
        </p:nvSpPr>
        <p:spPr>
          <a:xfrm flipV="1">
            <a:off x="5864246" y="4873343"/>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8" name="箭头: 下 297">
            <a:extLst>
              <a:ext uri="{FF2B5EF4-FFF2-40B4-BE49-F238E27FC236}">
                <a16:creationId xmlns:a16="http://schemas.microsoft.com/office/drawing/2014/main" id="{90CC9F9D-027E-46DC-A2AD-8609F24AF32C}"/>
              </a:ext>
            </a:extLst>
          </p:cNvPr>
          <p:cNvSpPr/>
          <p:nvPr/>
        </p:nvSpPr>
        <p:spPr>
          <a:xfrm flipV="1">
            <a:off x="8932917" y="4867886"/>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51" name="组合 150">
            <a:extLst>
              <a:ext uri="{FF2B5EF4-FFF2-40B4-BE49-F238E27FC236}">
                <a16:creationId xmlns:a16="http://schemas.microsoft.com/office/drawing/2014/main" id="{C3F572A5-DF46-4688-AC07-3FC2A8CB67AE}"/>
              </a:ext>
            </a:extLst>
          </p:cNvPr>
          <p:cNvGrpSpPr/>
          <p:nvPr/>
        </p:nvGrpSpPr>
        <p:grpSpPr>
          <a:xfrm>
            <a:off x="4252664" y="3440713"/>
            <a:ext cx="3448526" cy="761424"/>
            <a:chOff x="3822542" y="1924090"/>
            <a:chExt cx="4671841" cy="1031529"/>
          </a:xfrm>
        </p:grpSpPr>
        <p:sp>
          <p:nvSpPr>
            <p:cNvPr id="152" name="矩形: 圆角 151">
              <a:extLst>
                <a:ext uri="{FF2B5EF4-FFF2-40B4-BE49-F238E27FC236}">
                  <a16:creationId xmlns:a16="http://schemas.microsoft.com/office/drawing/2014/main" id="{2F670FC1-1C4B-484B-8654-9D88F1336CE1}"/>
                </a:ext>
              </a:extLst>
            </p:cNvPr>
            <p:cNvSpPr/>
            <p:nvPr/>
          </p:nvSpPr>
          <p:spPr>
            <a:xfrm>
              <a:off x="3822542" y="1924090"/>
              <a:ext cx="4550605"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53" name="文本框 152">
              <a:extLst>
                <a:ext uri="{FF2B5EF4-FFF2-40B4-BE49-F238E27FC236}">
                  <a16:creationId xmlns:a16="http://schemas.microsoft.com/office/drawing/2014/main" id="{4FCF000D-083C-4E9C-8C8B-435B7B406A26}"/>
                </a:ext>
              </a:extLst>
            </p:cNvPr>
            <p:cNvSpPr txBox="1"/>
            <p:nvPr/>
          </p:nvSpPr>
          <p:spPr>
            <a:xfrm>
              <a:off x="3907472" y="2033301"/>
              <a:ext cx="4586911"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计算机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 </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的第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层收到比特流后交给第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spTree>
    <p:extLst>
      <p:ext uri="{BB962C8B-B14F-4D97-AF65-F5344CB8AC3E}">
        <p14:creationId xmlns:p14="http://schemas.microsoft.com/office/powerpoint/2010/main" val="144033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left)">
                                      <p:cBhvr>
                                        <p:cTn id="7" dur="500"/>
                                        <p:tgtEl>
                                          <p:spTgt spid="1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 calcmode="lin" valueType="num">
                                      <p:cBhvr>
                                        <p:cTn id="11" dur="500" fill="hold"/>
                                        <p:tgtEl>
                                          <p:spTgt spid="207"/>
                                        </p:tgtEl>
                                        <p:attrNameLst>
                                          <p:attrName>ppt_w</p:attrName>
                                        </p:attrNameLst>
                                      </p:cBhvr>
                                      <p:tavLst>
                                        <p:tav tm="0">
                                          <p:val>
                                            <p:fltVal val="0"/>
                                          </p:val>
                                        </p:tav>
                                        <p:tav tm="100000">
                                          <p:val>
                                            <p:strVal val="#ppt_w"/>
                                          </p:val>
                                        </p:tav>
                                      </p:tavLst>
                                    </p:anim>
                                    <p:anim calcmode="lin" valueType="num">
                                      <p:cBhvr>
                                        <p:cTn id="12" dur="500" fill="hold"/>
                                        <p:tgtEl>
                                          <p:spTgt spid="207"/>
                                        </p:tgtEl>
                                        <p:attrNameLst>
                                          <p:attrName>ppt_h</p:attrName>
                                        </p:attrNameLst>
                                      </p:cBhvr>
                                      <p:tavLst>
                                        <p:tav tm="0">
                                          <p:val>
                                            <p:fltVal val="0"/>
                                          </p:val>
                                        </p:tav>
                                        <p:tav tm="100000">
                                          <p:val>
                                            <p:strVal val="#ppt_h"/>
                                          </p:val>
                                        </p:tav>
                                      </p:tavLst>
                                    </p:anim>
                                    <p:animEffect transition="in" filter="fade">
                                      <p:cBhvr>
                                        <p:cTn id="13" dur="500"/>
                                        <p:tgtEl>
                                          <p:spTgt spid="207"/>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wipe(down)">
                                      <p:cBhvr>
                                        <p:cTn id="17" dur="500"/>
                                        <p:tgtEl>
                                          <p:spTgt spid="29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93"/>
                                        </p:tgtEl>
                                        <p:attrNameLst>
                                          <p:attrName>style.visibility</p:attrName>
                                        </p:attrNameLst>
                                      </p:cBhvr>
                                      <p:to>
                                        <p:strVal val="visible"/>
                                      </p:to>
                                    </p:set>
                                    <p:animEffect transition="in" filter="wipe(down)">
                                      <p:cBhvr>
                                        <p:cTn id="20" dur="500"/>
                                        <p:tgtEl>
                                          <p:spTgt spid="29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07"/>
                                        </p:tgtEl>
                                      </p:cBhvr>
                                    </p:animEffect>
                                    <p:set>
                                      <p:cBhvr>
                                        <p:cTn id="25" dur="1" fill="hold">
                                          <p:stCondLst>
                                            <p:cond delay="499"/>
                                          </p:stCondLst>
                                        </p:cTn>
                                        <p:tgtEl>
                                          <p:spTgt spid="20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98"/>
                                        </p:tgtEl>
                                      </p:cBhvr>
                                    </p:animEffect>
                                    <p:set>
                                      <p:cBhvr>
                                        <p:cTn id="28" dur="1" fill="hold">
                                          <p:stCondLst>
                                            <p:cond delay="499"/>
                                          </p:stCondLst>
                                        </p:cTn>
                                        <p:tgtEl>
                                          <p:spTgt spid="29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93"/>
                                        </p:tgtEl>
                                      </p:cBhvr>
                                    </p:animEffect>
                                    <p:set>
                                      <p:cBhvr>
                                        <p:cTn id="31" dur="1" fill="hold">
                                          <p:stCondLst>
                                            <p:cond delay="499"/>
                                          </p:stCondLst>
                                        </p:cTn>
                                        <p:tgtEl>
                                          <p:spTgt spid="293"/>
                                        </p:tgtEl>
                                        <p:attrNameLst>
                                          <p:attrName>style.visibility</p:attrName>
                                        </p:attrNameLst>
                                      </p:cBhvr>
                                      <p:to>
                                        <p:strVal val="hidden"/>
                                      </p:to>
                                    </p:se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p:bldP spid="293" grpId="1" animBg="1"/>
      <p:bldP spid="298" grpId="0" animBg="1"/>
      <p:bldP spid="29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4"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14" name="组合 13">
            <a:extLst>
              <a:ext uri="{FF2B5EF4-FFF2-40B4-BE49-F238E27FC236}">
                <a16:creationId xmlns:a16="http://schemas.microsoft.com/office/drawing/2014/main" id="{B1BDED3F-0D01-4ECD-A975-C9DB24514B47}"/>
              </a:ext>
            </a:extLst>
          </p:cNvPr>
          <p:cNvGrpSpPr/>
          <p:nvPr/>
        </p:nvGrpSpPr>
        <p:grpSpPr>
          <a:xfrm>
            <a:off x="4400941" y="4618164"/>
            <a:ext cx="3057448" cy="356387"/>
            <a:chOff x="2777087" y="4374814"/>
            <a:chExt cx="3057448" cy="356387"/>
          </a:xfrm>
        </p:grpSpPr>
        <p:grpSp>
          <p:nvGrpSpPr>
            <p:cNvPr id="204" name="组合 203">
              <a:extLst>
                <a:ext uri="{FF2B5EF4-FFF2-40B4-BE49-F238E27FC236}">
                  <a16:creationId xmlns:a16="http://schemas.microsoft.com/office/drawing/2014/main" id="{F1EA76FD-8FEE-400D-BFC1-06BBABE68266}"/>
                </a:ext>
              </a:extLst>
            </p:cNvPr>
            <p:cNvGrpSpPr/>
            <p:nvPr/>
          </p:nvGrpSpPr>
          <p:grpSpPr>
            <a:xfrm>
              <a:off x="4263934" y="4394554"/>
              <a:ext cx="1570601" cy="336647"/>
              <a:chOff x="4222519" y="2946168"/>
              <a:chExt cx="1570601" cy="336647"/>
            </a:xfrm>
          </p:grpSpPr>
          <p:sp>
            <p:nvSpPr>
              <p:cNvPr id="205" name="矩形: 圆角 204">
                <a:extLst>
                  <a:ext uri="{FF2B5EF4-FFF2-40B4-BE49-F238E27FC236}">
                    <a16:creationId xmlns:a16="http://schemas.microsoft.com/office/drawing/2014/main" id="{FDAF3824-33FA-4DFB-A16B-C974EB82327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6" name="Text Box 14">
                <a:extLst>
                  <a:ext uri="{FF2B5EF4-FFF2-40B4-BE49-F238E27FC236}">
                    <a16:creationId xmlns:a16="http://schemas.microsoft.com/office/drawing/2014/main" id="{5033044D-8656-49B9-B672-A9177430A85D}"/>
                  </a:ext>
                </a:extLst>
              </p:cNvPr>
              <p:cNvSpPr txBox="1">
                <a:spLocks noChangeArrowheads="1"/>
              </p:cNvSpPr>
              <p:nvPr/>
            </p:nvSpPr>
            <p:spPr bwMode="auto">
              <a:xfrm>
                <a:off x="4267628" y="2947485"/>
                <a:ext cx="1474408"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219" name="组合 218">
              <a:extLst>
                <a:ext uri="{FF2B5EF4-FFF2-40B4-BE49-F238E27FC236}">
                  <a16:creationId xmlns:a16="http://schemas.microsoft.com/office/drawing/2014/main" id="{0F12C0CB-CB29-4731-87DD-639B952C4777}"/>
                </a:ext>
              </a:extLst>
            </p:cNvPr>
            <p:cNvGrpSpPr/>
            <p:nvPr/>
          </p:nvGrpSpPr>
          <p:grpSpPr>
            <a:xfrm>
              <a:off x="3772819" y="4376179"/>
              <a:ext cx="497865" cy="336695"/>
              <a:chOff x="4222519" y="2928774"/>
              <a:chExt cx="1570601" cy="336695"/>
            </a:xfrm>
          </p:grpSpPr>
          <p:sp>
            <p:nvSpPr>
              <p:cNvPr id="220" name="矩形: 圆角 219">
                <a:extLst>
                  <a:ext uri="{FF2B5EF4-FFF2-40B4-BE49-F238E27FC236}">
                    <a16:creationId xmlns:a16="http://schemas.microsoft.com/office/drawing/2014/main" id="{1F0B2E41-44C1-40B3-B938-6683BDA009DE}"/>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21" name="Text Box 14">
                <a:extLst>
                  <a:ext uri="{FF2B5EF4-FFF2-40B4-BE49-F238E27FC236}">
                    <a16:creationId xmlns:a16="http://schemas.microsoft.com/office/drawing/2014/main" id="{3DE9B64D-3169-4A33-BC6E-9E1CD814117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240" name="组合 239">
              <a:extLst>
                <a:ext uri="{FF2B5EF4-FFF2-40B4-BE49-F238E27FC236}">
                  <a16:creationId xmlns:a16="http://schemas.microsoft.com/office/drawing/2014/main" id="{0776D341-BAE2-4093-B3C4-75F9A7D5CE0A}"/>
                </a:ext>
              </a:extLst>
            </p:cNvPr>
            <p:cNvGrpSpPr/>
            <p:nvPr/>
          </p:nvGrpSpPr>
          <p:grpSpPr>
            <a:xfrm>
              <a:off x="3274953" y="4376672"/>
              <a:ext cx="497865" cy="336695"/>
              <a:chOff x="4222519" y="2928774"/>
              <a:chExt cx="1570601" cy="336695"/>
            </a:xfrm>
          </p:grpSpPr>
          <p:sp>
            <p:nvSpPr>
              <p:cNvPr id="241" name="矩形: 圆角 240">
                <a:extLst>
                  <a:ext uri="{FF2B5EF4-FFF2-40B4-BE49-F238E27FC236}">
                    <a16:creationId xmlns:a16="http://schemas.microsoft.com/office/drawing/2014/main" id="{641A6B59-215E-445E-8CC5-E89A5D2E32BB}"/>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42" name="Text Box 14">
                <a:extLst>
                  <a:ext uri="{FF2B5EF4-FFF2-40B4-BE49-F238E27FC236}">
                    <a16:creationId xmlns:a16="http://schemas.microsoft.com/office/drawing/2014/main" id="{C6623899-9297-4980-9064-BA9FC2B3A318}"/>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69" name="组合 268">
              <a:extLst>
                <a:ext uri="{FF2B5EF4-FFF2-40B4-BE49-F238E27FC236}">
                  <a16:creationId xmlns:a16="http://schemas.microsoft.com/office/drawing/2014/main" id="{B82E2581-F933-4BDC-B13A-B8FEADEBF0FF}"/>
                </a:ext>
              </a:extLst>
            </p:cNvPr>
            <p:cNvGrpSpPr/>
            <p:nvPr/>
          </p:nvGrpSpPr>
          <p:grpSpPr>
            <a:xfrm>
              <a:off x="2777087" y="4374814"/>
              <a:ext cx="497865" cy="336695"/>
              <a:chOff x="4222519" y="2928774"/>
              <a:chExt cx="1570601" cy="336695"/>
            </a:xfrm>
          </p:grpSpPr>
          <p:sp>
            <p:nvSpPr>
              <p:cNvPr id="273" name="矩形: 圆角 272">
                <a:extLst>
                  <a:ext uri="{FF2B5EF4-FFF2-40B4-BE49-F238E27FC236}">
                    <a16:creationId xmlns:a16="http://schemas.microsoft.com/office/drawing/2014/main" id="{572A5C82-22DC-4685-BC8A-3334AE021596}"/>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74" name="Text Box 14">
                <a:extLst>
                  <a:ext uri="{FF2B5EF4-FFF2-40B4-BE49-F238E27FC236}">
                    <a16:creationId xmlns:a16="http://schemas.microsoft.com/office/drawing/2014/main" id="{453A0AA9-D5FA-4F1F-8803-8155547B82FE}"/>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grpSp>
        <p:nvGrpSpPr>
          <p:cNvPr id="276" name="组合 275">
            <a:extLst>
              <a:ext uri="{FF2B5EF4-FFF2-40B4-BE49-F238E27FC236}">
                <a16:creationId xmlns:a16="http://schemas.microsoft.com/office/drawing/2014/main" id="{AA8A46F8-6499-4AFB-A329-4B1CD91564F7}"/>
              </a:ext>
            </a:extLst>
          </p:cNvPr>
          <p:cNvGrpSpPr/>
          <p:nvPr/>
        </p:nvGrpSpPr>
        <p:grpSpPr>
          <a:xfrm>
            <a:off x="3897744" y="4621394"/>
            <a:ext cx="497865" cy="336695"/>
            <a:chOff x="4222519" y="2928774"/>
            <a:chExt cx="1570601" cy="336695"/>
          </a:xfrm>
        </p:grpSpPr>
        <p:sp>
          <p:nvSpPr>
            <p:cNvPr id="280" name="矩形: 圆角 279">
              <a:extLst>
                <a:ext uri="{FF2B5EF4-FFF2-40B4-BE49-F238E27FC236}">
                  <a16:creationId xmlns:a16="http://schemas.microsoft.com/office/drawing/2014/main" id="{2ADC2382-5139-4241-89D2-2A7118BA1D0C}"/>
                </a:ext>
              </a:extLst>
            </p:cNvPr>
            <p:cNvSpPr/>
            <p:nvPr/>
          </p:nvSpPr>
          <p:spPr>
            <a:xfrm>
              <a:off x="4222519" y="2946168"/>
              <a:ext cx="1570601" cy="319301"/>
            </a:xfrm>
            <a:prstGeom prst="roundRect">
              <a:avLst>
                <a:gd name="adj" fmla="val 0"/>
              </a:avLst>
            </a:prstGeom>
            <a:solidFill>
              <a:srgbClr val="92D050"/>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81" name="Text Box 14">
              <a:extLst>
                <a:ext uri="{FF2B5EF4-FFF2-40B4-BE49-F238E27FC236}">
                  <a16:creationId xmlns:a16="http://schemas.microsoft.com/office/drawing/2014/main" id="{E65AB601-F1C2-4F7A-AE5D-41F9EB90D76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283" name="组合 282">
            <a:extLst>
              <a:ext uri="{FF2B5EF4-FFF2-40B4-BE49-F238E27FC236}">
                <a16:creationId xmlns:a16="http://schemas.microsoft.com/office/drawing/2014/main" id="{1B2C6CFB-A82E-410F-B4FA-299AAE3756AC}"/>
              </a:ext>
            </a:extLst>
          </p:cNvPr>
          <p:cNvGrpSpPr/>
          <p:nvPr/>
        </p:nvGrpSpPr>
        <p:grpSpPr>
          <a:xfrm>
            <a:off x="7455035" y="4621394"/>
            <a:ext cx="497865" cy="336695"/>
            <a:chOff x="4222519" y="2928774"/>
            <a:chExt cx="1570601" cy="336695"/>
          </a:xfrm>
        </p:grpSpPr>
        <p:sp>
          <p:nvSpPr>
            <p:cNvPr id="287" name="矩形: 圆角 286">
              <a:extLst>
                <a:ext uri="{FF2B5EF4-FFF2-40B4-BE49-F238E27FC236}">
                  <a16:creationId xmlns:a16="http://schemas.microsoft.com/office/drawing/2014/main" id="{720535B0-64D9-4685-B194-C1C9791DF3F0}"/>
                </a:ext>
              </a:extLst>
            </p:cNvPr>
            <p:cNvSpPr/>
            <p:nvPr/>
          </p:nvSpPr>
          <p:spPr>
            <a:xfrm>
              <a:off x="4222519" y="2946168"/>
              <a:ext cx="1570601" cy="319301"/>
            </a:xfrm>
            <a:prstGeom prst="roundRect">
              <a:avLst>
                <a:gd name="adj" fmla="val 0"/>
              </a:avLst>
            </a:prstGeom>
            <a:solidFill>
              <a:srgbClr val="8296EF"/>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宋体" panose="02010600030101010101" pitchFamily="2" charset="-122"/>
              </a:endParaRPr>
            </a:p>
          </p:txBody>
        </p:sp>
        <p:sp>
          <p:nvSpPr>
            <p:cNvPr id="288" name="Text Box 14">
              <a:extLst>
                <a:ext uri="{FF2B5EF4-FFF2-40B4-BE49-F238E27FC236}">
                  <a16:creationId xmlns:a16="http://schemas.microsoft.com/office/drawing/2014/main" id="{C032FA9F-2974-44E0-98B5-DC048A5F06F4}"/>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sp>
        <p:nvSpPr>
          <p:cNvPr id="298" name="箭头: 下 297">
            <a:extLst>
              <a:ext uri="{FF2B5EF4-FFF2-40B4-BE49-F238E27FC236}">
                <a16:creationId xmlns:a16="http://schemas.microsoft.com/office/drawing/2014/main" id="{90CC9F9D-027E-46DC-A2AD-8609F24AF32C}"/>
              </a:ext>
            </a:extLst>
          </p:cNvPr>
          <p:cNvSpPr/>
          <p:nvPr/>
        </p:nvSpPr>
        <p:spPr>
          <a:xfrm flipV="1">
            <a:off x="8932915" y="4358433"/>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51" name="组合 150">
            <a:extLst>
              <a:ext uri="{FF2B5EF4-FFF2-40B4-BE49-F238E27FC236}">
                <a16:creationId xmlns:a16="http://schemas.microsoft.com/office/drawing/2014/main" id="{C3F572A5-DF46-4688-AC07-3FC2A8CB67AE}"/>
              </a:ext>
            </a:extLst>
          </p:cNvPr>
          <p:cNvGrpSpPr/>
          <p:nvPr/>
        </p:nvGrpSpPr>
        <p:grpSpPr>
          <a:xfrm>
            <a:off x="4481447" y="2827304"/>
            <a:ext cx="2749462" cy="761424"/>
            <a:chOff x="3822542" y="1924090"/>
            <a:chExt cx="3724795" cy="1031529"/>
          </a:xfrm>
        </p:grpSpPr>
        <p:sp>
          <p:nvSpPr>
            <p:cNvPr id="152" name="矩形: 圆角 151">
              <a:extLst>
                <a:ext uri="{FF2B5EF4-FFF2-40B4-BE49-F238E27FC236}">
                  <a16:creationId xmlns:a16="http://schemas.microsoft.com/office/drawing/2014/main" id="{2F670FC1-1C4B-484B-8654-9D88F1336CE1}"/>
                </a:ext>
              </a:extLst>
            </p:cNvPr>
            <p:cNvSpPr/>
            <p:nvPr/>
          </p:nvSpPr>
          <p:spPr>
            <a:xfrm>
              <a:off x="3822542" y="1924090"/>
              <a:ext cx="3707098"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53" name="文本框 152">
              <a:extLst>
                <a:ext uri="{FF2B5EF4-FFF2-40B4-BE49-F238E27FC236}">
                  <a16:creationId xmlns:a16="http://schemas.microsoft.com/office/drawing/2014/main" id="{4FCF000D-083C-4E9C-8C8B-435B7B406A26}"/>
                </a:ext>
              </a:extLst>
            </p:cNvPr>
            <p:cNvSpPr txBox="1"/>
            <p:nvPr/>
          </p:nvSpPr>
          <p:spPr>
            <a:xfrm>
              <a:off x="3925170" y="2033301"/>
              <a:ext cx="3622167" cy="875610"/>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层剥去首部和尾部后</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把数据部分交给第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2" name="组合 1">
            <a:extLst>
              <a:ext uri="{FF2B5EF4-FFF2-40B4-BE49-F238E27FC236}">
                <a16:creationId xmlns:a16="http://schemas.microsoft.com/office/drawing/2014/main" id="{6D2E06AF-CFC5-4F2A-8A3F-FA75A6C10048}"/>
              </a:ext>
            </a:extLst>
          </p:cNvPr>
          <p:cNvGrpSpPr/>
          <p:nvPr/>
        </p:nvGrpSpPr>
        <p:grpSpPr>
          <a:xfrm>
            <a:off x="4400966" y="4102249"/>
            <a:ext cx="3055336" cy="353871"/>
            <a:chOff x="2777112" y="3858899"/>
            <a:chExt cx="3055336" cy="353871"/>
          </a:xfrm>
        </p:grpSpPr>
        <p:grpSp>
          <p:nvGrpSpPr>
            <p:cNvPr id="96" name="组合 95">
              <a:extLst>
                <a:ext uri="{FF2B5EF4-FFF2-40B4-BE49-F238E27FC236}">
                  <a16:creationId xmlns:a16="http://schemas.microsoft.com/office/drawing/2014/main" id="{513F1DEE-3009-4E39-A5F0-B7D3099655D7}"/>
                </a:ext>
              </a:extLst>
            </p:cNvPr>
            <p:cNvGrpSpPr/>
            <p:nvPr/>
          </p:nvGrpSpPr>
          <p:grpSpPr>
            <a:xfrm>
              <a:off x="3273828" y="3858899"/>
              <a:ext cx="2558620" cy="353871"/>
              <a:chOff x="3273828" y="3858899"/>
              <a:chExt cx="2558620" cy="353871"/>
            </a:xfrm>
          </p:grpSpPr>
          <p:grpSp>
            <p:nvGrpSpPr>
              <p:cNvPr id="97" name="组合 96">
                <a:extLst>
                  <a:ext uri="{FF2B5EF4-FFF2-40B4-BE49-F238E27FC236}">
                    <a16:creationId xmlns:a16="http://schemas.microsoft.com/office/drawing/2014/main" id="{AA2214D9-5931-47E8-903F-91421E7A5AA9}"/>
                  </a:ext>
                </a:extLst>
              </p:cNvPr>
              <p:cNvGrpSpPr/>
              <p:nvPr/>
            </p:nvGrpSpPr>
            <p:grpSpPr>
              <a:xfrm>
                <a:off x="4261847" y="3876123"/>
                <a:ext cx="1570601" cy="336647"/>
                <a:chOff x="4222519" y="2946168"/>
                <a:chExt cx="1570601" cy="336647"/>
              </a:xfrm>
            </p:grpSpPr>
            <p:sp>
              <p:nvSpPr>
                <p:cNvPr id="104" name="矩形: 圆角 103">
                  <a:extLst>
                    <a:ext uri="{FF2B5EF4-FFF2-40B4-BE49-F238E27FC236}">
                      <a16:creationId xmlns:a16="http://schemas.microsoft.com/office/drawing/2014/main" id="{B366D7A4-58A7-4F9C-835F-2B364A59DF2F}"/>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6" name="Text Box 14">
                  <a:extLst>
                    <a:ext uri="{FF2B5EF4-FFF2-40B4-BE49-F238E27FC236}">
                      <a16:creationId xmlns:a16="http://schemas.microsoft.com/office/drawing/2014/main" id="{9FE1824E-F3C6-4DF8-81BE-D9937437CB42}"/>
                    </a:ext>
                  </a:extLst>
                </p:cNvPr>
                <p:cNvSpPr txBox="1">
                  <a:spLocks noChangeArrowheads="1"/>
                </p:cNvSpPr>
                <p:nvPr/>
              </p:nvSpPr>
              <p:spPr bwMode="auto">
                <a:xfrm>
                  <a:off x="4268915" y="2947485"/>
                  <a:ext cx="14711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98" name="组合 97">
                <a:extLst>
                  <a:ext uri="{FF2B5EF4-FFF2-40B4-BE49-F238E27FC236}">
                    <a16:creationId xmlns:a16="http://schemas.microsoft.com/office/drawing/2014/main" id="{705D6730-8166-4E64-A1E5-6BCED03E39E9}"/>
                  </a:ext>
                </a:extLst>
              </p:cNvPr>
              <p:cNvGrpSpPr/>
              <p:nvPr/>
            </p:nvGrpSpPr>
            <p:grpSpPr>
              <a:xfrm>
                <a:off x="3768808" y="3858948"/>
                <a:ext cx="497865" cy="336695"/>
                <a:chOff x="4222519" y="2928774"/>
                <a:chExt cx="1570601" cy="336695"/>
              </a:xfrm>
            </p:grpSpPr>
            <p:sp>
              <p:nvSpPr>
                <p:cNvPr id="102" name="矩形: 圆角 101">
                  <a:extLst>
                    <a:ext uri="{FF2B5EF4-FFF2-40B4-BE49-F238E27FC236}">
                      <a16:creationId xmlns:a16="http://schemas.microsoft.com/office/drawing/2014/main" id="{6A86F683-94BE-406A-A9EE-590F30CA64DB}"/>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3" name="Text Box 14">
                  <a:extLst>
                    <a:ext uri="{FF2B5EF4-FFF2-40B4-BE49-F238E27FC236}">
                      <a16:creationId xmlns:a16="http://schemas.microsoft.com/office/drawing/2014/main" id="{59DFF1F1-98DD-4443-868F-A1717053739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99" name="组合 98">
                <a:extLst>
                  <a:ext uri="{FF2B5EF4-FFF2-40B4-BE49-F238E27FC236}">
                    <a16:creationId xmlns:a16="http://schemas.microsoft.com/office/drawing/2014/main" id="{DFDED299-12DD-4401-8115-3582D0BC844E}"/>
                  </a:ext>
                </a:extLst>
              </p:cNvPr>
              <p:cNvGrpSpPr/>
              <p:nvPr/>
            </p:nvGrpSpPr>
            <p:grpSpPr>
              <a:xfrm>
                <a:off x="3273828" y="3858899"/>
                <a:ext cx="497865" cy="336695"/>
                <a:chOff x="4222519" y="2928774"/>
                <a:chExt cx="1570601" cy="336695"/>
              </a:xfrm>
            </p:grpSpPr>
            <p:sp>
              <p:nvSpPr>
                <p:cNvPr id="100" name="矩形: 圆角 99">
                  <a:extLst>
                    <a:ext uri="{FF2B5EF4-FFF2-40B4-BE49-F238E27FC236}">
                      <a16:creationId xmlns:a16="http://schemas.microsoft.com/office/drawing/2014/main" id="{A070717D-F331-45C3-B82C-AB963E8C7BC6}"/>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1" name="Text Box 14">
                  <a:extLst>
                    <a:ext uri="{FF2B5EF4-FFF2-40B4-BE49-F238E27FC236}">
                      <a16:creationId xmlns:a16="http://schemas.microsoft.com/office/drawing/2014/main" id="{E378CE4E-2E5C-4EF4-9172-05689FEBA46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124" name="组合 123">
              <a:extLst>
                <a:ext uri="{FF2B5EF4-FFF2-40B4-BE49-F238E27FC236}">
                  <a16:creationId xmlns:a16="http://schemas.microsoft.com/office/drawing/2014/main" id="{8599A2CA-B4CF-4924-A287-0382790F87FF}"/>
                </a:ext>
              </a:extLst>
            </p:cNvPr>
            <p:cNvGrpSpPr/>
            <p:nvPr/>
          </p:nvGrpSpPr>
          <p:grpSpPr>
            <a:xfrm>
              <a:off x="2777112" y="3859140"/>
              <a:ext cx="497865" cy="336695"/>
              <a:chOff x="4222519" y="2928774"/>
              <a:chExt cx="1570601" cy="336695"/>
            </a:xfrm>
          </p:grpSpPr>
          <p:sp>
            <p:nvSpPr>
              <p:cNvPr id="155" name="矩形: 圆角 154">
                <a:extLst>
                  <a:ext uri="{FF2B5EF4-FFF2-40B4-BE49-F238E27FC236}">
                    <a16:creationId xmlns:a16="http://schemas.microsoft.com/office/drawing/2014/main" id="{92F3E088-700B-4595-AF8E-50B36B65896C}"/>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56" name="Text Box 14">
                <a:extLst>
                  <a:ext uri="{FF2B5EF4-FFF2-40B4-BE49-F238E27FC236}">
                    <a16:creationId xmlns:a16="http://schemas.microsoft.com/office/drawing/2014/main" id="{CDA1ABBB-5AD7-43C6-98A7-8C68627D85B1}"/>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sp>
        <p:nvSpPr>
          <p:cNvPr id="157" name="箭头: 下 156">
            <a:extLst>
              <a:ext uri="{FF2B5EF4-FFF2-40B4-BE49-F238E27FC236}">
                <a16:creationId xmlns:a16="http://schemas.microsoft.com/office/drawing/2014/main" id="{2FC6D93C-43FC-4466-B1A6-6A8057B3DA82}"/>
              </a:ext>
            </a:extLst>
          </p:cNvPr>
          <p:cNvSpPr/>
          <p:nvPr/>
        </p:nvSpPr>
        <p:spPr>
          <a:xfrm flipV="1">
            <a:off x="6028370" y="4379378"/>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17630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left)">
                                      <p:cBhvr>
                                        <p:cTn id="7" dur="500"/>
                                        <p:tgtEl>
                                          <p:spTgt spid="151"/>
                                        </p:tgtEl>
                                      </p:cBhvr>
                                    </p:animEffect>
                                  </p:childTnLst>
                                </p:cTn>
                              </p:par>
                            </p:childTnLst>
                          </p:cTn>
                        </p:par>
                        <p:par>
                          <p:cTn id="8" fill="hold">
                            <p:stCondLst>
                              <p:cond delay="500"/>
                            </p:stCondLst>
                            <p:childTnLst>
                              <p:par>
                                <p:cTn id="9" presetID="12" presetClass="exit" presetSubtype="8" fill="hold" nodeType="afterEffect">
                                  <p:stCondLst>
                                    <p:cond delay="0"/>
                                  </p:stCondLst>
                                  <p:childTnLst>
                                    <p:anim calcmode="lin" valueType="num">
                                      <p:cBhvr additive="base">
                                        <p:cTn id="10" dur="500"/>
                                        <p:tgtEl>
                                          <p:spTgt spid="276"/>
                                        </p:tgtEl>
                                        <p:attrNameLst>
                                          <p:attrName>ppt_x</p:attrName>
                                        </p:attrNameLst>
                                      </p:cBhvr>
                                      <p:tavLst>
                                        <p:tav tm="0">
                                          <p:val>
                                            <p:strVal val="#ppt_x"/>
                                          </p:val>
                                        </p:tav>
                                        <p:tav tm="100000">
                                          <p:val>
                                            <p:strVal val="#ppt_x-#ppt_w*1.125000"/>
                                          </p:val>
                                        </p:tav>
                                      </p:tavLst>
                                    </p:anim>
                                    <p:animEffect transition="out" filter="wipe(left)">
                                      <p:cBhvr>
                                        <p:cTn id="11" dur="500"/>
                                        <p:tgtEl>
                                          <p:spTgt spid="276"/>
                                        </p:tgtEl>
                                      </p:cBhvr>
                                    </p:animEffect>
                                    <p:set>
                                      <p:cBhvr>
                                        <p:cTn id="12" dur="1" fill="hold">
                                          <p:stCondLst>
                                            <p:cond delay="499"/>
                                          </p:stCondLst>
                                        </p:cTn>
                                        <p:tgtEl>
                                          <p:spTgt spid="276"/>
                                        </p:tgtEl>
                                        <p:attrNameLst>
                                          <p:attrName>style.visibility</p:attrName>
                                        </p:attrNameLst>
                                      </p:cBhvr>
                                      <p:to>
                                        <p:strVal val="hidden"/>
                                      </p:to>
                                    </p:set>
                                  </p:childTnLst>
                                </p:cTn>
                              </p:par>
                            </p:childTnLst>
                          </p:cTn>
                        </p:par>
                        <p:par>
                          <p:cTn id="13" fill="hold">
                            <p:stCondLst>
                              <p:cond delay="1000"/>
                            </p:stCondLst>
                            <p:childTnLst>
                              <p:par>
                                <p:cTn id="14" presetID="12" presetClass="exit" presetSubtype="2" fill="hold" nodeType="afterEffect">
                                  <p:stCondLst>
                                    <p:cond delay="0"/>
                                  </p:stCondLst>
                                  <p:childTnLst>
                                    <p:anim calcmode="lin" valueType="num">
                                      <p:cBhvr additive="base">
                                        <p:cTn id="15" dur="500"/>
                                        <p:tgtEl>
                                          <p:spTgt spid="283"/>
                                        </p:tgtEl>
                                        <p:attrNameLst>
                                          <p:attrName>ppt_x</p:attrName>
                                        </p:attrNameLst>
                                      </p:cBhvr>
                                      <p:tavLst>
                                        <p:tav tm="0">
                                          <p:val>
                                            <p:strVal val="#ppt_x"/>
                                          </p:val>
                                        </p:tav>
                                        <p:tav tm="100000">
                                          <p:val>
                                            <p:strVal val="#ppt_x+#ppt_w*1.125000"/>
                                          </p:val>
                                        </p:tav>
                                      </p:tavLst>
                                    </p:anim>
                                    <p:animEffect transition="out" filter="wipe(right)">
                                      <p:cBhvr>
                                        <p:cTn id="16" dur="500"/>
                                        <p:tgtEl>
                                          <p:spTgt spid="283"/>
                                        </p:tgtEl>
                                      </p:cBhvr>
                                    </p:animEffect>
                                    <p:set>
                                      <p:cBhvr>
                                        <p:cTn id="17" dur="1" fill="hold">
                                          <p:stCondLst>
                                            <p:cond delay="499"/>
                                          </p:stCondLst>
                                        </p:cTn>
                                        <p:tgtEl>
                                          <p:spTgt spid="283"/>
                                        </p:tgtEl>
                                        <p:attrNameLst>
                                          <p:attrName>style.visibility</p:attrName>
                                        </p:attrNameLst>
                                      </p:cBhvr>
                                      <p:to>
                                        <p:strVal val="hidden"/>
                                      </p:to>
                                    </p:se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down)">
                                      <p:cBhvr>
                                        <p:cTn id="21" dur="500"/>
                                        <p:tgtEl>
                                          <p:spTgt spid="15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8"/>
                                        </p:tgtEl>
                                        <p:attrNameLst>
                                          <p:attrName>style.visibility</p:attrName>
                                        </p:attrNameLst>
                                      </p:cBhvr>
                                      <p:to>
                                        <p:strVal val="visible"/>
                                      </p:to>
                                    </p:set>
                                    <p:animEffect transition="in" filter="wipe(down)">
                                      <p:cBhvr>
                                        <p:cTn id="24" dur="500"/>
                                        <p:tgtEl>
                                          <p:spTgt spid="298"/>
                                        </p:tgtEl>
                                      </p:cBhvr>
                                    </p:animEffect>
                                  </p:childTnLst>
                                </p:cTn>
                              </p:par>
                            </p:childTnLst>
                          </p:cTn>
                        </p:par>
                        <p:par>
                          <p:cTn id="25" fill="hold">
                            <p:stCondLst>
                              <p:cond delay="2000"/>
                            </p:stCondLst>
                            <p:childTnLst>
                              <p:par>
                                <p:cTn id="26" presetID="10" presetClass="exit" presetSubtype="0" fill="hold" grpId="1" nodeType="afterEffect">
                                  <p:stCondLst>
                                    <p:cond delay="0"/>
                                  </p:stCondLst>
                                  <p:childTnLst>
                                    <p:animEffect transition="out" filter="fade">
                                      <p:cBhvr>
                                        <p:cTn id="27" dur="500"/>
                                        <p:tgtEl>
                                          <p:spTgt spid="157"/>
                                        </p:tgtEl>
                                      </p:cBhvr>
                                    </p:animEffect>
                                    <p:set>
                                      <p:cBhvr>
                                        <p:cTn id="28" dur="1" fill="hold">
                                          <p:stCondLst>
                                            <p:cond delay="499"/>
                                          </p:stCondLst>
                                        </p:cTn>
                                        <p:tgtEl>
                                          <p:spTgt spid="15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98"/>
                                        </p:tgtEl>
                                      </p:cBhvr>
                                    </p:animEffect>
                                    <p:set>
                                      <p:cBhvr>
                                        <p:cTn id="31" dur="1" fill="hold">
                                          <p:stCondLst>
                                            <p:cond delay="499"/>
                                          </p:stCondLst>
                                        </p:cTn>
                                        <p:tgtEl>
                                          <p:spTgt spid="29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8" grpId="1" animBg="1"/>
      <p:bldP spid="157" grpId="0" animBg="1"/>
      <p:bldP spid="15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6"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
        <p:nvSpPr>
          <p:cNvPr id="298" name="箭头: 下 297">
            <a:extLst>
              <a:ext uri="{FF2B5EF4-FFF2-40B4-BE49-F238E27FC236}">
                <a16:creationId xmlns:a16="http://schemas.microsoft.com/office/drawing/2014/main" id="{90CC9F9D-027E-46DC-A2AD-8609F24AF32C}"/>
              </a:ext>
            </a:extLst>
          </p:cNvPr>
          <p:cNvSpPr/>
          <p:nvPr/>
        </p:nvSpPr>
        <p:spPr>
          <a:xfrm flipV="1">
            <a:off x="8932917" y="3888165"/>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51" name="组合 150">
            <a:extLst>
              <a:ext uri="{FF2B5EF4-FFF2-40B4-BE49-F238E27FC236}">
                <a16:creationId xmlns:a16="http://schemas.microsoft.com/office/drawing/2014/main" id="{C3F572A5-DF46-4688-AC07-3FC2A8CB67AE}"/>
              </a:ext>
            </a:extLst>
          </p:cNvPr>
          <p:cNvGrpSpPr/>
          <p:nvPr/>
        </p:nvGrpSpPr>
        <p:grpSpPr>
          <a:xfrm>
            <a:off x="4481449" y="2357041"/>
            <a:ext cx="2749462" cy="761424"/>
            <a:chOff x="3822542" y="1924090"/>
            <a:chExt cx="3724795" cy="1031529"/>
          </a:xfrm>
        </p:grpSpPr>
        <p:sp>
          <p:nvSpPr>
            <p:cNvPr id="152" name="矩形: 圆角 151">
              <a:extLst>
                <a:ext uri="{FF2B5EF4-FFF2-40B4-BE49-F238E27FC236}">
                  <a16:creationId xmlns:a16="http://schemas.microsoft.com/office/drawing/2014/main" id="{2F670FC1-1C4B-484B-8654-9D88F1336CE1}"/>
                </a:ext>
              </a:extLst>
            </p:cNvPr>
            <p:cNvSpPr/>
            <p:nvPr/>
          </p:nvSpPr>
          <p:spPr>
            <a:xfrm>
              <a:off x="3822542" y="1924090"/>
              <a:ext cx="3707098"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53" name="文本框 152">
              <a:extLst>
                <a:ext uri="{FF2B5EF4-FFF2-40B4-BE49-F238E27FC236}">
                  <a16:creationId xmlns:a16="http://schemas.microsoft.com/office/drawing/2014/main" id="{4FCF000D-083C-4E9C-8C8B-435B7B406A26}"/>
                </a:ext>
              </a:extLst>
            </p:cNvPr>
            <p:cNvSpPr txBox="1"/>
            <p:nvPr/>
          </p:nvSpPr>
          <p:spPr>
            <a:xfrm>
              <a:off x="3925170" y="2033301"/>
              <a:ext cx="3622167"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层剥去首部后</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把数据部分交给第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96" name="组合 95">
            <a:extLst>
              <a:ext uri="{FF2B5EF4-FFF2-40B4-BE49-F238E27FC236}">
                <a16:creationId xmlns:a16="http://schemas.microsoft.com/office/drawing/2014/main" id="{513F1DEE-3009-4E39-A5F0-B7D3099655D7}"/>
              </a:ext>
            </a:extLst>
          </p:cNvPr>
          <p:cNvGrpSpPr/>
          <p:nvPr/>
        </p:nvGrpSpPr>
        <p:grpSpPr>
          <a:xfrm>
            <a:off x="4897684" y="4146491"/>
            <a:ext cx="2558620" cy="353871"/>
            <a:chOff x="3273828" y="3858899"/>
            <a:chExt cx="2558620" cy="353871"/>
          </a:xfrm>
        </p:grpSpPr>
        <p:grpSp>
          <p:nvGrpSpPr>
            <p:cNvPr id="97" name="组合 96">
              <a:extLst>
                <a:ext uri="{FF2B5EF4-FFF2-40B4-BE49-F238E27FC236}">
                  <a16:creationId xmlns:a16="http://schemas.microsoft.com/office/drawing/2014/main" id="{AA2214D9-5931-47E8-903F-91421E7A5AA9}"/>
                </a:ext>
              </a:extLst>
            </p:cNvPr>
            <p:cNvGrpSpPr/>
            <p:nvPr/>
          </p:nvGrpSpPr>
          <p:grpSpPr>
            <a:xfrm>
              <a:off x="4261847" y="3876123"/>
              <a:ext cx="1570601" cy="336647"/>
              <a:chOff x="4222519" y="2946168"/>
              <a:chExt cx="1570601" cy="336647"/>
            </a:xfrm>
          </p:grpSpPr>
          <p:sp>
            <p:nvSpPr>
              <p:cNvPr id="104" name="矩形: 圆角 103">
                <a:extLst>
                  <a:ext uri="{FF2B5EF4-FFF2-40B4-BE49-F238E27FC236}">
                    <a16:creationId xmlns:a16="http://schemas.microsoft.com/office/drawing/2014/main" id="{B366D7A4-58A7-4F9C-835F-2B364A59DF2F}"/>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6" name="Text Box 14">
                <a:extLst>
                  <a:ext uri="{FF2B5EF4-FFF2-40B4-BE49-F238E27FC236}">
                    <a16:creationId xmlns:a16="http://schemas.microsoft.com/office/drawing/2014/main" id="{9FE1824E-F3C6-4DF8-81BE-D9937437CB42}"/>
                  </a:ext>
                </a:extLst>
              </p:cNvPr>
              <p:cNvSpPr txBox="1">
                <a:spLocks noChangeArrowheads="1"/>
              </p:cNvSpPr>
              <p:nvPr/>
            </p:nvSpPr>
            <p:spPr bwMode="auto">
              <a:xfrm>
                <a:off x="4268915" y="2947485"/>
                <a:ext cx="14711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98" name="组合 97">
              <a:extLst>
                <a:ext uri="{FF2B5EF4-FFF2-40B4-BE49-F238E27FC236}">
                  <a16:creationId xmlns:a16="http://schemas.microsoft.com/office/drawing/2014/main" id="{705D6730-8166-4E64-A1E5-6BCED03E39E9}"/>
                </a:ext>
              </a:extLst>
            </p:cNvPr>
            <p:cNvGrpSpPr/>
            <p:nvPr/>
          </p:nvGrpSpPr>
          <p:grpSpPr>
            <a:xfrm>
              <a:off x="3768808" y="3858948"/>
              <a:ext cx="497865" cy="336695"/>
              <a:chOff x="4222519" y="2928774"/>
              <a:chExt cx="1570601" cy="336695"/>
            </a:xfrm>
          </p:grpSpPr>
          <p:sp>
            <p:nvSpPr>
              <p:cNvPr id="102" name="矩形: 圆角 101">
                <a:extLst>
                  <a:ext uri="{FF2B5EF4-FFF2-40B4-BE49-F238E27FC236}">
                    <a16:creationId xmlns:a16="http://schemas.microsoft.com/office/drawing/2014/main" id="{6A86F683-94BE-406A-A9EE-590F30CA64DB}"/>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3" name="Text Box 14">
                <a:extLst>
                  <a:ext uri="{FF2B5EF4-FFF2-40B4-BE49-F238E27FC236}">
                    <a16:creationId xmlns:a16="http://schemas.microsoft.com/office/drawing/2014/main" id="{59DFF1F1-98DD-4443-868F-A1717053739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99" name="组合 98">
              <a:extLst>
                <a:ext uri="{FF2B5EF4-FFF2-40B4-BE49-F238E27FC236}">
                  <a16:creationId xmlns:a16="http://schemas.microsoft.com/office/drawing/2014/main" id="{DFDED299-12DD-4401-8115-3582D0BC844E}"/>
                </a:ext>
              </a:extLst>
            </p:cNvPr>
            <p:cNvGrpSpPr/>
            <p:nvPr/>
          </p:nvGrpSpPr>
          <p:grpSpPr>
            <a:xfrm>
              <a:off x="3273828" y="3858899"/>
              <a:ext cx="497865" cy="336695"/>
              <a:chOff x="4222519" y="2928774"/>
              <a:chExt cx="1570601" cy="336695"/>
            </a:xfrm>
          </p:grpSpPr>
          <p:sp>
            <p:nvSpPr>
              <p:cNvPr id="100" name="矩形: 圆角 99">
                <a:extLst>
                  <a:ext uri="{FF2B5EF4-FFF2-40B4-BE49-F238E27FC236}">
                    <a16:creationId xmlns:a16="http://schemas.microsoft.com/office/drawing/2014/main" id="{A070717D-F331-45C3-B82C-AB963E8C7BC6}"/>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1" name="Text Box 14">
                <a:extLst>
                  <a:ext uri="{FF2B5EF4-FFF2-40B4-BE49-F238E27FC236}">
                    <a16:creationId xmlns:a16="http://schemas.microsoft.com/office/drawing/2014/main" id="{E378CE4E-2E5C-4EF4-9172-05689FEBA46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124" name="组合 123">
            <a:extLst>
              <a:ext uri="{FF2B5EF4-FFF2-40B4-BE49-F238E27FC236}">
                <a16:creationId xmlns:a16="http://schemas.microsoft.com/office/drawing/2014/main" id="{8599A2CA-B4CF-4924-A287-0382790F87FF}"/>
              </a:ext>
            </a:extLst>
          </p:cNvPr>
          <p:cNvGrpSpPr/>
          <p:nvPr/>
        </p:nvGrpSpPr>
        <p:grpSpPr>
          <a:xfrm>
            <a:off x="4400968" y="4146732"/>
            <a:ext cx="497865" cy="336695"/>
            <a:chOff x="4222519" y="2928774"/>
            <a:chExt cx="1570601" cy="336695"/>
          </a:xfrm>
        </p:grpSpPr>
        <p:sp>
          <p:nvSpPr>
            <p:cNvPr id="155" name="矩形: 圆角 154">
              <a:extLst>
                <a:ext uri="{FF2B5EF4-FFF2-40B4-BE49-F238E27FC236}">
                  <a16:creationId xmlns:a16="http://schemas.microsoft.com/office/drawing/2014/main" id="{92F3E088-700B-4595-AF8E-50B36B65896C}"/>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56" name="Text Box 14">
              <a:extLst>
                <a:ext uri="{FF2B5EF4-FFF2-40B4-BE49-F238E27FC236}">
                  <a16:creationId xmlns:a16="http://schemas.microsoft.com/office/drawing/2014/main" id="{CDA1ABBB-5AD7-43C6-98A7-8C68627D85B1}"/>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nvGrpSpPr>
          <p:cNvPr id="3" name="组合 2">
            <a:extLst>
              <a:ext uri="{FF2B5EF4-FFF2-40B4-BE49-F238E27FC236}">
                <a16:creationId xmlns:a16="http://schemas.microsoft.com/office/drawing/2014/main" id="{968854EE-5F41-4580-8337-1B9081BE3F61}"/>
              </a:ext>
            </a:extLst>
          </p:cNvPr>
          <p:cNvGrpSpPr/>
          <p:nvPr/>
        </p:nvGrpSpPr>
        <p:grpSpPr>
          <a:xfrm>
            <a:off x="4897707" y="3626166"/>
            <a:ext cx="2563739" cy="352105"/>
            <a:chOff x="3273851" y="3338574"/>
            <a:chExt cx="2563739" cy="352105"/>
          </a:xfrm>
        </p:grpSpPr>
        <p:grpSp>
          <p:nvGrpSpPr>
            <p:cNvPr id="123" name="组合 122">
              <a:extLst>
                <a:ext uri="{FF2B5EF4-FFF2-40B4-BE49-F238E27FC236}">
                  <a16:creationId xmlns:a16="http://schemas.microsoft.com/office/drawing/2014/main" id="{BAD0C169-F021-4A15-971B-C17CBEF44E5B}"/>
                </a:ext>
              </a:extLst>
            </p:cNvPr>
            <p:cNvGrpSpPr/>
            <p:nvPr/>
          </p:nvGrpSpPr>
          <p:grpSpPr>
            <a:xfrm>
              <a:off x="3768808" y="3338574"/>
              <a:ext cx="2068782" cy="352105"/>
              <a:chOff x="3768808" y="3338574"/>
              <a:chExt cx="2068782" cy="352105"/>
            </a:xfrm>
          </p:grpSpPr>
          <p:grpSp>
            <p:nvGrpSpPr>
              <p:cNvPr id="149" name="组合 148">
                <a:extLst>
                  <a:ext uri="{FF2B5EF4-FFF2-40B4-BE49-F238E27FC236}">
                    <a16:creationId xmlns:a16="http://schemas.microsoft.com/office/drawing/2014/main" id="{6775752D-098F-45AB-AC3E-13A9B1C20179}"/>
                  </a:ext>
                </a:extLst>
              </p:cNvPr>
              <p:cNvGrpSpPr/>
              <p:nvPr/>
            </p:nvGrpSpPr>
            <p:grpSpPr>
              <a:xfrm>
                <a:off x="4266989" y="3354032"/>
                <a:ext cx="1570601" cy="336647"/>
                <a:chOff x="4222519" y="2946168"/>
                <a:chExt cx="1570601" cy="336647"/>
              </a:xfrm>
            </p:grpSpPr>
            <p:sp>
              <p:nvSpPr>
                <p:cNvPr id="159" name="矩形: 圆角 158">
                  <a:extLst>
                    <a:ext uri="{FF2B5EF4-FFF2-40B4-BE49-F238E27FC236}">
                      <a16:creationId xmlns:a16="http://schemas.microsoft.com/office/drawing/2014/main" id="{858923B1-3C1C-4903-9F7B-6C2DDDAC1EF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0" name="Text Box 14">
                  <a:extLst>
                    <a:ext uri="{FF2B5EF4-FFF2-40B4-BE49-F238E27FC236}">
                      <a16:creationId xmlns:a16="http://schemas.microsoft.com/office/drawing/2014/main" id="{EADE8A2C-2723-4DA6-90CB-A3E23C7F3720}"/>
                    </a:ext>
                  </a:extLst>
                </p:cNvPr>
                <p:cNvSpPr txBox="1">
                  <a:spLocks noChangeArrowheads="1"/>
                </p:cNvSpPr>
                <p:nvPr/>
              </p:nvSpPr>
              <p:spPr bwMode="auto">
                <a:xfrm>
                  <a:off x="4264573" y="2947485"/>
                  <a:ext cx="14703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50" name="组合 149">
                <a:extLst>
                  <a:ext uri="{FF2B5EF4-FFF2-40B4-BE49-F238E27FC236}">
                    <a16:creationId xmlns:a16="http://schemas.microsoft.com/office/drawing/2014/main" id="{C185C392-1E2E-4A0B-A4F6-614E5099BD4C}"/>
                  </a:ext>
                </a:extLst>
              </p:cNvPr>
              <p:cNvGrpSpPr/>
              <p:nvPr/>
            </p:nvGrpSpPr>
            <p:grpSpPr>
              <a:xfrm>
                <a:off x="3768808" y="3338574"/>
                <a:ext cx="497865" cy="336695"/>
                <a:chOff x="4222519" y="2928774"/>
                <a:chExt cx="1570601" cy="336695"/>
              </a:xfrm>
            </p:grpSpPr>
            <p:sp>
              <p:nvSpPr>
                <p:cNvPr id="154" name="矩形: 圆角 153">
                  <a:extLst>
                    <a:ext uri="{FF2B5EF4-FFF2-40B4-BE49-F238E27FC236}">
                      <a16:creationId xmlns:a16="http://schemas.microsoft.com/office/drawing/2014/main" id="{79E19026-F79C-457C-BAB6-992AF44136C5}"/>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58" name="Text Box 14">
                  <a:extLst>
                    <a:ext uri="{FF2B5EF4-FFF2-40B4-BE49-F238E27FC236}">
                      <a16:creationId xmlns:a16="http://schemas.microsoft.com/office/drawing/2014/main" id="{19A1FFC0-7A54-49C9-A925-B782E13CFB6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162" name="组合 161">
              <a:extLst>
                <a:ext uri="{FF2B5EF4-FFF2-40B4-BE49-F238E27FC236}">
                  <a16:creationId xmlns:a16="http://schemas.microsoft.com/office/drawing/2014/main" id="{353FBF98-7250-4CA1-AAF5-82DA461C2B03}"/>
                </a:ext>
              </a:extLst>
            </p:cNvPr>
            <p:cNvGrpSpPr/>
            <p:nvPr/>
          </p:nvGrpSpPr>
          <p:grpSpPr>
            <a:xfrm>
              <a:off x="3273851" y="3339900"/>
              <a:ext cx="497865" cy="336695"/>
              <a:chOff x="4222519" y="2928774"/>
              <a:chExt cx="1570601" cy="336695"/>
            </a:xfrm>
          </p:grpSpPr>
          <p:sp>
            <p:nvSpPr>
              <p:cNvPr id="166" name="矩形: 圆角 165">
                <a:extLst>
                  <a:ext uri="{FF2B5EF4-FFF2-40B4-BE49-F238E27FC236}">
                    <a16:creationId xmlns:a16="http://schemas.microsoft.com/office/drawing/2014/main" id="{58918096-BCC0-48C1-B641-1885CE7DA082}"/>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7" name="Text Box 14">
                <a:extLst>
                  <a:ext uri="{FF2B5EF4-FFF2-40B4-BE49-F238E27FC236}">
                    <a16:creationId xmlns:a16="http://schemas.microsoft.com/office/drawing/2014/main" id="{9F204C7C-8948-475C-8114-7835F715B840}"/>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sp>
        <p:nvSpPr>
          <p:cNvPr id="157" name="箭头: 下 156">
            <a:extLst>
              <a:ext uri="{FF2B5EF4-FFF2-40B4-BE49-F238E27FC236}">
                <a16:creationId xmlns:a16="http://schemas.microsoft.com/office/drawing/2014/main" id="{2FC6D93C-43FC-4466-B1A6-6A8057B3DA82}"/>
              </a:ext>
            </a:extLst>
          </p:cNvPr>
          <p:cNvSpPr/>
          <p:nvPr/>
        </p:nvSpPr>
        <p:spPr>
          <a:xfrm flipV="1">
            <a:off x="6178630" y="3900765"/>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36362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left)">
                                      <p:cBhvr>
                                        <p:cTn id="7" dur="500"/>
                                        <p:tgtEl>
                                          <p:spTgt spid="151"/>
                                        </p:tgtEl>
                                      </p:cBhvr>
                                    </p:animEffect>
                                  </p:childTnLst>
                                </p:cTn>
                              </p:par>
                            </p:childTnLst>
                          </p:cTn>
                        </p:par>
                        <p:par>
                          <p:cTn id="8" fill="hold">
                            <p:stCondLst>
                              <p:cond delay="500"/>
                            </p:stCondLst>
                            <p:childTnLst>
                              <p:par>
                                <p:cTn id="9" presetID="12" presetClass="exit" presetSubtype="8" fill="hold" nodeType="afterEffect">
                                  <p:stCondLst>
                                    <p:cond delay="0"/>
                                  </p:stCondLst>
                                  <p:childTnLst>
                                    <p:anim calcmode="lin" valueType="num">
                                      <p:cBhvr additive="base">
                                        <p:cTn id="10" dur="500"/>
                                        <p:tgtEl>
                                          <p:spTgt spid="124"/>
                                        </p:tgtEl>
                                        <p:attrNameLst>
                                          <p:attrName>ppt_x</p:attrName>
                                        </p:attrNameLst>
                                      </p:cBhvr>
                                      <p:tavLst>
                                        <p:tav tm="0">
                                          <p:val>
                                            <p:strVal val="#ppt_x"/>
                                          </p:val>
                                        </p:tav>
                                        <p:tav tm="100000">
                                          <p:val>
                                            <p:strVal val="#ppt_x-#ppt_w*1.125000"/>
                                          </p:val>
                                        </p:tav>
                                      </p:tavLst>
                                    </p:anim>
                                    <p:animEffect transition="out" filter="wipe(left)">
                                      <p:cBhvr>
                                        <p:cTn id="11" dur="500"/>
                                        <p:tgtEl>
                                          <p:spTgt spid="124"/>
                                        </p:tgtEl>
                                      </p:cBhvr>
                                    </p:animEffect>
                                    <p:set>
                                      <p:cBhvr>
                                        <p:cTn id="12" dur="1" fill="hold">
                                          <p:stCondLst>
                                            <p:cond delay="499"/>
                                          </p:stCondLst>
                                        </p:cTn>
                                        <p:tgtEl>
                                          <p:spTgt spid="124"/>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down)">
                                      <p:cBhvr>
                                        <p:cTn id="16" dur="500"/>
                                        <p:tgtEl>
                                          <p:spTgt spid="1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wipe(down)">
                                      <p:cBhvr>
                                        <p:cTn id="19" dur="500"/>
                                        <p:tgtEl>
                                          <p:spTgt spid="298"/>
                                        </p:tgtEl>
                                      </p:cBhvr>
                                    </p:animEffect>
                                  </p:childTnLst>
                                </p:cTn>
                              </p:par>
                            </p:childTnLst>
                          </p:cTn>
                        </p:par>
                        <p:par>
                          <p:cTn id="20" fill="hold">
                            <p:stCondLst>
                              <p:cond delay="1500"/>
                            </p:stCondLst>
                            <p:childTnLst>
                              <p:par>
                                <p:cTn id="21" presetID="10" presetClass="exit" presetSubtype="0" fill="hold" grpId="1" nodeType="afterEffect">
                                  <p:stCondLst>
                                    <p:cond delay="0"/>
                                  </p:stCondLst>
                                  <p:childTnLst>
                                    <p:animEffect transition="out" filter="fade">
                                      <p:cBhvr>
                                        <p:cTn id="22" dur="500"/>
                                        <p:tgtEl>
                                          <p:spTgt spid="157"/>
                                        </p:tgtEl>
                                      </p:cBhvr>
                                    </p:animEffect>
                                    <p:set>
                                      <p:cBhvr>
                                        <p:cTn id="23" dur="1" fill="hold">
                                          <p:stCondLst>
                                            <p:cond delay="499"/>
                                          </p:stCondLst>
                                        </p:cTn>
                                        <p:tgtEl>
                                          <p:spTgt spid="15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98"/>
                                        </p:tgtEl>
                                      </p:cBhvr>
                                    </p:animEffect>
                                    <p:set>
                                      <p:cBhvr>
                                        <p:cTn id="26" dur="1" fill="hold">
                                          <p:stCondLst>
                                            <p:cond delay="499"/>
                                          </p:stCondLst>
                                        </p:cTn>
                                        <p:tgtEl>
                                          <p:spTgt spid="29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8" grpId="1" animBg="1"/>
      <p:bldP spid="157" grpId="0" animBg="1"/>
      <p:bldP spid="157"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4"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
        <p:nvSpPr>
          <p:cNvPr id="298" name="箭头: 下 297">
            <a:extLst>
              <a:ext uri="{FF2B5EF4-FFF2-40B4-BE49-F238E27FC236}">
                <a16:creationId xmlns:a16="http://schemas.microsoft.com/office/drawing/2014/main" id="{90CC9F9D-027E-46DC-A2AD-8609F24AF32C}"/>
              </a:ext>
            </a:extLst>
          </p:cNvPr>
          <p:cNvSpPr/>
          <p:nvPr/>
        </p:nvSpPr>
        <p:spPr>
          <a:xfrm flipV="1">
            <a:off x="8932915" y="3430969"/>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51" name="组合 150">
            <a:extLst>
              <a:ext uri="{FF2B5EF4-FFF2-40B4-BE49-F238E27FC236}">
                <a16:creationId xmlns:a16="http://schemas.microsoft.com/office/drawing/2014/main" id="{C3F572A5-DF46-4688-AC07-3FC2A8CB67AE}"/>
              </a:ext>
            </a:extLst>
          </p:cNvPr>
          <p:cNvGrpSpPr/>
          <p:nvPr/>
        </p:nvGrpSpPr>
        <p:grpSpPr>
          <a:xfrm>
            <a:off x="4481447" y="1899840"/>
            <a:ext cx="2749462" cy="761424"/>
            <a:chOff x="3822542" y="1924090"/>
            <a:chExt cx="3724795" cy="1031529"/>
          </a:xfrm>
        </p:grpSpPr>
        <p:sp>
          <p:nvSpPr>
            <p:cNvPr id="152" name="矩形: 圆角 151">
              <a:extLst>
                <a:ext uri="{FF2B5EF4-FFF2-40B4-BE49-F238E27FC236}">
                  <a16:creationId xmlns:a16="http://schemas.microsoft.com/office/drawing/2014/main" id="{2F670FC1-1C4B-484B-8654-9D88F1336CE1}"/>
                </a:ext>
              </a:extLst>
            </p:cNvPr>
            <p:cNvSpPr/>
            <p:nvPr/>
          </p:nvSpPr>
          <p:spPr>
            <a:xfrm>
              <a:off x="3822542" y="1924090"/>
              <a:ext cx="3707098"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53" name="文本框 152">
              <a:extLst>
                <a:ext uri="{FF2B5EF4-FFF2-40B4-BE49-F238E27FC236}">
                  <a16:creationId xmlns:a16="http://schemas.microsoft.com/office/drawing/2014/main" id="{4FCF000D-083C-4E9C-8C8B-435B7B406A26}"/>
                </a:ext>
              </a:extLst>
            </p:cNvPr>
            <p:cNvSpPr txBox="1"/>
            <p:nvPr/>
          </p:nvSpPr>
          <p:spPr>
            <a:xfrm>
              <a:off x="3925170" y="2033301"/>
              <a:ext cx="3622167"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层剥去首部后</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把数据部分交给第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123" name="组合 122">
            <a:extLst>
              <a:ext uri="{FF2B5EF4-FFF2-40B4-BE49-F238E27FC236}">
                <a16:creationId xmlns:a16="http://schemas.microsoft.com/office/drawing/2014/main" id="{BAD0C169-F021-4A15-971B-C17CBEF44E5B}"/>
              </a:ext>
            </a:extLst>
          </p:cNvPr>
          <p:cNvGrpSpPr/>
          <p:nvPr/>
        </p:nvGrpSpPr>
        <p:grpSpPr>
          <a:xfrm>
            <a:off x="5392662" y="3648289"/>
            <a:ext cx="2068782" cy="352105"/>
            <a:chOff x="3768808" y="3338574"/>
            <a:chExt cx="2068782" cy="352105"/>
          </a:xfrm>
        </p:grpSpPr>
        <p:grpSp>
          <p:nvGrpSpPr>
            <p:cNvPr id="149" name="组合 148">
              <a:extLst>
                <a:ext uri="{FF2B5EF4-FFF2-40B4-BE49-F238E27FC236}">
                  <a16:creationId xmlns:a16="http://schemas.microsoft.com/office/drawing/2014/main" id="{6775752D-098F-45AB-AC3E-13A9B1C20179}"/>
                </a:ext>
              </a:extLst>
            </p:cNvPr>
            <p:cNvGrpSpPr/>
            <p:nvPr/>
          </p:nvGrpSpPr>
          <p:grpSpPr>
            <a:xfrm>
              <a:off x="4266989" y="3354032"/>
              <a:ext cx="1570601" cy="336647"/>
              <a:chOff x="4222519" y="2946168"/>
              <a:chExt cx="1570601" cy="336647"/>
            </a:xfrm>
          </p:grpSpPr>
          <p:sp>
            <p:nvSpPr>
              <p:cNvPr id="159" name="矩形: 圆角 158">
                <a:extLst>
                  <a:ext uri="{FF2B5EF4-FFF2-40B4-BE49-F238E27FC236}">
                    <a16:creationId xmlns:a16="http://schemas.microsoft.com/office/drawing/2014/main" id="{858923B1-3C1C-4903-9F7B-6C2DDDAC1EF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0" name="Text Box 14">
                <a:extLst>
                  <a:ext uri="{FF2B5EF4-FFF2-40B4-BE49-F238E27FC236}">
                    <a16:creationId xmlns:a16="http://schemas.microsoft.com/office/drawing/2014/main" id="{EADE8A2C-2723-4DA6-90CB-A3E23C7F3720}"/>
                  </a:ext>
                </a:extLst>
              </p:cNvPr>
              <p:cNvSpPr txBox="1">
                <a:spLocks noChangeArrowheads="1"/>
              </p:cNvSpPr>
              <p:nvPr/>
            </p:nvSpPr>
            <p:spPr bwMode="auto">
              <a:xfrm>
                <a:off x="4264573" y="2947485"/>
                <a:ext cx="14703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50" name="组合 149">
              <a:extLst>
                <a:ext uri="{FF2B5EF4-FFF2-40B4-BE49-F238E27FC236}">
                  <a16:creationId xmlns:a16="http://schemas.microsoft.com/office/drawing/2014/main" id="{C185C392-1E2E-4A0B-A4F6-614E5099BD4C}"/>
                </a:ext>
              </a:extLst>
            </p:cNvPr>
            <p:cNvGrpSpPr/>
            <p:nvPr/>
          </p:nvGrpSpPr>
          <p:grpSpPr>
            <a:xfrm>
              <a:off x="3768808" y="3338574"/>
              <a:ext cx="497865" cy="336695"/>
              <a:chOff x="4222519" y="2928774"/>
              <a:chExt cx="1570601" cy="336695"/>
            </a:xfrm>
          </p:grpSpPr>
          <p:sp>
            <p:nvSpPr>
              <p:cNvPr id="154" name="矩形: 圆角 153">
                <a:extLst>
                  <a:ext uri="{FF2B5EF4-FFF2-40B4-BE49-F238E27FC236}">
                    <a16:creationId xmlns:a16="http://schemas.microsoft.com/office/drawing/2014/main" id="{79E19026-F79C-457C-BAB6-992AF44136C5}"/>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58" name="Text Box 14">
                <a:extLst>
                  <a:ext uri="{FF2B5EF4-FFF2-40B4-BE49-F238E27FC236}">
                    <a16:creationId xmlns:a16="http://schemas.microsoft.com/office/drawing/2014/main" id="{19A1FFC0-7A54-49C9-A925-B782E13CFB6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162" name="组合 161">
            <a:extLst>
              <a:ext uri="{FF2B5EF4-FFF2-40B4-BE49-F238E27FC236}">
                <a16:creationId xmlns:a16="http://schemas.microsoft.com/office/drawing/2014/main" id="{353FBF98-7250-4CA1-AAF5-82DA461C2B03}"/>
              </a:ext>
            </a:extLst>
          </p:cNvPr>
          <p:cNvGrpSpPr/>
          <p:nvPr/>
        </p:nvGrpSpPr>
        <p:grpSpPr>
          <a:xfrm>
            <a:off x="4897705" y="3649615"/>
            <a:ext cx="497865" cy="336695"/>
            <a:chOff x="4222519" y="2928774"/>
            <a:chExt cx="1570601" cy="336695"/>
          </a:xfrm>
        </p:grpSpPr>
        <p:sp>
          <p:nvSpPr>
            <p:cNvPr id="166" name="矩形: 圆角 165">
              <a:extLst>
                <a:ext uri="{FF2B5EF4-FFF2-40B4-BE49-F238E27FC236}">
                  <a16:creationId xmlns:a16="http://schemas.microsoft.com/office/drawing/2014/main" id="{58918096-BCC0-48C1-B641-1885CE7DA082}"/>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7" name="Text Box 14">
              <a:extLst>
                <a:ext uri="{FF2B5EF4-FFF2-40B4-BE49-F238E27FC236}">
                  <a16:creationId xmlns:a16="http://schemas.microsoft.com/office/drawing/2014/main" id="{9F204C7C-8948-475C-8114-7835F715B840}"/>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 name="组合 1">
            <a:extLst>
              <a:ext uri="{FF2B5EF4-FFF2-40B4-BE49-F238E27FC236}">
                <a16:creationId xmlns:a16="http://schemas.microsoft.com/office/drawing/2014/main" id="{D2942A62-3A6D-4351-A157-CD7C6D9BE2E2}"/>
              </a:ext>
            </a:extLst>
          </p:cNvPr>
          <p:cNvGrpSpPr/>
          <p:nvPr/>
        </p:nvGrpSpPr>
        <p:grpSpPr>
          <a:xfrm>
            <a:off x="5389606" y="3128301"/>
            <a:ext cx="2068782" cy="355229"/>
            <a:chOff x="3765752" y="2818586"/>
            <a:chExt cx="2068782" cy="355229"/>
          </a:xfrm>
        </p:grpSpPr>
        <p:grpSp>
          <p:nvGrpSpPr>
            <p:cNvPr id="161" name="组合 160">
              <a:extLst>
                <a:ext uri="{FF2B5EF4-FFF2-40B4-BE49-F238E27FC236}">
                  <a16:creationId xmlns:a16="http://schemas.microsoft.com/office/drawing/2014/main" id="{2FEE462C-AE4C-4F3D-B34A-BF4CF7BD6B73}"/>
                </a:ext>
              </a:extLst>
            </p:cNvPr>
            <p:cNvGrpSpPr/>
            <p:nvPr/>
          </p:nvGrpSpPr>
          <p:grpSpPr>
            <a:xfrm>
              <a:off x="4263933" y="2837168"/>
              <a:ext cx="1570601" cy="336647"/>
              <a:chOff x="4222519" y="2946168"/>
              <a:chExt cx="1570601" cy="336647"/>
            </a:xfrm>
          </p:grpSpPr>
          <p:sp>
            <p:nvSpPr>
              <p:cNvPr id="163" name="矩形: 圆角 162">
                <a:extLst>
                  <a:ext uri="{FF2B5EF4-FFF2-40B4-BE49-F238E27FC236}">
                    <a16:creationId xmlns:a16="http://schemas.microsoft.com/office/drawing/2014/main" id="{9834B982-BD7E-4BDC-BE30-1C5B203A0E19}"/>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4" name="Text Box 14">
                <a:extLst>
                  <a:ext uri="{FF2B5EF4-FFF2-40B4-BE49-F238E27FC236}">
                    <a16:creationId xmlns:a16="http://schemas.microsoft.com/office/drawing/2014/main" id="{2787F52C-9678-48D4-A5A8-1CB273C4D556}"/>
                  </a:ext>
                </a:extLst>
              </p:cNvPr>
              <p:cNvSpPr txBox="1">
                <a:spLocks noChangeArrowheads="1"/>
              </p:cNvSpPr>
              <p:nvPr/>
            </p:nvSpPr>
            <p:spPr bwMode="auto">
              <a:xfrm>
                <a:off x="4276091"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68" name="组合 167">
              <a:extLst>
                <a:ext uri="{FF2B5EF4-FFF2-40B4-BE49-F238E27FC236}">
                  <a16:creationId xmlns:a16="http://schemas.microsoft.com/office/drawing/2014/main" id="{5D3E56B3-75B2-46A2-B1FF-59DF39A3149D}"/>
                </a:ext>
              </a:extLst>
            </p:cNvPr>
            <p:cNvGrpSpPr/>
            <p:nvPr/>
          </p:nvGrpSpPr>
          <p:grpSpPr>
            <a:xfrm>
              <a:off x="3765752" y="2818586"/>
              <a:ext cx="497865" cy="336695"/>
              <a:chOff x="4222519" y="2928774"/>
              <a:chExt cx="1570601" cy="336695"/>
            </a:xfrm>
          </p:grpSpPr>
          <p:sp>
            <p:nvSpPr>
              <p:cNvPr id="172" name="矩形: 圆角 171">
                <a:extLst>
                  <a:ext uri="{FF2B5EF4-FFF2-40B4-BE49-F238E27FC236}">
                    <a16:creationId xmlns:a16="http://schemas.microsoft.com/office/drawing/2014/main" id="{8D394341-BEEC-43BE-AB33-4BA9312ABD85}"/>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73" name="Text Box 14">
                <a:extLst>
                  <a:ext uri="{FF2B5EF4-FFF2-40B4-BE49-F238E27FC236}">
                    <a16:creationId xmlns:a16="http://schemas.microsoft.com/office/drawing/2014/main" id="{97ACEF25-0B57-4BBB-98EF-35421502A0C3}"/>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sp>
        <p:nvSpPr>
          <p:cNvPr id="157" name="箭头: 下 156">
            <a:extLst>
              <a:ext uri="{FF2B5EF4-FFF2-40B4-BE49-F238E27FC236}">
                <a16:creationId xmlns:a16="http://schemas.microsoft.com/office/drawing/2014/main" id="{2FC6D93C-43FC-4466-B1A6-6A8057B3DA82}"/>
              </a:ext>
            </a:extLst>
          </p:cNvPr>
          <p:cNvSpPr/>
          <p:nvPr/>
        </p:nvSpPr>
        <p:spPr>
          <a:xfrm flipV="1">
            <a:off x="6352359" y="3401939"/>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69947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left)">
                                      <p:cBhvr>
                                        <p:cTn id="7" dur="500"/>
                                        <p:tgtEl>
                                          <p:spTgt spid="151"/>
                                        </p:tgtEl>
                                      </p:cBhvr>
                                    </p:animEffect>
                                  </p:childTnLst>
                                </p:cTn>
                              </p:par>
                            </p:childTnLst>
                          </p:cTn>
                        </p:par>
                        <p:par>
                          <p:cTn id="8" fill="hold">
                            <p:stCondLst>
                              <p:cond delay="500"/>
                            </p:stCondLst>
                            <p:childTnLst>
                              <p:par>
                                <p:cTn id="9" presetID="12" presetClass="exit" presetSubtype="8" fill="hold" nodeType="afterEffect">
                                  <p:stCondLst>
                                    <p:cond delay="0"/>
                                  </p:stCondLst>
                                  <p:childTnLst>
                                    <p:anim calcmode="lin" valueType="num">
                                      <p:cBhvr additive="base">
                                        <p:cTn id="10" dur="500"/>
                                        <p:tgtEl>
                                          <p:spTgt spid="162"/>
                                        </p:tgtEl>
                                        <p:attrNameLst>
                                          <p:attrName>ppt_x</p:attrName>
                                        </p:attrNameLst>
                                      </p:cBhvr>
                                      <p:tavLst>
                                        <p:tav tm="0">
                                          <p:val>
                                            <p:strVal val="#ppt_x"/>
                                          </p:val>
                                        </p:tav>
                                        <p:tav tm="100000">
                                          <p:val>
                                            <p:strVal val="#ppt_x-#ppt_w*1.125000"/>
                                          </p:val>
                                        </p:tav>
                                      </p:tavLst>
                                    </p:anim>
                                    <p:animEffect transition="out" filter="wipe(left)">
                                      <p:cBhvr>
                                        <p:cTn id="11" dur="500"/>
                                        <p:tgtEl>
                                          <p:spTgt spid="162"/>
                                        </p:tgtEl>
                                      </p:cBhvr>
                                    </p:animEffect>
                                    <p:set>
                                      <p:cBhvr>
                                        <p:cTn id="12" dur="1" fill="hold">
                                          <p:stCondLst>
                                            <p:cond delay="499"/>
                                          </p:stCondLst>
                                        </p:cTn>
                                        <p:tgtEl>
                                          <p:spTgt spid="162"/>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down)">
                                      <p:cBhvr>
                                        <p:cTn id="16" dur="500"/>
                                        <p:tgtEl>
                                          <p:spTgt spid="1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wipe(down)">
                                      <p:cBhvr>
                                        <p:cTn id="19" dur="500"/>
                                        <p:tgtEl>
                                          <p:spTgt spid="298"/>
                                        </p:tgtEl>
                                      </p:cBhvr>
                                    </p:animEffect>
                                  </p:childTnLst>
                                </p:cTn>
                              </p:par>
                            </p:childTnLst>
                          </p:cTn>
                        </p:par>
                        <p:par>
                          <p:cTn id="20" fill="hold">
                            <p:stCondLst>
                              <p:cond delay="1500"/>
                            </p:stCondLst>
                            <p:childTnLst>
                              <p:par>
                                <p:cTn id="21" presetID="10" presetClass="exit" presetSubtype="0" fill="hold" grpId="1" nodeType="afterEffect">
                                  <p:stCondLst>
                                    <p:cond delay="0"/>
                                  </p:stCondLst>
                                  <p:childTnLst>
                                    <p:animEffect transition="out" filter="fade">
                                      <p:cBhvr>
                                        <p:cTn id="22" dur="500"/>
                                        <p:tgtEl>
                                          <p:spTgt spid="157"/>
                                        </p:tgtEl>
                                      </p:cBhvr>
                                    </p:animEffect>
                                    <p:set>
                                      <p:cBhvr>
                                        <p:cTn id="23" dur="1" fill="hold">
                                          <p:stCondLst>
                                            <p:cond delay="499"/>
                                          </p:stCondLst>
                                        </p:cTn>
                                        <p:tgtEl>
                                          <p:spTgt spid="15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98"/>
                                        </p:tgtEl>
                                      </p:cBhvr>
                                    </p:animEffect>
                                    <p:set>
                                      <p:cBhvr>
                                        <p:cTn id="26" dur="1" fill="hold">
                                          <p:stCondLst>
                                            <p:cond delay="499"/>
                                          </p:stCondLst>
                                        </p:cTn>
                                        <p:tgtEl>
                                          <p:spTgt spid="29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3"/>
                                        </p:tgtEl>
                                      </p:cBhvr>
                                    </p:animEffect>
                                    <p:set>
                                      <p:cBhvr>
                                        <p:cTn id="29" dur="1" fill="hold">
                                          <p:stCondLst>
                                            <p:cond delay="499"/>
                                          </p:stCondLst>
                                        </p:cTn>
                                        <p:tgtEl>
                                          <p:spTgt spid="123"/>
                                        </p:tgtEl>
                                        <p:attrNameLst>
                                          <p:attrName>style.visibility</p:attrName>
                                        </p:attrNameLst>
                                      </p:cBhvr>
                                      <p:to>
                                        <p:strVal val="hidden"/>
                                      </p:to>
                                    </p:se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8" grpId="1" animBg="1"/>
      <p:bldP spid="157" grpId="0" animBg="1"/>
      <p:bldP spid="15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3" y="0"/>
            <a:ext cx="7456487" cy="1428589"/>
            <a:chOff x="551030" y="-368704"/>
            <a:chExt cx="745648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2" y="303925"/>
              <a:ext cx="6805885" cy="687997"/>
              <a:chOff x="1839059" y="967769"/>
              <a:chExt cx="6805885" cy="687997"/>
            </a:xfrm>
          </p:grpSpPr>
          <p:sp>
            <p:nvSpPr>
              <p:cNvPr id="22" name="矩形: 圆角 21">
                <a:extLst>
                  <a:ext uri="{FF2B5EF4-FFF2-40B4-BE49-F238E27FC236}">
                    <a16:creationId xmlns:a16="http://schemas.microsoft.com/office/drawing/2014/main" id="{818C74A7-06C6-422B-A8E5-689826CB4947}"/>
                  </a:ext>
                </a:extLst>
              </p:cNvPr>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3" y="1009435"/>
                <a:ext cx="57771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计算机网络的硬件构成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9" name="Freeform 415"/>
          <p:cNvSpPr>
            <a:spLocks/>
          </p:cNvSpPr>
          <p:nvPr/>
        </p:nvSpPr>
        <p:spPr bwMode="auto">
          <a:xfrm>
            <a:off x="6265691" y="3833010"/>
            <a:ext cx="1604962"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 name="Freeform 416"/>
          <p:cNvSpPr>
            <a:spLocks/>
          </p:cNvSpPr>
          <p:nvPr/>
        </p:nvSpPr>
        <p:spPr bwMode="auto">
          <a:xfrm>
            <a:off x="6289503" y="2307423"/>
            <a:ext cx="2111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34" name="Freeform 417"/>
          <p:cNvSpPr>
            <a:spLocks/>
          </p:cNvSpPr>
          <p:nvPr/>
        </p:nvSpPr>
        <p:spPr bwMode="auto">
          <a:xfrm>
            <a:off x="4097166" y="1902610"/>
            <a:ext cx="2119312"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35" name="Group 418"/>
          <p:cNvGrpSpPr>
            <a:grpSpLocks/>
          </p:cNvGrpSpPr>
          <p:nvPr/>
        </p:nvGrpSpPr>
        <p:grpSpPr bwMode="auto">
          <a:xfrm>
            <a:off x="4160926" y="3280189"/>
            <a:ext cx="1780044" cy="933232"/>
            <a:chOff x="2889" y="1631"/>
            <a:chExt cx="980" cy="743"/>
          </a:xfrm>
        </p:grpSpPr>
        <p:sp>
          <p:nvSpPr>
            <p:cNvPr id="388" name="Rectangle 419"/>
            <p:cNvSpPr>
              <a:spLocks noChangeArrowheads="1"/>
            </p:cNvSpPr>
            <p:nvPr/>
          </p:nvSpPr>
          <p:spPr bwMode="auto">
            <a:xfrm>
              <a:off x="3046" y="1841"/>
              <a:ext cx="663" cy="53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420"/>
            <p:cNvSpPr>
              <a:spLocks noChangeArrowheads="1"/>
            </p:cNvSpPr>
            <p:nvPr/>
          </p:nvSpPr>
          <p:spPr bwMode="auto">
            <a:xfrm>
              <a:off x="2889" y="1631"/>
              <a:ext cx="980" cy="253"/>
            </a:xfrm>
            <a:prstGeom prst="triangle">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CCFF"/>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39" name="Line 421"/>
          <p:cNvSpPr>
            <a:spLocks noChangeShapeType="1"/>
          </p:cNvSpPr>
          <p:nvPr/>
        </p:nvSpPr>
        <p:spPr bwMode="auto">
          <a:xfrm>
            <a:off x="6745116" y="4118760"/>
            <a:ext cx="198437" cy="1206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0" name="Line 422"/>
          <p:cNvSpPr>
            <a:spLocks noChangeShapeType="1"/>
          </p:cNvSpPr>
          <p:nvPr/>
        </p:nvSpPr>
        <p:spPr bwMode="auto">
          <a:xfrm>
            <a:off x="6862591" y="4039385"/>
            <a:ext cx="34131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1" name="Line 423"/>
          <p:cNvSpPr>
            <a:spLocks noChangeShapeType="1"/>
          </p:cNvSpPr>
          <p:nvPr/>
        </p:nvSpPr>
        <p:spPr bwMode="auto">
          <a:xfrm flipV="1">
            <a:off x="7151516" y="4125110"/>
            <a:ext cx="165100" cy="1047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2" name="Line 424"/>
          <p:cNvSpPr>
            <a:spLocks noChangeShapeType="1"/>
          </p:cNvSpPr>
          <p:nvPr/>
        </p:nvSpPr>
        <p:spPr bwMode="auto">
          <a:xfrm>
            <a:off x="5562428" y="4045735"/>
            <a:ext cx="828676"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 name="Line 425"/>
          <p:cNvSpPr>
            <a:spLocks noChangeShapeType="1"/>
          </p:cNvSpPr>
          <p:nvPr/>
        </p:nvSpPr>
        <p:spPr bwMode="auto">
          <a:xfrm>
            <a:off x="5922791" y="2893210"/>
            <a:ext cx="622300"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 name="Line 426"/>
          <p:cNvSpPr>
            <a:spLocks noChangeShapeType="1"/>
          </p:cNvSpPr>
          <p:nvPr/>
        </p:nvSpPr>
        <p:spPr bwMode="auto">
          <a:xfrm>
            <a:off x="5394153" y="2709060"/>
            <a:ext cx="185738" cy="952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 name="Freeform 427"/>
          <p:cNvSpPr>
            <a:spLocks/>
          </p:cNvSpPr>
          <p:nvPr/>
        </p:nvSpPr>
        <p:spPr bwMode="auto">
          <a:xfrm>
            <a:off x="4470228" y="4701373"/>
            <a:ext cx="3757613"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46" name="Line 428"/>
          <p:cNvSpPr>
            <a:spLocks noChangeShapeType="1"/>
          </p:cNvSpPr>
          <p:nvPr/>
        </p:nvSpPr>
        <p:spPr bwMode="auto">
          <a:xfrm rot="16200000">
            <a:off x="7350747" y="5448291"/>
            <a:ext cx="523875" cy="169863"/>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 name="Line 429"/>
          <p:cNvSpPr>
            <a:spLocks noChangeShapeType="1"/>
          </p:cNvSpPr>
          <p:nvPr/>
        </p:nvSpPr>
        <p:spPr bwMode="auto">
          <a:xfrm rot="5400000" flipV="1">
            <a:off x="7470603" y="5734835"/>
            <a:ext cx="3175" cy="104775"/>
          </a:xfrm>
          <a:prstGeom prst="line">
            <a:avLst/>
          </a:prstGeom>
          <a:noFill/>
          <a:ln w="12700">
            <a:solidFill>
              <a:srgbClr val="80808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 name="Line 430"/>
          <p:cNvSpPr>
            <a:spLocks noChangeShapeType="1"/>
          </p:cNvSpPr>
          <p:nvPr/>
        </p:nvSpPr>
        <p:spPr bwMode="auto">
          <a:xfrm rot="16200000">
            <a:off x="7697616" y="5407810"/>
            <a:ext cx="0" cy="139700"/>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 name="Line 431"/>
          <p:cNvSpPr>
            <a:spLocks noChangeShapeType="1"/>
          </p:cNvSpPr>
          <p:nvPr/>
        </p:nvSpPr>
        <p:spPr bwMode="auto">
          <a:xfrm>
            <a:off x="6697491" y="5002998"/>
            <a:ext cx="476250" cy="182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 name="Line 432"/>
          <p:cNvSpPr>
            <a:spLocks noChangeShapeType="1"/>
          </p:cNvSpPr>
          <p:nvPr/>
        </p:nvSpPr>
        <p:spPr bwMode="auto">
          <a:xfrm flipV="1">
            <a:off x="5940253" y="4990298"/>
            <a:ext cx="39370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 name="Line 433"/>
          <p:cNvSpPr>
            <a:spLocks noChangeShapeType="1"/>
          </p:cNvSpPr>
          <p:nvPr/>
        </p:nvSpPr>
        <p:spPr bwMode="auto">
          <a:xfrm flipV="1">
            <a:off x="5992641" y="5280810"/>
            <a:ext cx="118586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 name="Line 435"/>
          <p:cNvSpPr>
            <a:spLocks noChangeShapeType="1"/>
          </p:cNvSpPr>
          <p:nvPr/>
        </p:nvSpPr>
        <p:spPr bwMode="auto">
          <a:xfrm>
            <a:off x="5163966" y="5079198"/>
            <a:ext cx="320675" cy="841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3" name="Line 436"/>
          <p:cNvSpPr>
            <a:spLocks noChangeShapeType="1"/>
          </p:cNvSpPr>
          <p:nvPr/>
        </p:nvSpPr>
        <p:spPr bwMode="auto">
          <a:xfrm flipV="1">
            <a:off x="4848053" y="5287160"/>
            <a:ext cx="503239" cy="12700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4" name="Line 439"/>
          <p:cNvSpPr>
            <a:spLocks noChangeShapeType="1"/>
          </p:cNvSpPr>
          <p:nvPr/>
        </p:nvSpPr>
        <p:spPr bwMode="auto">
          <a:xfrm flipH="1">
            <a:off x="5367166" y="5374473"/>
            <a:ext cx="174624" cy="1984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5" name="Line 440"/>
          <p:cNvSpPr>
            <a:spLocks noChangeShapeType="1"/>
          </p:cNvSpPr>
          <p:nvPr/>
        </p:nvSpPr>
        <p:spPr bwMode="auto">
          <a:xfrm flipH="1" flipV="1">
            <a:off x="5757691" y="5401460"/>
            <a:ext cx="92075" cy="173038"/>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6" name="Line 441"/>
          <p:cNvSpPr>
            <a:spLocks noChangeShapeType="1"/>
          </p:cNvSpPr>
          <p:nvPr/>
        </p:nvSpPr>
        <p:spPr bwMode="auto">
          <a:xfrm>
            <a:off x="5948191" y="5357010"/>
            <a:ext cx="614362" cy="2698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7" name="Line 443"/>
          <p:cNvSpPr>
            <a:spLocks noChangeShapeType="1"/>
          </p:cNvSpPr>
          <p:nvPr/>
        </p:nvSpPr>
        <p:spPr bwMode="auto">
          <a:xfrm>
            <a:off x="5384628" y="3828248"/>
            <a:ext cx="0" cy="1317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8" name="Line 444"/>
          <p:cNvSpPr>
            <a:spLocks noChangeShapeType="1"/>
          </p:cNvSpPr>
          <p:nvPr/>
        </p:nvSpPr>
        <p:spPr bwMode="auto">
          <a:xfrm flipV="1">
            <a:off x="6965777" y="2797960"/>
            <a:ext cx="150813" cy="87313"/>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 name="Line 445"/>
          <p:cNvSpPr>
            <a:spLocks noChangeShapeType="1"/>
          </p:cNvSpPr>
          <p:nvPr/>
        </p:nvSpPr>
        <p:spPr bwMode="auto">
          <a:xfrm>
            <a:off x="6756228" y="2970998"/>
            <a:ext cx="0" cy="825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 name="Line 446"/>
          <p:cNvSpPr>
            <a:spLocks noChangeShapeType="1"/>
          </p:cNvSpPr>
          <p:nvPr/>
        </p:nvSpPr>
        <p:spPr bwMode="auto">
          <a:xfrm flipV="1">
            <a:off x="6965777" y="2867810"/>
            <a:ext cx="320675" cy="28892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1" name="Line 447"/>
          <p:cNvSpPr>
            <a:spLocks noChangeShapeType="1"/>
          </p:cNvSpPr>
          <p:nvPr/>
        </p:nvSpPr>
        <p:spPr bwMode="auto">
          <a:xfrm>
            <a:off x="7410278" y="2866223"/>
            <a:ext cx="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2" name="Line 448"/>
          <p:cNvSpPr>
            <a:spLocks noChangeShapeType="1"/>
          </p:cNvSpPr>
          <p:nvPr/>
        </p:nvSpPr>
        <p:spPr bwMode="auto">
          <a:xfrm>
            <a:off x="6988003" y="3172610"/>
            <a:ext cx="231775"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 name="Line 449"/>
          <p:cNvSpPr>
            <a:spLocks noChangeShapeType="1"/>
          </p:cNvSpPr>
          <p:nvPr/>
        </p:nvSpPr>
        <p:spPr bwMode="auto">
          <a:xfrm flipV="1">
            <a:off x="4908378" y="4039385"/>
            <a:ext cx="204788"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 name="Line 450"/>
          <p:cNvSpPr>
            <a:spLocks noChangeShapeType="1"/>
          </p:cNvSpPr>
          <p:nvPr/>
        </p:nvSpPr>
        <p:spPr bwMode="auto">
          <a:xfrm>
            <a:off x="7664277" y="3163085"/>
            <a:ext cx="217488"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5" name="Line 451"/>
          <p:cNvSpPr>
            <a:spLocks noChangeShapeType="1"/>
          </p:cNvSpPr>
          <p:nvPr/>
        </p:nvSpPr>
        <p:spPr bwMode="auto">
          <a:xfrm flipH="1">
            <a:off x="6622878" y="3239285"/>
            <a:ext cx="119063" cy="704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6" name="Line 452"/>
          <p:cNvSpPr>
            <a:spLocks noChangeShapeType="1"/>
          </p:cNvSpPr>
          <p:nvPr/>
        </p:nvSpPr>
        <p:spPr bwMode="auto">
          <a:xfrm flipH="1">
            <a:off x="7345191" y="3239285"/>
            <a:ext cx="134936" cy="7270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 name="Line 541"/>
          <p:cNvSpPr>
            <a:spLocks noChangeShapeType="1"/>
          </p:cNvSpPr>
          <p:nvPr/>
        </p:nvSpPr>
        <p:spPr bwMode="auto">
          <a:xfrm flipV="1">
            <a:off x="6592716" y="4380698"/>
            <a:ext cx="277812" cy="436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68" name="Group 590"/>
          <p:cNvGrpSpPr>
            <a:grpSpLocks/>
          </p:cNvGrpSpPr>
          <p:nvPr/>
        </p:nvGrpSpPr>
        <p:grpSpPr bwMode="auto">
          <a:xfrm flipH="1">
            <a:off x="4767186" y="4838750"/>
            <a:ext cx="505540" cy="372976"/>
            <a:chOff x="2839" y="3501"/>
            <a:chExt cx="755" cy="803"/>
          </a:xfrm>
        </p:grpSpPr>
        <p:pic>
          <p:nvPicPr>
            <p:cNvPr id="386"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 name="Freeform 592"/>
            <p:cNvSpPr>
              <a:spLocks/>
            </p:cNvSpPr>
            <p:nvPr/>
          </p:nvSpPr>
          <p:spPr bwMode="auto">
            <a:xfrm>
              <a:off x="2916"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9" name="Group 593"/>
          <p:cNvGrpSpPr>
            <a:grpSpLocks/>
          </p:cNvGrpSpPr>
          <p:nvPr/>
        </p:nvGrpSpPr>
        <p:grpSpPr bwMode="auto">
          <a:xfrm flipH="1">
            <a:off x="4379799" y="5259340"/>
            <a:ext cx="588829" cy="406305"/>
            <a:chOff x="2839" y="3501"/>
            <a:chExt cx="755" cy="803"/>
          </a:xfrm>
        </p:grpSpPr>
        <p:pic>
          <p:nvPicPr>
            <p:cNvPr id="384"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5"/>
            <p:cNvSpPr>
              <a:spLocks/>
            </p:cNvSpPr>
            <p:nvPr/>
          </p:nvSpPr>
          <p:spPr bwMode="auto">
            <a:xfrm>
              <a:off x="2916" y="3578"/>
              <a:ext cx="354"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0" name="Group 596"/>
          <p:cNvGrpSpPr>
            <a:grpSpLocks/>
          </p:cNvGrpSpPr>
          <p:nvPr/>
        </p:nvGrpSpPr>
        <p:grpSpPr bwMode="auto">
          <a:xfrm flipH="1">
            <a:off x="4962817" y="5560895"/>
            <a:ext cx="521035" cy="349169"/>
            <a:chOff x="2839" y="3501"/>
            <a:chExt cx="755" cy="803"/>
          </a:xfrm>
        </p:grpSpPr>
        <p:pic>
          <p:nvPicPr>
            <p:cNvPr id="382"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Freeform 598"/>
            <p:cNvSpPr>
              <a:spLocks/>
            </p:cNvSpPr>
            <p:nvPr/>
          </p:nvSpPr>
          <p:spPr bwMode="auto">
            <a:xfrm>
              <a:off x="2914" y="3576"/>
              <a:ext cx="357" cy="369"/>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1" name="Group 599"/>
          <p:cNvGrpSpPr>
            <a:grpSpLocks/>
          </p:cNvGrpSpPr>
          <p:nvPr/>
        </p:nvGrpSpPr>
        <p:grpSpPr bwMode="auto">
          <a:xfrm>
            <a:off x="5712411" y="5543436"/>
            <a:ext cx="521035" cy="350756"/>
            <a:chOff x="2839" y="3501"/>
            <a:chExt cx="755" cy="803"/>
          </a:xfrm>
        </p:grpSpPr>
        <p:pic>
          <p:nvPicPr>
            <p:cNvPr id="380"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601"/>
            <p:cNvSpPr>
              <a:spLocks/>
            </p:cNvSpPr>
            <p:nvPr/>
          </p:nvSpPr>
          <p:spPr bwMode="auto">
            <a:xfrm>
              <a:off x="2914" y="3576"/>
              <a:ext cx="357"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72"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8673" y="2026357"/>
            <a:ext cx="1036260" cy="16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652"/>
          <p:cNvGrpSpPr>
            <a:grpSpLocks/>
          </p:cNvGrpSpPr>
          <p:nvPr/>
        </p:nvGrpSpPr>
        <p:grpSpPr bwMode="auto">
          <a:xfrm>
            <a:off x="4569619" y="1851772"/>
            <a:ext cx="507477" cy="385673"/>
            <a:chOff x="2751" y="1851"/>
            <a:chExt cx="462" cy="478"/>
          </a:xfrm>
        </p:grpSpPr>
        <p:pic>
          <p:nvPicPr>
            <p:cNvPr id="378"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665"/>
          <p:cNvGrpSpPr>
            <a:grpSpLocks/>
          </p:cNvGrpSpPr>
          <p:nvPr/>
        </p:nvGrpSpPr>
        <p:grpSpPr bwMode="auto">
          <a:xfrm>
            <a:off x="7103131" y="2700887"/>
            <a:ext cx="476486" cy="169823"/>
            <a:chOff x="4650" y="1129"/>
            <a:chExt cx="246" cy="95"/>
          </a:xfrm>
        </p:grpSpPr>
        <p:sp>
          <p:nvSpPr>
            <p:cNvPr id="37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73" name="Group 659"/>
            <p:cNvGrpSpPr>
              <a:grpSpLocks/>
            </p:cNvGrpSpPr>
            <p:nvPr/>
          </p:nvGrpSpPr>
          <p:grpSpPr bwMode="auto">
            <a:xfrm>
              <a:off x="4699" y="1145"/>
              <a:ext cx="138" cy="29"/>
              <a:chOff x="2468" y="1332"/>
              <a:chExt cx="310" cy="60"/>
            </a:xfrm>
          </p:grpSpPr>
          <p:sp>
            <p:nvSpPr>
              <p:cNvPr id="376" name="Freeform 660"/>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7" name="Freeform 661"/>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74" name="Line 66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5" name="Line 663"/>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5" name="Group 666"/>
          <p:cNvGrpSpPr>
            <a:grpSpLocks/>
          </p:cNvGrpSpPr>
          <p:nvPr/>
        </p:nvGrpSpPr>
        <p:grpSpPr bwMode="auto">
          <a:xfrm>
            <a:off x="7192230" y="3062753"/>
            <a:ext cx="476486" cy="176172"/>
            <a:chOff x="4650" y="1129"/>
            <a:chExt cx="246" cy="95"/>
          </a:xfrm>
        </p:grpSpPr>
        <p:sp>
          <p:nvSpPr>
            <p:cNvPr id="36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65" name="Group 670"/>
            <p:cNvGrpSpPr>
              <a:grpSpLocks/>
            </p:cNvGrpSpPr>
            <p:nvPr/>
          </p:nvGrpSpPr>
          <p:grpSpPr bwMode="auto">
            <a:xfrm>
              <a:off x="4699" y="1145"/>
              <a:ext cx="138" cy="29"/>
              <a:chOff x="2468" y="1332"/>
              <a:chExt cx="310" cy="60"/>
            </a:xfrm>
          </p:grpSpPr>
          <p:sp>
            <p:nvSpPr>
              <p:cNvPr id="368" name="Freeform 671"/>
              <p:cNvSpPr>
                <a:spLocks/>
              </p:cNvSpPr>
              <p:nvPr/>
            </p:nvSpPr>
            <p:spPr bwMode="auto">
              <a:xfrm>
                <a:off x="2467" y="1335"/>
                <a:ext cx="311"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9" name="Freeform 672"/>
              <p:cNvSpPr>
                <a:spLocks/>
              </p:cNvSpPr>
              <p:nvPr/>
            </p:nvSpPr>
            <p:spPr bwMode="auto">
              <a:xfrm>
                <a:off x="2482" y="1335"/>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66" name="Line 673"/>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7" name="Line 674"/>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6" name="Group 675"/>
          <p:cNvGrpSpPr>
            <a:grpSpLocks/>
          </p:cNvGrpSpPr>
          <p:nvPr/>
        </p:nvGrpSpPr>
        <p:grpSpPr bwMode="auto">
          <a:xfrm>
            <a:off x="6510428" y="2799289"/>
            <a:ext cx="476486" cy="169823"/>
            <a:chOff x="4650" y="1129"/>
            <a:chExt cx="246" cy="95"/>
          </a:xfrm>
        </p:grpSpPr>
        <p:sp>
          <p:nvSpPr>
            <p:cNvPr id="354"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57" name="Group 679"/>
            <p:cNvGrpSpPr>
              <a:grpSpLocks/>
            </p:cNvGrpSpPr>
            <p:nvPr/>
          </p:nvGrpSpPr>
          <p:grpSpPr bwMode="auto">
            <a:xfrm>
              <a:off x="4699" y="1145"/>
              <a:ext cx="138" cy="29"/>
              <a:chOff x="2468" y="1332"/>
              <a:chExt cx="310" cy="60"/>
            </a:xfrm>
          </p:grpSpPr>
          <p:sp>
            <p:nvSpPr>
              <p:cNvPr id="360" name="Freeform 680"/>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1" name="Freeform 681"/>
              <p:cNvSpPr>
                <a:spLocks/>
              </p:cNvSpPr>
              <p:nvPr/>
            </p:nvSpPr>
            <p:spPr bwMode="auto">
              <a:xfrm>
                <a:off x="2481"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8" name="Line 68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9" name="Line 683"/>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7" name="Group 684"/>
          <p:cNvGrpSpPr>
            <a:grpSpLocks/>
          </p:cNvGrpSpPr>
          <p:nvPr/>
        </p:nvGrpSpPr>
        <p:grpSpPr bwMode="auto">
          <a:xfrm>
            <a:off x="6523988" y="3062753"/>
            <a:ext cx="476486" cy="169823"/>
            <a:chOff x="4650" y="1129"/>
            <a:chExt cx="246" cy="95"/>
          </a:xfrm>
        </p:grpSpPr>
        <p:sp>
          <p:nvSpPr>
            <p:cNvPr id="34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9" name="Group 688"/>
            <p:cNvGrpSpPr>
              <a:grpSpLocks/>
            </p:cNvGrpSpPr>
            <p:nvPr/>
          </p:nvGrpSpPr>
          <p:grpSpPr bwMode="auto">
            <a:xfrm>
              <a:off x="4699" y="1145"/>
              <a:ext cx="138" cy="29"/>
              <a:chOff x="2468" y="1332"/>
              <a:chExt cx="310" cy="60"/>
            </a:xfrm>
          </p:grpSpPr>
          <p:sp>
            <p:nvSpPr>
              <p:cNvPr id="352" name="Freeform 689"/>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3" name="Freeform 690"/>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0" name="Line 691"/>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1" name="Line 692"/>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78" name="Line 693"/>
          <p:cNvSpPr>
            <a:spLocks noChangeShapeType="1"/>
          </p:cNvSpPr>
          <p:nvPr/>
        </p:nvSpPr>
        <p:spPr bwMode="auto">
          <a:xfrm>
            <a:off x="7902403" y="3161498"/>
            <a:ext cx="217488" cy="0"/>
          </a:xfrm>
          <a:prstGeom prst="line">
            <a:avLst/>
          </a:prstGeom>
          <a:noFill/>
          <a:ln w="9525">
            <a:solidFill>
              <a:srgbClr val="808080"/>
            </a:solidFill>
            <a:prstDash val="dash"/>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79" name="Group 694"/>
          <p:cNvGrpSpPr>
            <a:grpSpLocks/>
          </p:cNvGrpSpPr>
          <p:nvPr/>
        </p:nvGrpSpPr>
        <p:grpSpPr bwMode="auto">
          <a:xfrm>
            <a:off x="6750609" y="4216596"/>
            <a:ext cx="592702" cy="203153"/>
            <a:chOff x="4650" y="1129"/>
            <a:chExt cx="246" cy="95"/>
          </a:xfrm>
        </p:grpSpPr>
        <p:sp>
          <p:nvSpPr>
            <p:cNvPr id="33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1" name="Group 698"/>
            <p:cNvGrpSpPr>
              <a:grpSpLocks/>
            </p:cNvGrpSpPr>
            <p:nvPr/>
          </p:nvGrpSpPr>
          <p:grpSpPr bwMode="auto">
            <a:xfrm>
              <a:off x="4699" y="1145"/>
              <a:ext cx="138" cy="29"/>
              <a:chOff x="2468" y="1332"/>
              <a:chExt cx="310" cy="60"/>
            </a:xfrm>
          </p:grpSpPr>
          <p:sp>
            <p:nvSpPr>
              <p:cNvPr id="344" name="Freeform 699"/>
              <p:cNvSpPr>
                <a:spLocks/>
              </p:cNvSpPr>
              <p:nvPr/>
            </p:nvSpPr>
            <p:spPr bwMode="auto">
              <a:xfrm>
                <a:off x="2465" y="1335"/>
                <a:ext cx="314"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5" name="Freeform 700"/>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42" name="Line 701"/>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3" name="Line 702"/>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0" name="Group 712"/>
          <p:cNvGrpSpPr>
            <a:grpSpLocks/>
          </p:cNvGrpSpPr>
          <p:nvPr/>
        </p:nvGrpSpPr>
        <p:grpSpPr bwMode="auto">
          <a:xfrm>
            <a:off x="6361285" y="3935674"/>
            <a:ext cx="592702" cy="203153"/>
            <a:chOff x="4650" y="1129"/>
            <a:chExt cx="246" cy="95"/>
          </a:xfrm>
        </p:grpSpPr>
        <p:sp>
          <p:nvSpPr>
            <p:cNvPr id="33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33" name="Group 716"/>
            <p:cNvGrpSpPr>
              <a:grpSpLocks/>
            </p:cNvGrpSpPr>
            <p:nvPr/>
          </p:nvGrpSpPr>
          <p:grpSpPr bwMode="auto">
            <a:xfrm>
              <a:off x="4699" y="1145"/>
              <a:ext cx="138" cy="29"/>
              <a:chOff x="2468" y="1332"/>
              <a:chExt cx="310" cy="60"/>
            </a:xfrm>
          </p:grpSpPr>
          <p:sp>
            <p:nvSpPr>
              <p:cNvPr id="336" name="Freeform 717"/>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7" name="Freeform 718"/>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34" name="Line 719"/>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5" name="Line 720"/>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1" name="Group 721"/>
          <p:cNvGrpSpPr>
            <a:grpSpLocks/>
          </p:cNvGrpSpPr>
          <p:nvPr/>
        </p:nvGrpSpPr>
        <p:grpSpPr bwMode="auto">
          <a:xfrm>
            <a:off x="7168987" y="3948371"/>
            <a:ext cx="592702" cy="203153"/>
            <a:chOff x="4650" y="1129"/>
            <a:chExt cx="246" cy="95"/>
          </a:xfrm>
        </p:grpSpPr>
        <p:sp>
          <p:nvSpPr>
            <p:cNvPr id="32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25" name="Group 725"/>
            <p:cNvGrpSpPr>
              <a:grpSpLocks/>
            </p:cNvGrpSpPr>
            <p:nvPr/>
          </p:nvGrpSpPr>
          <p:grpSpPr bwMode="auto">
            <a:xfrm>
              <a:off x="4699" y="1145"/>
              <a:ext cx="138" cy="29"/>
              <a:chOff x="2468" y="1332"/>
              <a:chExt cx="310" cy="60"/>
            </a:xfrm>
          </p:grpSpPr>
          <p:sp>
            <p:nvSpPr>
              <p:cNvPr id="328" name="Freeform 726"/>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9" name="Freeform 727"/>
              <p:cNvSpPr>
                <a:spLocks/>
              </p:cNvSpPr>
              <p:nvPr/>
            </p:nvSpPr>
            <p:spPr bwMode="auto">
              <a:xfrm>
                <a:off x="2481"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26" name="Line 728"/>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7" name="Line 729"/>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2" name="Group 730"/>
          <p:cNvGrpSpPr>
            <a:grpSpLocks/>
          </p:cNvGrpSpPr>
          <p:nvPr/>
        </p:nvGrpSpPr>
        <p:grpSpPr bwMode="auto">
          <a:xfrm>
            <a:off x="6216014" y="4810182"/>
            <a:ext cx="755405" cy="242831"/>
            <a:chOff x="4650" y="1129"/>
            <a:chExt cx="246" cy="95"/>
          </a:xfrm>
        </p:grpSpPr>
        <p:sp>
          <p:nvSpPr>
            <p:cNvPr id="314"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17" name="Group 734"/>
            <p:cNvGrpSpPr>
              <a:grpSpLocks/>
            </p:cNvGrpSpPr>
            <p:nvPr/>
          </p:nvGrpSpPr>
          <p:grpSpPr bwMode="auto">
            <a:xfrm>
              <a:off x="4699" y="1145"/>
              <a:ext cx="138" cy="29"/>
              <a:chOff x="2468" y="1332"/>
              <a:chExt cx="310" cy="60"/>
            </a:xfrm>
          </p:grpSpPr>
          <p:sp>
            <p:nvSpPr>
              <p:cNvPr id="320" name="Freeform 735"/>
              <p:cNvSpPr>
                <a:spLocks/>
              </p:cNvSpPr>
              <p:nvPr/>
            </p:nvSpPr>
            <p:spPr bwMode="auto">
              <a:xfrm>
                <a:off x="2469" y="1333"/>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1" name="Freeform 736"/>
              <p:cNvSpPr>
                <a:spLocks/>
              </p:cNvSpPr>
              <p:nvPr/>
            </p:nvSpPr>
            <p:spPr bwMode="auto">
              <a:xfrm>
                <a:off x="2485" y="1333"/>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8" name="Line 737"/>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9" name="Line 738"/>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3" name="Group 739"/>
          <p:cNvGrpSpPr>
            <a:grpSpLocks/>
          </p:cNvGrpSpPr>
          <p:nvPr/>
        </p:nvGrpSpPr>
        <p:grpSpPr bwMode="auto">
          <a:xfrm>
            <a:off x="6988852" y="5108562"/>
            <a:ext cx="755405" cy="242831"/>
            <a:chOff x="4650" y="1129"/>
            <a:chExt cx="246" cy="95"/>
          </a:xfrm>
        </p:grpSpPr>
        <p:sp>
          <p:nvSpPr>
            <p:cNvPr id="306"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9" name="Group 743"/>
            <p:cNvGrpSpPr>
              <a:grpSpLocks/>
            </p:cNvGrpSpPr>
            <p:nvPr/>
          </p:nvGrpSpPr>
          <p:grpSpPr bwMode="auto">
            <a:xfrm>
              <a:off x="4699" y="1145"/>
              <a:ext cx="138" cy="29"/>
              <a:chOff x="2468" y="1332"/>
              <a:chExt cx="310" cy="60"/>
            </a:xfrm>
          </p:grpSpPr>
          <p:sp>
            <p:nvSpPr>
              <p:cNvPr id="312" name="Freeform 744"/>
              <p:cNvSpPr>
                <a:spLocks/>
              </p:cNvSpPr>
              <p:nvPr/>
            </p:nvSpPr>
            <p:spPr bwMode="auto">
              <a:xfrm>
                <a:off x="2469" y="1332"/>
                <a:ext cx="297"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3" name="Freeform 745"/>
              <p:cNvSpPr>
                <a:spLocks/>
              </p:cNvSpPr>
              <p:nvPr/>
            </p:nvSpPr>
            <p:spPr bwMode="auto">
              <a:xfrm>
                <a:off x="2485" y="1332"/>
                <a:ext cx="275"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0" name="Line 746"/>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1" name="Line 747"/>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4" name="Group 748"/>
          <p:cNvGrpSpPr>
            <a:grpSpLocks/>
          </p:cNvGrpSpPr>
          <p:nvPr/>
        </p:nvGrpSpPr>
        <p:grpSpPr bwMode="auto">
          <a:xfrm>
            <a:off x="5342457" y="5153002"/>
            <a:ext cx="755405" cy="242831"/>
            <a:chOff x="4650" y="1129"/>
            <a:chExt cx="246" cy="95"/>
          </a:xfrm>
        </p:grpSpPr>
        <p:sp>
          <p:nvSpPr>
            <p:cNvPr id="298"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1" name="Group 752"/>
            <p:cNvGrpSpPr>
              <a:grpSpLocks/>
            </p:cNvGrpSpPr>
            <p:nvPr/>
          </p:nvGrpSpPr>
          <p:grpSpPr bwMode="auto">
            <a:xfrm>
              <a:off x="4699" y="1145"/>
              <a:ext cx="138" cy="29"/>
              <a:chOff x="2468" y="1332"/>
              <a:chExt cx="310" cy="60"/>
            </a:xfrm>
          </p:grpSpPr>
          <p:sp>
            <p:nvSpPr>
              <p:cNvPr id="304" name="Freeform 753"/>
              <p:cNvSpPr>
                <a:spLocks/>
              </p:cNvSpPr>
              <p:nvPr/>
            </p:nvSpPr>
            <p:spPr bwMode="auto">
              <a:xfrm>
                <a:off x="2468" y="1332"/>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5" name="Freeform 754"/>
              <p:cNvSpPr>
                <a:spLocks/>
              </p:cNvSpPr>
              <p:nvPr/>
            </p:nvSpPr>
            <p:spPr bwMode="auto">
              <a:xfrm>
                <a:off x="2484" y="1332"/>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02" name="Line 755"/>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3" name="Line 756"/>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5" name="Group 757"/>
          <p:cNvGrpSpPr>
            <a:grpSpLocks/>
          </p:cNvGrpSpPr>
          <p:nvPr/>
        </p:nvGrpSpPr>
        <p:grpSpPr bwMode="auto">
          <a:xfrm>
            <a:off x="5106150" y="3945197"/>
            <a:ext cx="476486" cy="169823"/>
            <a:chOff x="4650" y="1129"/>
            <a:chExt cx="246" cy="95"/>
          </a:xfrm>
        </p:grpSpPr>
        <p:sp>
          <p:nvSpPr>
            <p:cNvPr id="29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93" name="Group 761"/>
            <p:cNvGrpSpPr>
              <a:grpSpLocks/>
            </p:cNvGrpSpPr>
            <p:nvPr/>
          </p:nvGrpSpPr>
          <p:grpSpPr bwMode="auto">
            <a:xfrm>
              <a:off x="4699" y="1145"/>
              <a:ext cx="138" cy="29"/>
              <a:chOff x="2468" y="1332"/>
              <a:chExt cx="310" cy="60"/>
            </a:xfrm>
          </p:grpSpPr>
          <p:sp>
            <p:nvSpPr>
              <p:cNvPr id="296" name="Freeform 762"/>
              <p:cNvSpPr>
                <a:spLocks/>
              </p:cNvSpPr>
              <p:nvPr/>
            </p:nvSpPr>
            <p:spPr bwMode="auto">
              <a:xfrm>
                <a:off x="2469" y="1333"/>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7" name="Freeform 763"/>
              <p:cNvSpPr>
                <a:spLocks/>
              </p:cNvSpPr>
              <p:nvPr/>
            </p:nvSpPr>
            <p:spPr bwMode="auto">
              <a:xfrm>
                <a:off x="2482" y="1333"/>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94" name="Line 764"/>
            <p:cNvSpPr>
              <a:spLocks noChangeShapeType="1"/>
            </p:cNvSpPr>
            <p:nvPr/>
          </p:nvSpPr>
          <p:spPr bwMode="auto">
            <a:xfrm>
              <a:off x="4651" y="1159"/>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5" name="Line 765"/>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6" name="Group 767"/>
          <p:cNvGrpSpPr>
            <a:grpSpLocks/>
          </p:cNvGrpSpPr>
          <p:nvPr/>
        </p:nvGrpSpPr>
        <p:grpSpPr bwMode="auto">
          <a:xfrm>
            <a:off x="5472231" y="2792941"/>
            <a:ext cx="476486" cy="169823"/>
            <a:chOff x="4650" y="1129"/>
            <a:chExt cx="246" cy="95"/>
          </a:xfrm>
        </p:grpSpPr>
        <p:sp>
          <p:nvSpPr>
            <p:cNvPr id="28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85" name="Group 771"/>
            <p:cNvGrpSpPr>
              <a:grpSpLocks/>
            </p:cNvGrpSpPr>
            <p:nvPr/>
          </p:nvGrpSpPr>
          <p:grpSpPr bwMode="auto">
            <a:xfrm>
              <a:off x="4699" y="1145"/>
              <a:ext cx="138" cy="29"/>
              <a:chOff x="2468" y="1332"/>
              <a:chExt cx="310" cy="60"/>
            </a:xfrm>
          </p:grpSpPr>
          <p:sp>
            <p:nvSpPr>
              <p:cNvPr id="288" name="Freeform 772"/>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9" name="Freeform 773"/>
              <p:cNvSpPr>
                <a:spLocks/>
              </p:cNvSpPr>
              <p:nvPr/>
            </p:nvSpPr>
            <p:spPr bwMode="auto">
              <a:xfrm>
                <a:off x="2483" y="1332"/>
                <a:ext cx="280"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86" name="Line 774"/>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7" name="Line 775"/>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7" name="Group 776"/>
          <p:cNvGrpSpPr>
            <a:grpSpLocks/>
          </p:cNvGrpSpPr>
          <p:nvPr/>
        </p:nvGrpSpPr>
        <p:grpSpPr bwMode="auto">
          <a:xfrm>
            <a:off x="4567682" y="3805529"/>
            <a:ext cx="617882" cy="352343"/>
            <a:chOff x="2967" y="478"/>
            <a:chExt cx="788" cy="625"/>
          </a:xfrm>
        </p:grpSpPr>
        <p:pic>
          <p:nvPicPr>
            <p:cNvPr id="280"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Group 779"/>
          <p:cNvGrpSpPr>
            <a:grpSpLocks/>
          </p:cNvGrpSpPr>
          <p:nvPr/>
        </p:nvGrpSpPr>
        <p:grpSpPr bwMode="auto">
          <a:xfrm>
            <a:off x="6423267" y="5308541"/>
            <a:ext cx="687612" cy="420590"/>
            <a:chOff x="2967" y="478"/>
            <a:chExt cx="788" cy="625"/>
          </a:xfrm>
        </p:grpSpPr>
        <p:pic>
          <p:nvPicPr>
            <p:cNvPr id="278"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782"/>
          <p:cNvGrpSpPr>
            <a:grpSpLocks/>
          </p:cNvGrpSpPr>
          <p:nvPr/>
        </p:nvGrpSpPr>
        <p:grpSpPr bwMode="auto">
          <a:xfrm>
            <a:off x="5115835" y="2150153"/>
            <a:ext cx="557838" cy="631678"/>
            <a:chOff x="742" y="2409"/>
            <a:chExt cx="576" cy="881"/>
          </a:xfrm>
        </p:grpSpPr>
        <p:grpSp>
          <p:nvGrpSpPr>
            <p:cNvPr id="260" name="Group 783"/>
            <p:cNvGrpSpPr>
              <a:grpSpLocks/>
            </p:cNvGrpSpPr>
            <p:nvPr/>
          </p:nvGrpSpPr>
          <p:grpSpPr bwMode="auto">
            <a:xfrm>
              <a:off x="832" y="2643"/>
              <a:ext cx="376" cy="647"/>
              <a:chOff x="3130" y="3288"/>
              <a:chExt cx="410" cy="742"/>
            </a:xfrm>
          </p:grpSpPr>
          <p:sp>
            <p:nvSpPr>
              <p:cNvPr id="263" name="Line 270"/>
              <p:cNvSpPr>
                <a:spLocks noChangeShapeType="1"/>
              </p:cNvSpPr>
              <p:nvPr/>
            </p:nvSpPr>
            <p:spPr bwMode="auto">
              <a:xfrm flipH="1">
                <a:off x="3131" y="3289"/>
                <a:ext cx="206" cy="67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4" name="Line 271"/>
              <p:cNvSpPr>
                <a:spLocks noChangeShapeType="1"/>
              </p:cNvSpPr>
              <p:nvPr/>
            </p:nvSpPr>
            <p:spPr bwMode="auto">
              <a:xfrm>
                <a:off x="3336" y="3289"/>
                <a:ext cx="206" cy="668"/>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5" name="Line 272"/>
              <p:cNvSpPr>
                <a:spLocks noChangeShapeType="1"/>
              </p:cNvSpPr>
              <p:nvPr/>
            </p:nvSpPr>
            <p:spPr bwMode="auto">
              <a:xfrm>
                <a:off x="3131"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6" name="Line 273"/>
              <p:cNvSpPr>
                <a:spLocks noChangeShapeType="1"/>
              </p:cNvSpPr>
              <p:nvPr/>
            </p:nvSpPr>
            <p:spPr bwMode="auto">
              <a:xfrm flipH="1">
                <a:off x="3336"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7" name="Line 274"/>
              <p:cNvSpPr>
                <a:spLocks noChangeShapeType="1"/>
              </p:cNvSpPr>
              <p:nvPr/>
            </p:nvSpPr>
            <p:spPr bwMode="auto">
              <a:xfrm>
                <a:off x="3336" y="3304"/>
                <a:ext cx="0" cy="72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8" name="Line 275"/>
              <p:cNvSpPr>
                <a:spLocks noChangeShapeType="1"/>
              </p:cNvSpPr>
              <p:nvPr/>
            </p:nvSpPr>
            <p:spPr bwMode="auto">
              <a:xfrm flipV="1">
                <a:off x="3131" y="3888"/>
                <a:ext cx="206" cy="71"/>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9" name="Line 276"/>
              <p:cNvSpPr>
                <a:spLocks noChangeShapeType="1"/>
              </p:cNvSpPr>
              <p:nvPr/>
            </p:nvSpPr>
            <p:spPr bwMode="auto">
              <a:xfrm flipH="1" flipV="1">
                <a:off x="3336" y="3888"/>
                <a:ext cx="206" cy="69"/>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0" name="Line 277"/>
              <p:cNvSpPr>
                <a:spLocks noChangeShapeType="1"/>
              </p:cNvSpPr>
              <p:nvPr/>
            </p:nvSpPr>
            <p:spPr bwMode="auto">
              <a:xfrm>
                <a:off x="3218" y="3670"/>
                <a:ext cx="118"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1" name="Line 278"/>
              <p:cNvSpPr>
                <a:spLocks noChangeShapeType="1"/>
              </p:cNvSpPr>
              <p:nvPr/>
            </p:nvSpPr>
            <p:spPr bwMode="auto">
              <a:xfrm flipV="1">
                <a:off x="3336" y="3670"/>
                <a:ext cx="123"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2" name="Line 279"/>
              <p:cNvSpPr>
                <a:spLocks noChangeShapeType="1"/>
              </p:cNvSpPr>
              <p:nvPr/>
            </p:nvSpPr>
            <p:spPr bwMode="auto">
              <a:xfrm>
                <a:off x="3179" y="3766"/>
                <a:ext cx="154" cy="7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3" name="Line 280"/>
              <p:cNvSpPr>
                <a:spLocks noChangeShapeType="1"/>
              </p:cNvSpPr>
              <p:nvPr/>
            </p:nvSpPr>
            <p:spPr bwMode="auto">
              <a:xfrm flipV="1">
                <a:off x="3336" y="3782"/>
                <a:ext cx="154" cy="6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4" name="Line 281"/>
              <p:cNvSpPr>
                <a:spLocks noChangeShapeType="1"/>
              </p:cNvSpPr>
              <p:nvPr/>
            </p:nvSpPr>
            <p:spPr bwMode="auto">
              <a:xfrm flipV="1">
                <a:off x="3336" y="3568"/>
                <a:ext cx="79" cy="25"/>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5" name="Line 282"/>
              <p:cNvSpPr>
                <a:spLocks noChangeShapeType="1"/>
              </p:cNvSpPr>
              <p:nvPr/>
            </p:nvSpPr>
            <p:spPr bwMode="auto">
              <a:xfrm flipV="1">
                <a:off x="3336" y="3429"/>
                <a:ext cx="46" cy="2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6" name="Line 283"/>
              <p:cNvSpPr>
                <a:spLocks noChangeShapeType="1"/>
              </p:cNvSpPr>
              <p:nvPr/>
            </p:nvSpPr>
            <p:spPr bwMode="auto">
              <a:xfrm>
                <a:off x="3249" y="3558"/>
                <a:ext cx="9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7" name="Line 284"/>
              <p:cNvSpPr>
                <a:spLocks noChangeShapeType="1"/>
              </p:cNvSpPr>
              <p:nvPr/>
            </p:nvSpPr>
            <p:spPr bwMode="auto">
              <a:xfrm>
                <a:off x="3290" y="3424"/>
                <a:ext cx="5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261"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Oval 800"/>
            <p:cNvSpPr>
              <a:spLocks noChangeArrowheads="1"/>
            </p:cNvSpPr>
            <p:nvPr/>
          </p:nvSpPr>
          <p:spPr bwMode="auto">
            <a:xfrm>
              <a:off x="986" y="2597"/>
              <a:ext cx="66" cy="69"/>
            </a:xfrm>
            <a:prstGeom prst="ellipse">
              <a:avLst/>
            </a:prstGeom>
            <a:solidFill>
              <a:srgbClr val="000000"/>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90" name="Text Box 580"/>
          <p:cNvSpPr txBox="1">
            <a:spLocks noChangeArrowheads="1"/>
          </p:cNvSpPr>
          <p:nvPr/>
        </p:nvSpPr>
        <p:spPr bwMode="auto">
          <a:xfrm>
            <a:off x="4989934" y="1689885"/>
            <a:ext cx="1226080" cy="33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移动网络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1" name="Text Box 580"/>
          <p:cNvSpPr txBox="1">
            <a:spLocks noChangeArrowheads="1"/>
          </p:cNvSpPr>
          <p:nvPr/>
        </p:nvSpPr>
        <p:spPr bwMode="auto">
          <a:xfrm>
            <a:off x="6946240" y="2377112"/>
            <a:ext cx="1129233" cy="33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主干</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2" name="Text Box 580"/>
          <p:cNvSpPr txBox="1">
            <a:spLocks noChangeArrowheads="1"/>
          </p:cNvSpPr>
          <p:nvPr/>
        </p:nvSpPr>
        <p:spPr bwMode="auto">
          <a:xfrm>
            <a:off x="7223221" y="3564285"/>
            <a:ext cx="1129234" cy="33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区域</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3" name="Text Box 580"/>
          <p:cNvSpPr txBox="1">
            <a:spLocks noChangeArrowheads="1"/>
          </p:cNvSpPr>
          <p:nvPr/>
        </p:nvSpPr>
        <p:spPr bwMode="auto">
          <a:xfrm>
            <a:off x="5437366" y="3269079"/>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家庭网络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4" name="Text Box 580"/>
          <p:cNvSpPr txBox="1">
            <a:spLocks noChangeArrowheads="1"/>
          </p:cNvSpPr>
          <p:nvPr/>
        </p:nvSpPr>
        <p:spPr bwMode="auto">
          <a:xfrm>
            <a:off x="4534754" y="5949741"/>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企业网络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95" name="Group 950"/>
          <p:cNvGrpSpPr>
            <a:grpSpLocks/>
          </p:cNvGrpSpPr>
          <p:nvPr/>
        </p:nvGrpSpPr>
        <p:grpSpPr bwMode="auto">
          <a:xfrm>
            <a:off x="7775248" y="5306954"/>
            <a:ext cx="276981" cy="480901"/>
            <a:chOff x="4140" y="429"/>
            <a:chExt cx="1425" cy="2396"/>
          </a:xfrm>
        </p:grpSpPr>
        <p:sp>
          <p:nvSpPr>
            <p:cNvPr id="228" name="Freeform 951"/>
            <p:cNvSpPr>
              <a:spLocks/>
            </p:cNvSpPr>
            <p:nvPr/>
          </p:nvSpPr>
          <p:spPr bwMode="auto">
            <a:xfrm>
              <a:off x="5260" y="433"/>
              <a:ext cx="294"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0" name="Freeform 953"/>
            <p:cNvSpPr>
              <a:spLocks/>
            </p:cNvSpPr>
            <p:nvPr/>
          </p:nvSpPr>
          <p:spPr bwMode="auto">
            <a:xfrm>
              <a:off x="5325"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1" name="Freeform 954"/>
            <p:cNvSpPr>
              <a:spLocks/>
            </p:cNvSpPr>
            <p:nvPr/>
          </p:nvSpPr>
          <p:spPr bwMode="auto">
            <a:xfrm>
              <a:off x="5284" y="1635"/>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2"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3" name="Group 956"/>
            <p:cNvGrpSpPr>
              <a:grpSpLocks/>
            </p:cNvGrpSpPr>
            <p:nvPr/>
          </p:nvGrpSpPr>
          <p:grpSpPr bwMode="auto">
            <a:xfrm>
              <a:off x="4749" y="668"/>
              <a:ext cx="581" cy="145"/>
              <a:chOff x="614" y="2568"/>
              <a:chExt cx="725" cy="139"/>
            </a:xfrm>
          </p:grpSpPr>
          <p:sp>
            <p:nvSpPr>
              <p:cNvPr id="258"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4"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5" name="Group 960"/>
            <p:cNvGrpSpPr>
              <a:grpSpLocks/>
            </p:cNvGrpSpPr>
            <p:nvPr/>
          </p:nvGrpSpPr>
          <p:grpSpPr bwMode="auto">
            <a:xfrm>
              <a:off x="4747" y="994"/>
              <a:ext cx="581" cy="134"/>
              <a:chOff x="614" y="2568"/>
              <a:chExt cx="725" cy="139"/>
            </a:xfrm>
          </p:grpSpPr>
          <p:sp>
            <p:nvSpPr>
              <p:cNvPr id="256"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6"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7"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8" name="Group 965"/>
            <p:cNvGrpSpPr>
              <a:grpSpLocks/>
            </p:cNvGrpSpPr>
            <p:nvPr/>
          </p:nvGrpSpPr>
          <p:grpSpPr bwMode="auto">
            <a:xfrm>
              <a:off x="4735" y="1627"/>
              <a:ext cx="582" cy="151"/>
              <a:chOff x="614" y="2568"/>
              <a:chExt cx="725" cy="139"/>
            </a:xfrm>
          </p:grpSpPr>
          <p:sp>
            <p:nvSpPr>
              <p:cNvPr id="254"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9" name="Freeform 968"/>
            <p:cNvSpPr>
              <a:spLocks/>
            </p:cNvSpPr>
            <p:nvPr/>
          </p:nvSpPr>
          <p:spPr bwMode="auto">
            <a:xfrm>
              <a:off x="5284"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40" name="Group 969"/>
            <p:cNvGrpSpPr>
              <a:grpSpLocks/>
            </p:cNvGrpSpPr>
            <p:nvPr/>
          </p:nvGrpSpPr>
          <p:grpSpPr bwMode="auto">
            <a:xfrm>
              <a:off x="4739" y="1327"/>
              <a:ext cx="582" cy="139"/>
              <a:chOff x="614" y="2568"/>
              <a:chExt cx="725" cy="139"/>
            </a:xfrm>
          </p:grpSpPr>
          <p:sp>
            <p:nvSpPr>
              <p:cNvPr id="252"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4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2" name="Freeform 973"/>
            <p:cNvSpPr>
              <a:spLocks/>
            </p:cNvSpPr>
            <p:nvPr/>
          </p:nvSpPr>
          <p:spPr bwMode="auto">
            <a:xfrm>
              <a:off x="5317" y="1003"/>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3" name="Freeform 974"/>
            <p:cNvSpPr>
              <a:spLocks/>
            </p:cNvSpPr>
            <p:nvPr/>
          </p:nvSpPr>
          <p:spPr bwMode="auto">
            <a:xfrm>
              <a:off x="5317" y="678"/>
              <a:ext cx="237"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5" name="Freeform 976"/>
            <p:cNvSpPr>
              <a:spLocks/>
            </p:cNvSpPr>
            <p:nvPr/>
          </p:nvSpPr>
          <p:spPr bwMode="auto">
            <a:xfrm>
              <a:off x="5301" y="2608"/>
              <a:ext cx="245"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7"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1"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6" name="Group 983"/>
          <p:cNvGrpSpPr>
            <a:grpSpLocks/>
          </p:cNvGrpSpPr>
          <p:nvPr/>
        </p:nvGrpSpPr>
        <p:grpSpPr bwMode="auto">
          <a:xfrm>
            <a:off x="7389797" y="5608509"/>
            <a:ext cx="276981" cy="480901"/>
            <a:chOff x="4140" y="429"/>
            <a:chExt cx="1425" cy="2396"/>
          </a:xfrm>
        </p:grpSpPr>
        <p:sp>
          <p:nvSpPr>
            <p:cNvPr id="196" name="Freeform 984"/>
            <p:cNvSpPr>
              <a:spLocks/>
            </p:cNvSpPr>
            <p:nvPr/>
          </p:nvSpPr>
          <p:spPr bwMode="auto">
            <a:xfrm>
              <a:off x="5258" y="434"/>
              <a:ext cx="302"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8" name="Freeform 986"/>
            <p:cNvSpPr>
              <a:spLocks/>
            </p:cNvSpPr>
            <p:nvPr/>
          </p:nvSpPr>
          <p:spPr bwMode="auto">
            <a:xfrm>
              <a:off x="5323"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9" name="Freeform 987"/>
            <p:cNvSpPr>
              <a:spLocks/>
            </p:cNvSpPr>
            <p:nvPr/>
          </p:nvSpPr>
          <p:spPr bwMode="auto">
            <a:xfrm>
              <a:off x="5283" y="1636"/>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00" name="Rectangle 988"/>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1" name="Group 989"/>
            <p:cNvGrpSpPr>
              <a:grpSpLocks/>
            </p:cNvGrpSpPr>
            <p:nvPr/>
          </p:nvGrpSpPr>
          <p:grpSpPr bwMode="auto">
            <a:xfrm>
              <a:off x="4749" y="668"/>
              <a:ext cx="581" cy="145"/>
              <a:chOff x="614" y="2568"/>
              <a:chExt cx="725" cy="139"/>
            </a:xfrm>
          </p:grpSpPr>
          <p:sp>
            <p:nvSpPr>
              <p:cNvPr id="226" name="AutoShape 990"/>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2" name="Rectangle 992"/>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3" name="Group 993"/>
            <p:cNvGrpSpPr>
              <a:grpSpLocks/>
            </p:cNvGrpSpPr>
            <p:nvPr/>
          </p:nvGrpSpPr>
          <p:grpSpPr bwMode="auto">
            <a:xfrm>
              <a:off x="4747" y="994"/>
              <a:ext cx="581" cy="134"/>
              <a:chOff x="614" y="2568"/>
              <a:chExt cx="725" cy="139"/>
            </a:xfrm>
          </p:grpSpPr>
          <p:sp>
            <p:nvSpPr>
              <p:cNvPr id="224" name="AutoShape 994"/>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4" name="Rectangle 996"/>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5" name="Rectangle 997"/>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6" name="Group 998"/>
            <p:cNvGrpSpPr>
              <a:grpSpLocks/>
            </p:cNvGrpSpPr>
            <p:nvPr/>
          </p:nvGrpSpPr>
          <p:grpSpPr bwMode="auto">
            <a:xfrm>
              <a:off x="4735" y="1627"/>
              <a:ext cx="582" cy="151"/>
              <a:chOff x="614" y="2568"/>
              <a:chExt cx="725" cy="139"/>
            </a:xfrm>
          </p:grpSpPr>
          <p:sp>
            <p:nvSpPr>
              <p:cNvPr id="222" name="AutoShape 999"/>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7" name="Freeform 1001"/>
            <p:cNvSpPr>
              <a:spLocks/>
            </p:cNvSpPr>
            <p:nvPr/>
          </p:nvSpPr>
          <p:spPr bwMode="auto">
            <a:xfrm>
              <a:off x="5283"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08" name="Group 1002"/>
            <p:cNvGrpSpPr>
              <a:grpSpLocks/>
            </p:cNvGrpSpPr>
            <p:nvPr/>
          </p:nvGrpSpPr>
          <p:grpSpPr bwMode="auto">
            <a:xfrm>
              <a:off x="4739" y="1327"/>
              <a:ext cx="582" cy="139"/>
              <a:chOff x="614" y="2568"/>
              <a:chExt cx="725" cy="139"/>
            </a:xfrm>
          </p:grpSpPr>
          <p:sp>
            <p:nvSpPr>
              <p:cNvPr id="220" name="AutoShape 1003"/>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0" name="Freeform 1006"/>
            <p:cNvSpPr>
              <a:spLocks/>
            </p:cNvSpPr>
            <p:nvPr/>
          </p:nvSpPr>
          <p:spPr bwMode="auto">
            <a:xfrm>
              <a:off x="5315" y="1003"/>
              <a:ext cx="237"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1" name="Freeform 1007"/>
            <p:cNvSpPr>
              <a:spLocks/>
            </p:cNvSpPr>
            <p:nvPr/>
          </p:nvSpPr>
          <p:spPr bwMode="auto">
            <a:xfrm>
              <a:off x="5315" y="679"/>
              <a:ext cx="245"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3" name="Freeform 1009"/>
            <p:cNvSpPr>
              <a:spLocks/>
            </p:cNvSpPr>
            <p:nvPr/>
          </p:nvSpPr>
          <p:spPr bwMode="auto">
            <a:xfrm>
              <a:off x="5299" y="2609"/>
              <a:ext cx="253"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5" name="AutoShape 1011"/>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9" name="Rectangle 1015"/>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7" name="Group 1016"/>
          <p:cNvGrpSpPr>
            <a:grpSpLocks/>
          </p:cNvGrpSpPr>
          <p:nvPr/>
        </p:nvGrpSpPr>
        <p:grpSpPr bwMode="auto">
          <a:xfrm>
            <a:off x="4189979" y="2348544"/>
            <a:ext cx="652747" cy="407893"/>
            <a:chOff x="877" y="1008"/>
            <a:chExt cx="2747" cy="2591"/>
          </a:xfrm>
        </p:grpSpPr>
        <p:pic>
          <p:nvPicPr>
            <p:cNvPr id="17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019"/>
            <p:cNvSpPr>
              <a:spLocks/>
            </p:cNvSpPr>
            <p:nvPr/>
          </p:nvSpPr>
          <p:spPr bwMode="auto">
            <a:xfrm>
              <a:off x="1742" y="1604"/>
              <a:ext cx="181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7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1021"/>
            <p:cNvSpPr>
              <a:spLocks/>
            </p:cNvSpPr>
            <p:nvPr/>
          </p:nvSpPr>
          <p:spPr bwMode="auto">
            <a:xfrm>
              <a:off x="2076" y="1564"/>
              <a:ext cx="1543"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8" name="Freeform 1022"/>
            <p:cNvSpPr>
              <a:spLocks/>
            </p:cNvSpPr>
            <p:nvPr/>
          </p:nvSpPr>
          <p:spPr bwMode="auto">
            <a:xfrm>
              <a:off x="1736" y="1564"/>
              <a:ext cx="428"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9" name="Freeform 1023"/>
            <p:cNvSpPr>
              <a:spLocks/>
            </p:cNvSpPr>
            <p:nvPr/>
          </p:nvSpPr>
          <p:spPr bwMode="auto">
            <a:xfrm>
              <a:off x="3145" y="1745"/>
              <a:ext cx="45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0" name="Freeform 1024"/>
            <p:cNvSpPr>
              <a:spLocks/>
            </p:cNvSpPr>
            <p:nvPr/>
          </p:nvSpPr>
          <p:spPr bwMode="auto">
            <a:xfrm>
              <a:off x="1729" y="2532"/>
              <a:ext cx="1684"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1" name="Freeform 1025"/>
            <p:cNvSpPr>
              <a:spLocks/>
            </p:cNvSpPr>
            <p:nvPr/>
          </p:nvSpPr>
          <p:spPr bwMode="auto">
            <a:xfrm>
              <a:off x="3192" y="1755"/>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2" name="Freeform 1026"/>
            <p:cNvSpPr>
              <a:spLocks/>
            </p:cNvSpPr>
            <p:nvPr/>
          </p:nvSpPr>
          <p:spPr bwMode="auto">
            <a:xfrm>
              <a:off x="1729" y="2592"/>
              <a:ext cx="149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83" name="Group 1027"/>
            <p:cNvGrpSpPr>
              <a:grpSpLocks/>
            </p:cNvGrpSpPr>
            <p:nvPr/>
          </p:nvGrpSpPr>
          <p:grpSpPr bwMode="auto">
            <a:xfrm>
              <a:off x="1709" y="3008"/>
              <a:ext cx="507" cy="234"/>
              <a:chOff x="1740" y="2642"/>
              <a:chExt cx="752" cy="327"/>
            </a:xfrm>
          </p:grpSpPr>
          <p:sp>
            <p:nvSpPr>
              <p:cNvPr id="190" name="Freeform 1028"/>
              <p:cNvSpPr>
                <a:spLocks/>
              </p:cNvSpPr>
              <p:nvPr/>
            </p:nvSpPr>
            <p:spPr bwMode="auto">
              <a:xfrm>
                <a:off x="1740" y="2639"/>
                <a:ext cx="753"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1" name="Freeform 1029"/>
              <p:cNvSpPr>
                <a:spLocks/>
              </p:cNvSpPr>
              <p:nvPr/>
            </p:nvSpPr>
            <p:spPr bwMode="auto">
              <a:xfrm>
                <a:off x="1750" y="2653"/>
                <a:ext cx="723"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2" name="Freeform 1030"/>
              <p:cNvSpPr>
                <a:spLocks/>
              </p:cNvSpPr>
              <p:nvPr/>
            </p:nvSpPr>
            <p:spPr bwMode="auto">
              <a:xfrm>
                <a:off x="1809" y="2765"/>
                <a:ext cx="258"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3" name="Freeform 1031"/>
              <p:cNvSpPr>
                <a:spLocks/>
              </p:cNvSpPr>
              <p:nvPr/>
            </p:nvSpPr>
            <p:spPr bwMode="auto">
              <a:xfrm>
                <a:off x="1799" y="2822"/>
                <a:ext cx="19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4" name="Freeform 1032"/>
              <p:cNvSpPr>
                <a:spLocks/>
              </p:cNvSpPr>
              <p:nvPr/>
            </p:nvSpPr>
            <p:spPr bwMode="auto">
              <a:xfrm>
                <a:off x="2017" y="2836"/>
                <a:ext cx="258"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5" name="Freeform 1033"/>
              <p:cNvSpPr>
                <a:spLocks/>
              </p:cNvSpPr>
              <p:nvPr/>
            </p:nvSpPr>
            <p:spPr bwMode="auto">
              <a:xfrm>
                <a:off x="2008" y="2892"/>
                <a:ext cx="18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84" name="Freeform 1034"/>
            <p:cNvSpPr>
              <a:spLocks/>
            </p:cNvSpPr>
            <p:nvPr/>
          </p:nvSpPr>
          <p:spPr bwMode="auto">
            <a:xfrm>
              <a:off x="2584" y="3046"/>
              <a:ext cx="608"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5" name="Freeform 1035"/>
            <p:cNvSpPr>
              <a:spLocks/>
            </p:cNvSpPr>
            <p:nvPr/>
          </p:nvSpPr>
          <p:spPr bwMode="auto">
            <a:xfrm>
              <a:off x="1001" y="3086"/>
              <a:ext cx="1583"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6" name="Freeform 1036"/>
            <p:cNvSpPr>
              <a:spLocks/>
            </p:cNvSpPr>
            <p:nvPr/>
          </p:nvSpPr>
          <p:spPr bwMode="auto">
            <a:xfrm>
              <a:off x="1001" y="2996"/>
              <a:ext cx="27"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7" name="Freeform 1037"/>
            <p:cNvSpPr>
              <a:spLocks/>
            </p:cNvSpPr>
            <p:nvPr/>
          </p:nvSpPr>
          <p:spPr bwMode="auto">
            <a:xfrm>
              <a:off x="1014" y="2612"/>
              <a:ext cx="722"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8" name="Freeform 1038"/>
            <p:cNvSpPr>
              <a:spLocks/>
            </p:cNvSpPr>
            <p:nvPr/>
          </p:nvSpPr>
          <p:spPr bwMode="auto">
            <a:xfrm>
              <a:off x="1061" y="3016"/>
              <a:ext cx="1490"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9" name="Freeform 1039"/>
            <p:cNvSpPr>
              <a:spLocks/>
            </p:cNvSpPr>
            <p:nvPr/>
          </p:nvSpPr>
          <p:spPr bwMode="auto">
            <a:xfrm flipV="1">
              <a:off x="2551" y="2985"/>
              <a:ext cx="608"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8" name="Group 1064"/>
          <p:cNvGrpSpPr>
            <a:grpSpLocks/>
          </p:cNvGrpSpPr>
          <p:nvPr/>
        </p:nvGrpSpPr>
        <p:grpSpPr bwMode="auto">
          <a:xfrm>
            <a:off x="6105609" y="5791028"/>
            <a:ext cx="579143" cy="407893"/>
            <a:chOff x="877" y="1008"/>
            <a:chExt cx="2747" cy="2591"/>
          </a:xfrm>
        </p:grpSpPr>
        <p:pic>
          <p:nvPicPr>
            <p:cNvPr id="15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1067"/>
            <p:cNvSpPr>
              <a:spLocks/>
            </p:cNvSpPr>
            <p:nvPr/>
          </p:nvSpPr>
          <p:spPr bwMode="auto">
            <a:xfrm>
              <a:off x="1749"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5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069"/>
            <p:cNvSpPr>
              <a:spLocks/>
            </p:cNvSpPr>
            <p:nvPr/>
          </p:nvSpPr>
          <p:spPr bwMode="auto">
            <a:xfrm>
              <a:off x="2081"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5" name="Freeform 1070"/>
            <p:cNvSpPr>
              <a:spLocks/>
            </p:cNvSpPr>
            <p:nvPr/>
          </p:nvSpPr>
          <p:spPr bwMode="auto">
            <a:xfrm>
              <a:off x="1742"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6" name="Freeform 1071"/>
            <p:cNvSpPr>
              <a:spLocks/>
            </p:cNvSpPr>
            <p:nvPr/>
          </p:nvSpPr>
          <p:spPr bwMode="auto">
            <a:xfrm>
              <a:off x="3142"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7" name="Freeform 1072"/>
            <p:cNvSpPr>
              <a:spLocks/>
            </p:cNvSpPr>
            <p:nvPr/>
          </p:nvSpPr>
          <p:spPr bwMode="auto">
            <a:xfrm>
              <a:off x="1727"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8" name="Freeform 1073"/>
            <p:cNvSpPr>
              <a:spLocks/>
            </p:cNvSpPr>
            <p:nvPr/>
          </p:nvSpPr>
          <p:spPr bwMode="auto">
            <a:xfrm>
              <a:off x="3195"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9" name="Freeform 1074"/>
            <p:cNvSpPr>
              <a:spLocks/>
            </p:cNvSpPr>
            <p:nvPr/>
          </p:nvSpPr>
          <p:spPr bwMode="auto">
            <a:xfrm>
              <a:off x="1727"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60" name="Group 1075"/>
            <p:cNvGrpSpPr>
              <a:grpSpLocks/>
            </p:cNvGrpSpPr>
            <p:nvPr/>
          </p:nvGrpSpPr>
          <p:grpSpPr bwMode="auto">
            <a:xfrm>
              <a:off x="1709" y="3008"/>
              <a:ext cx="507" cy="234"/>
              <a:chOff x="1740" y="2642"/>
              <a:chExt cx="752" cy="327"/>
            </a:xfrm>
          </p:grpSpPr>
          <p:sp>
            <p:nvSpPr>
              <p:cNvPr id="167" name="Freeform 1076"/>
              <p:cNvSpPr>
                <a:spLocks/>
              </p:cNvSpPr>
              <p:nvPr/>
            </p:nvSpPr>
            <p:spPr bwMode="auto">
              <a:xfrm>
                <a:off x="1766" y="2632"/>
                <a:ext cx="726"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8" name="Freeform 1077"/>
              <p:cNvSpPr>
                <a:spLocks/>
              </p:cNvSpPr>
              <p:nvPr/>
            </p:nvSpPr>
            <p:spPr bwMode="auto">
              <a:xfrm>
                <a:off x="1777" y="2646"/>
                <a:ext cx="704"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9" name="Freeform 1078"/>
              <p:cNvSpPr>
                <a:spLocks/>
              </p:cNvSpPr>
              <p:nvPr/>
            </p:nvSpPr>
            <p:spPr bwMode="auto">
              <a:xfrm>
                <a:off x="1833" y="2759"/>
                <a:ext cx="246"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0" name="Freeform 1079"/>
              <p:cNvSpPr>
                <a:spLocks/>
              </p:cNvSpPr>
              <p:nvPr/>
            </p:nvSpPr>
            <p:spPr bwMode="auto">
              <a:xfrm>
                <a:off x="1811"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1" name="Freeform 1080"/>
              <p:cNvSpPr>
                <a:spLocks/>
              </p:cNvSpPr>
              <p:nvPr/>
            </p:nvSpPr>
            <p:spPr bwMode="auto">
              <a:xfrm>
                <a:off x="2023"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2" name="Freeform 1081"/>
              <p:cNvSpPr>
                <a:spLocks/>
              </p:cNvSpPr>
              <p:nvPr/>
            </p:nvSpPr>
            <p:spPr bwMode="auto">
              <a:xfrm>
                <a:off x="2023"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61" name="Freeform 1082"/>
            <p:cNvSpPr>
              <a:spLocks/>
            </p:cNvSpPr>
            <p:nvPr/>
          </p:nvSpPr>
          <p:spPr bwMode="auto">
            <a:xfrm>
              <a:off x="2578"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2" name="Freeform 1083"/>
            <p:cNvSpPr>
              <a:spLocks/>
            </p:cNvSpPr>
            <p:nvPr/>
          </p:nvSpPr>
          <p:spPr bwMode="auto">
            <a:xfrm>
              <a:off x="1004"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3" name="Freeform 1084"/>
            <p:cNvSpPr>
              <a:spLocks/>
            </p:cNvSpPr>
            <p:nvPr/>
          </p:nvSpPr>
          <p:spPr bwMode="auto">
            <a:xfrm>
              <a:off x="1011" y="2991"/>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4" name="Freeform 1085"/>
            <p:cNvSpPr>
              <a:spLocks/>
            </p:cNvSpPr>
            <p:nvPr/>
          </p:nvSpPr>
          <p:spPr bwMode="auto">
            <a:xfrm>
              <a:off x="1011"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5" name="Freeform 1086"/>
            <p:cNvSpPr>
              <a:spLocks/>
            </p:cNvSpPr>
            <p:nvPr/>
          </p:nvSpPr>
          <p:spPr bwMode="auto">
            <a:xfrm>
              <a:off x="1057"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6" name="Freeform 1087"/>
            <p:cNvSpPr>
              <a:spLocks/>
            </p:cNvSpPr>
            <p:nvPr/>
          </p:nvSpPr>
          <p:spPr bwMode="auto">
            <a:xfrm flipV="1">
              <a:off x="2547"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9" name="Group 1114"/>
          <p:cNvGrpSpPr>
            <a:grpSpLocks/>
          </p:cNvGrpSpPr>
          <p:nvPr/>
        </p:nvGrpSpPr>
        <p:grpSpPr bwMode="auto">
          <a:xfrm>
            <a:off x="4505700" y="3346848"/>
            <a:ext cx="542342" cy="407893"/>
            <a:chOff x="877" y="1008"/>
            <a:chExt cx="2747" cy="2591"/>
          </a:xfrm>
        </p:grpSpPr>
        <p:pic>
          <p:nvPicPr>
            <p:cNvPr id="127"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117"/>
            <p:cNvSpPr>
              <a:spLocks/>
            </p:cNvSpPr>
            <p:nvPr/>
          </p:nvSpPr>
          <p:spPr bwMode="auto">
            <a:xfrm>
              <a:off x="1751" y="1605"/>
              <a:ext cx="1809"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30"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119"/>
            <p:cNvSpPr>
              <a:spLocks/>
            </p:cNvSpPr>
            <p:nvPr/>
          </p:nvSpPr>
          <p:spPr bwMode="auto">
            <a:xfrm>
              <a:off x="2080" y="1565"/>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2" name="Freeform 1120"/>
            <p:cNvSpPr>
              <a:spLocks/>
            </p:cNvSpPr>
            <p:nvPr/>
          </p:nvSpPr>
          <p:spPr bwMode="auto">
            <a:xfrm>
              <a:off x="1735" y="1565"/>
              <a:ext cx="426"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3" name="Freeform 1121"/>
            <p:cNvSpPr>
              <a:spLocks/>
            </p:cNvSpPr>
            <p:nvPr/>
          </p:nvSpPr>
          <p:spPr bwMode="auto">
            <a:xfrm>
              <a:off x="3142" y="1747"/>
              <a:ext cx="47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4" name="Freeform 1122"/>
            <p:cNvSpPr>
              <a:spLocks/>
            </p:cNvSpPr>
            <p:nvPr/>
          </p:nvSpPr>
          <p:spPr bwMode="auto">
            <a:xfrm>
              <a:off x="1727" y="2533"/>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5" name="Freeform 1123"/>
            <p:cNvSpPr>
              <a:spLocks/>
            </p:cNvSpPr>
            <p:nvPr/>
          </p:nvSpPr>
          <p:spPr bwMode="auto">
            <a:xfrm>
              <a:off x="3190" y="1757"/>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6" name="Freeform 1124"/>
            <p:cNvSpPr>
              <a:spLocks/>
            </p:cNvSpPr>
            <p:nvPr/>
          </p:nvSpPr>
          <p:spPr bwMode="auto">
            <a:xfrm>
              <a:off x="1727" y="2594"/>
              <a:ext cx="1504"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37" name="Group 1125"/>
            <p:cNvGrpSpPr>
              <a:grpSpLocks/>
            </p:cNvGrpSpPr>
            <p:nvPr/>
          </p:nvGrpSpPr>
          <p:grpSpPr bwMode="auto">
            <a:xfrm>
              <a:off x="1709" y="3008"/>
              <a:ext cx="507" cy="234"/>
              <a:chOff x="1740" y="2642"/>
              <a:chExt cx="752" cy="327"/>
            </a:xfrm>
          </p:grpSpPr>
          <p:sp>
            <p:nvSpPr>
              <p:cNvPr id="144" name="Freeform 1126"/>
              <p:cNvSpPr>
                <a:spLocks/>
              </p:cNvSpPr>
              <p:nvPr/>
            </p:nvSpPr>
            <p:spPr bwMode="auto">
              <a:xfrm>
                <a:off x="1754" y="2641"/>
                <a:ext cx="73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5" name="Freeform 1127"/>
              <p:cNvSpPr>
                <a:spLocks/>
              </p:cNvSpPr>
              <p:nvPr/>
            </p:nvSpPr>
            <p:spPr bwMode="auto">
              <a:xfrm>
                <a:off x="1766" y="2655"/>
                <a:ext cx="716"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6" name="Freeform 1128"/>
              <p:cNvSpPr>
                <a:spLocks/>
              </p:cNvSpPr>
              <p:nvPr/>
            </p:nvSpPr>
            <p:spPr bwMode="auto">
              <a:xfrm>
                <a:off x="1826" y="2768"/>
                <a:ext cx="250"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7" name="Freeform 1129"/>
              <p:cNvSpPr>
                <a:spLocks/>
              </p:cNvSpPr>
              <p:nvPr/>
            </p:nvSpPr>
            <p:spPr bwMode="auto">
              <a:xfrm>
                <a:off x="1814" y="2824"/>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8" name="Freeform 1130"/>
              <p:cNvSpPr>
                <a:spLocks/>
              </p:cNvSpPr>
              <p:nvPr/>
            </p:nvSpPr>
            <p:spPr bwMode="auto">
              <a:xfrm>
                <a:off x="2028" y="2838"/>
                <a:ext cx="250"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9" name="Freeform 1131"/>
              <p:cNvSpPr>
                <a:spLocks/>
              </p:cNvSpPr>
              <p:nvPr/>
            </p:nvSpPr>
            <p:spPr bwMode="auto">
              <a:xfrm>
                <a:off x="2016" y="2894"/>
                <a:ext cx="20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38" name="Freeform 1132"/>
            <p:cNvSpPr>
              <a:spLocks/>
            </p:cNvSpPr>
            <p:nvPr/>
          </p:nvSpPr>
          <p:spPr bwMode="auto">
            <a:xfrm>
              <a:off x="2571" y="3047"/>
              <a:ext cx="619"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9" name="Freeform 1133"/>
            <p:cNvSpPr>
              <a:spLocks/>
            </p:cNvSpPr>
            <p:nvPr/>
          </p:nvSpPr>
          <p:spPr bwMode="auto">
            <a:xfrm>
              <a:off x="1011" y="3088"/>
              <a:ext cx="1576"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0" name="Freeform 1134"/>
            <p:cNvSpPr>
              <a:spLocks/>
            </p:cNvSpPr>
            <p:nvPr/>
          </p:nvSpPr>
          <p:spPr bwMode="auto">
            <a:xfrm>
              <a:off x="1011" y="2997"/>
              <a:ext cx="8"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1" name="Freeform 1135"/>
            <p:cNvSpPr>
              <a:spLocks/>
            </p:cNvSpPr>
            <p:nvPr/>
          </p:nvSpPr>
          <p:spPr bwMode="auto">
            <a:xfrm>
              <a:off x="1011" y="2614"/>
              <a:ext cx="724"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2" name="Freeform 1136"/>
            <p:cNvSpPr>
              <a:spLocks/>
            </p:cNvSpPr>
            <p:nvPr/>
          </p:nvSpPr>
          <p:spPr bwMode="auto">
            <a:xfrm>
              <a:off x="1059" y="3017"/>
              <a:ext cx="1496"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3" name="Freeform 1137"/>
            <p:cNvSpPr>
              <a:spLocks/>
            </p:cNvSpPr>
            <p:nvPr/>
          </p:nvSpPr>
          <p:spPr bwMode="auto">
            <a:xfrm flipV="1">
              <a:off x="2547" y="2987"/>
              <a:ext cx="603"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0" name="Group 1139"/>
          <p:cNvGrpSpPr>
            <a:grpSpLocks/>
          </p:cNvGrpSpPr>
          <p:nvPr/>
        </p:nvGrpSpPr>
        <p:grpSpPr bwMode="auto">
          <a:xfrm flipH="1">
            <a:off x="4968627" y="3527781"/>
            <a:ext cx="505540" cy="372976"/>
            <a:chOff x="2839" y="3501"/>
            <a:chExt cx="755" cy="803"/>
          </a:xfrm>
        </p:grpSpPr>
        <p:pic>
          <p:nvPicPr>
            <p:cNvPr id="125"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141"/>
            <p:cNvSpPr>
              <a:spLocks/>
            </p:cNvSpPr>
            <p:nvPr/>
          </p:nvSpPr>
          <p:spPr bwMode="auto">
            <a:xfrm>
              <a:off x="2918"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1" name="Group 1142"/>
          <p:cNvGrpSpPr>
            <a:grpSpLocks/>
          </p:cNvGrpSpPr>
          <p:nvPr/>
        </p:nvGrpSpPr>
        <p:grpSpPr bwMode="auto">
          <a:xfrm>
            <a:off x="6636330" y="5727543"/>
            <a:ext cx="579143" cy="407893"/>
            <a:chOff x="877" y="1008"/>
            <a:chExt cx="2747" cy="2591"/>
          </a:xfrm>
        </p:grpSpPr>
        <p:pic>
          <p:nvPicPr>
            <p:cNvPr id="102"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145"/>
            <p:cNvSpPr>
              <a:spLocks/>
            </p:cNvSpPr>
            <p:nvPr/>
          </p:nvSpPr>
          <p:spPr bwMode="auto">
            <a:xfrm>
              <a:off x="1747"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05"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147"/>
            <p:cNvSpPr>
              <a:spLocks/>
            </p:cNvSpPr>
            <p:nvPr/>
          </p:nvSpPr>
          <p:spPr bwMode="auto">
            <a:xfrm>
              <a:off x="2078"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7" name="Freeform 1148"/>
            <p:cNvSpPr>
              <a:spLocks/>
            </p:cNvSpPr>
            <p:nvPr/>
          </p:nvSpPr>
          <p:spPr bwMode="auto">
            <a:xfrm>
              <a:off x="1739"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8" name="Freeform 1149"/>
            <p:cNvSpPr>
              <a:spLocks/>
            </p:cNvSpPr>
            <p:nvPr/>
          </p:nvSpPr>
          <p:spPr bwMode="auto">
            <a:xfrm>
              <a:off x="3140"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9" name="Freeform 1150"/>
            <p:cNvSpPr>
              <a:spLocks/>
            </p:cNvSpPr>
            <p:nvPr/>
          </p:nvSpPr>
          <p:spPr bwMode="auto">
            <a:xfrm>
              <a:off x="1724"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0" name="Freeform 1151"/>
            <p:cNvSpPr>
              <a:spLocks/>
            </p:cNvSpPr>
            <p:nvPr/>
          </p:nvSpPr>
          <p:spPr bwMode="auto">
            <a:xfrm>
              <a:off x="3193"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1" name="Freeform 1152"/>
            <p:cNvSpPr>
              <a:spLocks/>
            </p:cNvSpPr>
            <p:nvPr/>
          </p:nvSpPr>
          <p:spPr bwMode="auto">
            <a:xfrm>
              <a:off x="1724"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2" name="Group 1153"/>
            <p:cNvGrpSpPr>
              <a:grpSpLocks/>
            </p:cNvGrpSpPr>
            <p:nvPr/>
          </p:nvGrpSpPr>
          <p:grpSpPr bwMode="auto">
            <a:xfrm>
              <a:off x="1709" y="3008"/>
              <a:ext cx="507" cy="234"/>
              <a:chOff x="1740" y="2642"/>
              <a:chExt cx="752" cy="327"/>
            </a:xfrm>
          </p:grpSpPr>
          <p:sp>
            <p:nvSpPr>
              <p:cNvPr id="119" name="Freeform 1154"/>
              <p:cNvSpPr>
                <a:spLocks/>
              </p:cNvSpPr>
              <p:nvPr/>
            </p:nvSpPr>
            <p:spPr bwMode="auto">
              <a:xfrm>
                <a:off x="1752" y="2632"/>
                <a:ext cx="737"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0" name="Freeform 1155"/>
              <p:cNvSpPr>
                <a:spLocks/>
              </p:cNvSpPr>
              <p:nvPr/>
            </p:nvSpPr>
            <p:spPr bwMode="auto">
              <a:xfrm>
                <a:off x="1763" y="2646"/>
                <a:ext cx="715"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1" name="Freeform 1156"/>
              <p:cNvSpPr>
                <a:spLocks/>
              </p:cNvSpPr>
              <p:nvPr/>
            </p:nvSpPr>
            <p:spPr bwMode="auto">
              <a:xfrm>
                <a:off x="1819" y="2758"/>
                <a:ext cx="257"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2" name="Freeform 1157"/>
              <p:cNvSpPr>
                <a:spLocks/>
              </p:cNvSpPr>
              <p:nvPr/>
            </p:nvSpPr>
            <p:spPr bwMode="auto">
              <a:xfrm>
                <a:off x="1796"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3" name="Freeform 1158"/>
              <p:cNvSpPr>
                <a:spLocks/>
              </p:cNvSpPr>
              <p:nvPr/>
            </p:nvSpPr>
            <p:spPr bwMode="auto">
              <a:xfrm>
                <a:off x="2020"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4" name="Freeform 1159"/>
              <p:cNvSpPr>
                <a:spLocks/>
              </p:cNvSpPr>
              <p:nvPr/>
            </p:nvSpPr>
            <p:spPr bwMode="auto">
              <a:xfrm>
                <a:off x="2020"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13" name="Freeform 1160"/>
            <p:cNvSpPr>
              <a:spLocks/>
            </p:cNvSpPr>
            <p:nvPr/>
          </p:nvSpPr>
          <p:spPr bwMode="auto">
            <a:xfrm>
              <a:off x="2575"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 name="Freeform 1161"/>
            <p:cNvSpPr>
              <a:spLocks/>
            </p:cNvSpPr>
            <p:nvPr/>
          </p:nvSpPr>
          <p:spPr bwMode="auto">
            <a:xfrm>
              <a:off x="1001"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5" name="Freeform 1162"/>
            <p:cNvSpPr>
              <a:spLocks/>
            </p:cNvSpPr>
            <p:nvPr/>
          </p:nvSpPr>
          <p:spPr bwMode="auto">
            <a:xfrm>
              <a:off x="1009" y="2990"/>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6" name="Freeform 1163"/>
            <p:cNvSpPr>
              <a:spLocks/>
            </p:cNvSpPr>
            <p:nvPr/>
          </p:nvSpPr>
          <p:spPr bwMode="auto">
            <a:xfrm>
              <a:off x="1009"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7" name="Freeform 1164"/>
            <p:cNvSpPr>
              <a:spLocks/>
            </p:cNvSpPr>
            <p:nvPr/>
          </p:nvSpPr>
          <p:spPr bwMode="auto">
            <a:xfrm>
              <a:off x="1054"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8" name="Freeform 1165"/>
            <p:cNvSpPr>
              <a:spLocks/>
            </p:cNvSpPr>
            <p:nvPr/>
          </p:nvSpPr>
          <p:spPr bwMode="auto">
            <a:xfrm flipV="1">
              <a:off x="2545"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390" name="组合 389"/>
          <p:cNvGrpSpPr/>
          <p:nvPr/>
        </p:nvGrpSpPr>
        <p:grpSpPr>
          <a:xfrm>
            <a:off x="3119026" y="1366365"/>
            <a:ext cx="2553003" cy="2475882"/>
            <a:chOff x="4057537" y="1731103"/>
            <a:chExt cx="3693950" cy="4412602"/>
          </a:xfrm>
        </p:grpSpPr>
        <p:pic>
          <p:nvPicPr>
            <p:cNvPr id="391" name="图片 390">
              <a:extLst>
                <a:ext uri="{FF2B5EF4-FFF2-40B4-BE49-F238E27FC236}">
                  <a16:creationId xmlns:a16="http://schemas.microsoft.com/office/drawing/2014/main" id="{DE25861D-5FB2-4793-8423-EC5EAECAD3C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2117" t="7696" r="12645" b="8327"/>
            <a:stretch/>
          </p:blipFill>
          <p:spPr>
            <a:xfrm>
              <a:off x="6277739" y="2003329"/>
              <a:ext cx="1435261" cy="1130996"/>
            </a:xfrm>
            <a:prstGeom prst="rect">
              <a:avLst/>
            </a:prstGeom>
            <a:scene3d>
              <a:camera prst="isometricLeftDown"/>
              <a:lightRig rig="threePt" dir="t"/>
            </a:scene3d>
          </p:spPr>
        </p:pic>
        <p:pic>
          <p:nvPicPr>
            <p:cNvPr id="392" name="图片 391">
              <a:extLst>
                <a:ext uri="{FF2B5EF4-FFF2-40B4-BE49-F238E27FC236}">
                  <a16:creationId xmlns:a16="http://schemas.microsoft.com/office/drawing/2014/main" id="{DD82B26B-8B95-44AC-8D1E-483C426A7CF3}"/>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39727" t="33668" r="20238" b="23806"/>
            <a:stretch/>
          </p:blipFill>
          <p:spPr>
            <a:xfrm>
              <a:off x="4057537" y="2219878"/>
              <a:ext cx="3693950" cy="3923827"/>
            </a:xfrm>
            <a:prstGeom prst="rect">
              <a:avLst/>
            </a:prstGeom>
          </p:spPr>
        </p:pic>
        <p:pic>
          <p:nvPicPr>
            <p:cNvPr id="393" name="图片 392">
              <a:extLst>
                <a:ext uri="{FF2B5EF4-FFF2-40B4-BE49-F238E27FC236}">
                  <a16:creationId xmlns:a16="http://schemas.microsoft.com/office/drawing/2014/main" id="{F87DACBF-CB8B-4735-B939-94497610270E}"/>
                </a:ext>
              </a:extLst>
            </p:cNvPr>
            <p:cNvPicPr>
              <a:picLocks noChangeAspect="1"/>
            </p:cNvPicPr>
            <p:nvPr/>
          </p:nvPicPr>
          <p:blipFill rotWithShape="1">
            <a:blip r:embed="rId25">
              <a:extLst>
                <a:ext uri="{28A0092B-C50C-407E-A947-70E740481C1C}">
                  <a14:useLocalDpi xmlns:a14="http://schemas.microsoft.com/office/drawing/2010/main" val="0"/>
                </a:ext>
              </a:extLst>
            </a:blip>
            <a:srcRect l="54738" t="43292" r="29444" b="32841"/>
            <a:stretch/>
          </p:blipFill>
          <p:spPr>
            <a:xfrm>
              <a:off x="5293293" y="2235595"/>
              <a:ext cx="2069370" cy="3122449"/>
            </a:xfrm>
            <a:prstGeom prst="rect">
              <a:avLst/>
            </a:prstGeom>
          </p:spPr>
        </p:pic>
        <p:pic>
          <p:nvPicPr>
            <p:cNvPr id="394" name="图片 393">
              <a:extLst>
                <a:ext uri="{FF2B5EF4-FFF2-40B4-BE49-F238E27FC236}">
                  <a16:creationId xmlns:a16="http://schemas.microsoft.com/office/drawing/2014/main" id="{67E01054-F13D-4BB8-A5A6-5262806E1E7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0886" t="10557" r="19969" b="11758"/>
            <a:stretch/>
          </p:blipFill>
          <p:spPr>
            <a:xfrm>
              <a:off x="6067678" y="3784904"/>
              <a:ext cx="1071148" cy="1071148"/>
            </a:xfrm>
            <a:prstGeom prst="roundRect">
              <a:avLst/>
            </a:prstGeom>
            <a:scene3d>
              <a:camera prst="isometricLeftDown"/>
              <a:lightRig rig="threePt" dir="t"/>
            </a:scene3d>
          </p:spPr>
        </p:pic>
        <p:pic>
          <p:nvPicPr>
            <p:cNvPr id="395" name="图片 394">
              <a:extLst>
                <a:ext uri="{FF2B5EF4-FFF2-40B4-BE49-F238E27FC236}">
                  <a16:creationId xmlns:a16="http://schemas.microsoft.com/office/drawing/2014/main" id="{7339EE85-0733-4366-80D1-06983CD9AF78}"/>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3381" t="194" r="15439" b="194"/>
            <a:stretch/>
          </p:blipFill>
          <p:spPr>
            <a:xfrm>
              <a:off x="4829186" y="3096167"/>
              <a:ext cx="1014656" cy="1014656"/>
            </a:xfrm>
            <a:prstGeom prst="roundRect">
              <a:avLst/>
            </a:prstGeom>
            <a:scene3d>
              <a:camera prst="isometricLeftDown"/>
              <a:lightRig rig="threePt" dir="t"/>
            </a:scene3d>
          </p:spPr>
        </p:pic>
        <p:sp>
          <p:nvSpPr>
            <p:cNvPr id="396" name="Text Box 79">
              <a:extLst>
                <a:ext uri="{FF2B5EF4-FFF2-40B4-BE49-F238E27FC236}">
                  <a16:creationId xmlns:a16="http://schemas.microsoft.com/office/drawing/2014/main" id="{000B34ED-D468-49AB-9F6A-47DE796689B3}"/>
                </a:ext>
              </a:extLst>
            </p:cNvPr>
            <p:cNvSpPr txBox="1">
              <a:spLocks noChangeArrowheads="1"/>
            </p:cNvSpPr>
            <p:nvPr/>
          </p:nvSpPr>
          <p:spPr bwMode="auto">
            <a:xfrm>
              <a:off x="6652127" y="1731103"/>
              <a:ext cx="97339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isometricLeftDown"/>
                <a:lightRig rig="threePt" dir="t"/>
              </a:scene3d>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网页</a:t>
              </a:r>
            </a:p>
          </p:txBody>
        </p:sp>
      </p:grpSp>
      <p:grpSp>
        <p:nvGrpSpPr>
          <p:cNvPr id="397" name="组合 396">
            <a:extLst>
              <a:ext uri="{FF2B5EF4-FFF2-40B4-BE49-F238E27FC236}">
                <a16:creationId xmlns:a16="http://schemas.microsoft.com/office/drawing/2014/main" id="{E178D1A6-8F32-4C6E-9805-E0499A9EBC49}"/>
              </a:ext>
            </a:extLst>
          </p:cNvPr>
          <p:cNvGrpSpPr/>
          <p:nvPr/>
        </p:nvGrpSpPr>
        <p:grpSpPr>
          <a:xfrm>
            <a:off x="3958843" y="3776800"/>
            <a:ext cx="4549206" cy="616479"/>
            <a:chOff x="1638299" y="2533650"/>
            <a:chExt cx="7301525" cy="822836"/>
          </a:xfrm>
        </p:grpSpPr>
        <p:sp>
          <p:nvSpPr>
            <p:cNvPr id="398"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文本框 398">
              <a:extLst>
                <a:ext uri="{FF2B5EF4-FFF2-40B4-BE49-F238E27FC236}">
                  <a16:creationId xmlns:a16="http://schemas.microsoft.com/office/drawing/2014/main" id="{A5265356-1F7A-4341-A33E-FE8F890830DC}"/>
                </a:ext>
              </a:extLst>
            </p:cNvPr>
            <p:cNvSpPr txBox="1"/>
            <p:nvPr/>
          </p:nvSpPr>
          <p:spPr>
            <a:xfrm>
              <a:off x="1858870" y="2627615"/>
              <a:ext cx="6987291" cy="698360"/>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主机</a:t>
              </a: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端系统</a:t>
              </a:r>
              <a:r>
                <a:rPr lang="en-US" altLang="zh-CN" sz="2800" dirty="0">
                  <a:latin typeface="思源黑体 CN Medium" panose="020B0600000000000000" pitchFamily="34" charset="-122"/>
                  <a:ea typeface="思源黑体 CN Medium" panose="020B0600000000000000" pitchFamily="34" charset="-122"/>
                </a:rPr>
                <a:t>)</a:t>
              </a:r>
            </a:p>
          </p:txBody>
        </p:sp>
        <p:sp>
          <p:nvSpPr>
            <p:cNvPr id="400"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1" name="图片 400">
            <a:extLst>
              <a:ext uri="{FF2B5EF4-FFF2-40B4-BE49-F238E27FC236}">
                <a16:creationId xmlns:a16="http://schemas.microsoft.com/office/drawing/2014/main" id="{562225A4-C79D-456E-97A8-A559312A0C4C}"/>
              </a:ext>
            </a:extLst>
          </p:cNvPr>
          <p:cNvPicPr>
            <a:picLocks noChangeAspect="1"/>
          </p:cNvPicPr>
          <p:nvPr/>
        </p:nvPicPr>
        <p:blipFill>
          <a:blip r:embed="rId2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286" y="2315167"/>
            <a:ext cx="3673699" cy="1006159"/>
          </a:xfrm>
          <a:prstGeom prst="rect">
            <a:avLst/>
          </a:prstGeom>
        </p:spPr>
      </p:pic>
      <p:pic>
        <p:nvPicPr>
          <p:cNvPr id="402" name="图片 401">
            <a:extLst>
              <a:ext uri="{FF2B5EF4-FFF2-40B4-BE49-F238E27FC236}">
                <a16:creationId xmlns:a16="http://schemas.microsoft.com/office/drawing/2014/main" id="{EA2808D4-810F-496D-AC0E-E9B1CCD9885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698947" y="3175169"/>
            <a:ext cx="3901298" cy="3901302"/>
          </a:xfrm>
          <a:prstGeom prst="rect">
            <a:avLst/>
          </a:prstGeom>
        </p:spPr>
      </p:pic>
      <p:grpSp>
        <p:nvGrpSpPr>
          <p:cNvPr id="403" name="组合 402">
            <a:extLst>
              <a:ext uri="{FF2B5EF4-FFF2-40B4-BE49-F238E27FC236}">
                <a16:creationId xmlns:a16="http://schemas.microsoft.com/office/drawing/2014/main" id="{E178D1A6-8F32-4C6E-9805-E0499A9EBC49}"/>
              </a:ext>
            </a:extLst>
          </p:cNvPr>
          <p:cNvGrpSpPr/>
          <p:nvPr/>
        </p:nvGrpSpPr>
        <p:grpSpPr>
          <a:xfrm>
            <a:off x="3958843" y="3767165"/>
            <a:ext cx="4549206" cy="616479"/>
            <a:chOff x="1638299" y="2533650"/>
            <a:chExt cx="7301525" cy="822836"/>
          </a:xfrm>
        </p:grpSpPr>
        <p:sp>
          <p:nvSpPr>
            <p:cNvPr id="404"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A5265356-1F7A-4341-A33E-FE8F890830DC}"/>
                </a:ext>
              </a:extLst>
            </p:cNvPr>
            <p:cNvSpPr txBox="1"/>
            <p:nvPr/>
          </p:nvSpPr>
          <p:spPr>
            <a:xfrm>
              <a:off x="1858870" y="2627615"/>
              <a:ext cx="6987291" cy="698360"/>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路由器与交换机</a:t>
              </a:r>
              <a:endParaRPr lang="en-US" altLang="zh-CN" sz="2800" dirty="0">
                <a:latin typeface="思源黑体 CN Medium" panose="020B0600000000000000" pitchFamily="34" charset="-122"/>
                <a:ea typeface="思源黑体 CN Medium" panose="020B0600000000000000" pitchFamily="34" charset="-122"/>
              </a:endParaRPr>
            </a:p>
          </p:txBody>
        </p:sp>
        <p:sp>
          <p:nvSpPr>
            <p:cNvPr id="406"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921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97"/>
                                        </p:tgtEl>
                                      </p:cBhvr>
                                    </p:animEffect>
                                    <p:set>
                                      <p:cBhvr>
                                        <p:cTn id="7" dur="1" fill="hold">
                                          <p:stCondLst>
                                            <p:cond delay="499"/>
                                          </p:stCondLst>
                                        </p:cTn>
                                        <p:tgtEl>
                                          <p:spTgt spid="397"/>
                                        </p:tgtEl>
                                        <p:attrNameLst>
                                          <p:attrName>style.visibility</p:attrName>
                                        </p:attrNameLst>
                                      </p:cBhvr>
                                      <p:to>
                                        <p:strVal val="hidden"/>
                                      </p:to>
                                    </p:set>
                                  </p:childTnLst>
                                </p:cTn>
                              </p:par>
                              <p:par>
                                <p:cTn id="8" presetID="53" presetClass="exit" presetSubtype="32" fill="hold" nodeType="withEffect">
                                  <p:stCondLst>
                                    <p:cond delay="0"/>
                                  </p:stCondLst>
                                  <p:childTnLst>
                                    <p:anim calcmode="lin" valueType="num">
                                      <p:cBhvr>
                                        <p:cTn id="9" dur="500"/>
                                        <p:tgtEl>
                                          <p:spTgt spid="390"/>
                                        </p:tgtEl>
                                        <p:attrNameLst>
                                          <p:attrName>ppt_w</p:attrName>
                                        </p:attrNameLst>
                                      </p:cBhvr>
                                      <p:tavLst>
                                        <p:tav tm="0">
                                          <p:val>
                                            <p:strVal val="ppt_w"/>
                                          </p:val>
                                        </p:tav>
                                        <p:tav tm="100000">
                                          <p:val>
                                            <p:fltVal val="0"/>
                                          </p:val>
                                        </p:tav>
                                      </p:tavLst>
                                    </p:anim>
                                    <p:anim calcmode="lin" valueType="num">
                                      <p:cBhvr>
                                        <p:cTn id="10" dur="500"/>
                                        <p:tgtEl>
                                          <p:spTgt spid="390"/>
                                        </p:tgtEl>
                                        <p:attrNameLst>
                                          <p:attrName>ppt_h</p:attrName>
                                        </p:attrNameLst>
                                      </p:cBhvr>
                                      <p:tavLst>
                                        <p:tav tm="0">
                                          <p:val>
                                            <p:strVal val="ppt_h"/>
                                          </p:val>
                                        </p:tav>
                                        <p:tav tm="100000">
                                          <p:val>
                                            <p:fltVal val="0"/>
                                          </p:val>
                                        </p:tav>
                                      </p:tavLst>
                                    </p:anim>
                                    <p:animEffect transition="out" filter="fade">
                                      <p:cBhvr>
                                        <p:cTn id="11" dur="500"/>
                                        <p:tgtEl>
                                          <p:spTgt spid="390"/>
                                        </p:tgtEl>
                                      </p:cBhvr>
                                    </p:animEffect>
                                    <p:set>
                                      <p:cBhvr>
                                        <p:cTn id="12" dur="1" fill="hold">
                                          <p:stCondLst>
                                            <p:cond delay="499"/>
                                          </p:stCondLst>
                                        </p:cTn>
                                        <p:tgtEl>
                                          <p:spTgt spid="390"/>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401"/>
                                        </p:tgtEl>
                                        <p:attrNameLst>
                                          <p:attrName>style.visibility</p:attrName>
                                        </p:attrNameLst>
                                      </p:cBhvr>
                                      <p:to>
                                        <p:strVal val="visible"/>
                                      </p:to>
                                    </p:set>
                                    <p:anim calcmode="lin" valueType="num">
                                      <p:cBhvr>
                                        <p:cTn id="16" dur="500" fill="hold"/>
                                        <p:tgtEl>
                                          <p:spTgt spid="401"/>
                                        </p:tgtEl>
                                        <p:attrNameLst>
                                          <p:attrName>ppt_w</p:attrName>
                                        </p:attrNameLst>
                                      </p:cBhvr>
                                      <p:tavLst>
                                        <p:tav tm="0">
                                          <p:val>
                                            <p:fltVal val="0"/>
                                          </p:val>
                                        </p:tav>
                                        <p:tav tm="100000">
                                          <p:val>
                                            <p:strVal val="#ppt_w"/>
                                          </p:val>
                                        </p:tav>
                                      </p:tavLst>
                                    </p:anim>
                                    <p:anim calcmode="lin" valueType="num">
                                      <p:cBhvr>
                                        <p:cTn id="17" dur="500" fill="hold"/>
                                        <p:tgtEl>
                                          <p:spTgt spid="401"/>
                                        </p:tgtEl>
                                        <p:attrNameLst>
                                          <p:attrName>ppt_h</p:attrName>
                                        </p:attrNameLst>
                                      </p:cBhvr>
                                      <p:tavLst>
                                        <p:tav tm="0">
                                          <p:val>
                                            <p:fltVal val="0"/>
                                          </p:val>
                                        </p:tav>
                                        <p:tav tm="100000">
                                          <p:val>
                                            <p:strVal val="#ppt_h"/>
                                          </p:val>
                                        </p:tav>
                                      </p:tavLst>
                                    </p:anim>
                                    <p:animEffect transition="in" filter="fade">
                                      <p:cBhvr>
                                        <p:cTn id="18" dur="500"/>
                                        <p:tgtEl>
                                          <p:spTgt spid="401"/>
                                        </p:tgtEl>
                                      </p:cBhvr>
                                    </p:animEffect>
                                  </p:childTnLst>
                                </p:cTn>
                              </p:par>
                              <p:par>
                                <p:cTn id="19" presetID="53" presetClass="entr" presetSubtype="16" fill="hold" nodeType="withEffect">
                                  <p:stCondLst>
                                    <p:cond delay="0"/>
                                  </p:stCondLst>
                                  <p:childTnLst>
                                    <p:set>
                                      <p:cBhvr>
                                        <p:cTn id="20" dur="1" fill="hold">
                                          <p:stCondLst>
                                            <p:cond delay="0"/>
                                          </p:stCondLst>
                                        </p:cTn>
                                        <p:tgtEl>
                                          <p:spTgt spid="402"/>
                                        </p:tgtEl>
                                        <p:attrNameLst>
                                          <p:attrName>style.visibility</p:attrName>
                                        </p:attrNameLst>
                                      </p:cBhvr>
                                      <p:to>
                                        <p:strVal val="visible"/>
                                      </p:to>
                                    </p:set>
                                    <p:anim calcmode="lin" valueType="num">
                                      <p:cBhvr>
                                        <p:cTn id="21" dur="500" fill="hold"/>
                                        <p:tgtEl>
                                          <p:spTgt spid="402"/>
                                        </p:tgtEl>
                                        <p:attrNameLst>
                                          <p:attrName>ppt_w</p:attrName>
                                        </p:attrNameLst>
                                      </p:cBhvr>
                                      <p:tavLst>
                                        <p:tav tm="0">
                                          <p:val>
                                            <p:fltVal val="0"/>
                                          </p:val>
                                        </p:tav>
                                        <p:tav tm="100000">
                                          <p:val>
                                            <p:strVal val="#ppt_w"/>
                                          </p:val>
                                        </p:tav>
                                      </p:tavLst>
                                    </p:anim>
                                    <p:anim calcmode="lin" valueType="num">
                                      <p:cBhvr>
                                        <p:cTn id="22" dur="500" fill="hold"/>
                                        <p:tgtEl>
                                          <p:spTgt spid="402"/>
                                        </p:tgtEl>
                                        <p:attrNameLst>
                                          <p:attrName>ppt_h</p:attrName>
                                        </p:attrNameLst>
                                      </p:cBhvr>
                                      <p:tavLst>
                                        <p:tav tm="0">
                                          <p:val>
                                            <p:fltVal val="0"/>
                                          </p:val>
                                        </p:tav>
                                        <p:tav tm="100000">
                                          <p:val>
                                            <p:strVal val="#ppt_h"/>
                                          </p:val>
                                        </p:tav>
                                      </p:tavLst>
                                    </p:anim>
                                    <p:animEffect transition="in" filter="fade">
                                      <p:cBhvr>
                                        <p:cTn id="23" dur="500"/>
                                        <p:tgtEl>
                                          <p:spTgt spid="40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403"/>
                                        </p:tgtEl>
                                        <p:attrNameLst>
                                          <p:attrName>style.visibility</p:attrName>
                                        </p:attrNameLst>
                                      </p:cBhvr>
                                      <p:to>
                                        <p:strVal val="visible"/>
                                      </p:to>
                                    </p:set>
                                    <p:anim calcmode="lin" valueType="num">
                                      <p:cBhvr>
                                        <p:cTn id="27" dur="1000" fill="hold"/>
                                        <p:tgtEl>
                                          <p:spTgt spid="403"/>
                                        </p:tgtEl>
                                        <p:attrNameLst>
                                          <p:attrName>ppt_w</p:attrName>
                                        </p:attrNameLst>
                                      </p:cBhvr>
                                      <p:tavLst>
                                        <p:tav tm="0">
                                          <p:val>
                                            <p:fltVal val="0"/>
                                          </p:val>
                                        </p:tav>
                                        <p:tav tm="100000">
                                          <p:val>
                                            <p:strVal val="#ppt_w"/>
                                          </p:val>
                                        </p:tav>
                                      </p:tavLst>
                                    </p:anim>
                                    <p:anim calcmode="lin" valueType="num">
                                      <p:cBhvr>
                                        <p:cTn id="28" dur="1000" fill="hold"/>
                                        <p:tgtEl>
                                          <p:spTgt spid="403"/>
                                        </p:tgtEl>
                                        <p:attrNameLst>
                                          <p:attrName>ppt_h</p:attrName>
                                        </p:attrNameLst>
                                      </p:cBhvr>
                                      <p:tavLst>
                                        <p:tav tm="0">
                                          <p:val>
                                            <p:fltVal val="0"/>
                                          </p:val>
                                        </p:tav>
                                        <p:tav tm="100000">
                                          <p:val>
                                            <p:strVal val="#ppt_h"/>
                                          </p:val>
                                        </p:tav>
                                      </p:tavLst>
                                    </p:anim>
                                    <p:animEffect transition="in" filter="fade">
                                      <p:cBhvr>
                                        <p:cTn id="29"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9"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
        <p:nvSpPr>
          <p:cNvPr id="298" name="箭头: 下 297">
            <a:extLst>
              <a:ext uri="{FF2B5EF4-FFF2-40B4-BE49-F238E27FC236}">
                <a16:creationId xmlns:a16="http://schemas.microsoft.com/office/drawing/2014/main" id="{90CC9F9D-027E-46DC-A2AD-8609F24AF32C}"/>
              </a:ext>
            </a:extLst>
          </p:cNvPr>
          <p:cNvSpPr/>
          <p:nvPr/>
        </p:nvSpPr>
        <p:spPr>
          <a:xfrm flipV="1">
            <a:off x="8932920" y="3039085"/>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51" name="组合 150">
            <a:extLst>
              <a:ext uri="{FF2B5EF4-FFF2-40B4-BE49-F238E27FC236}">
                <a16:creationId xmlns:a16="http://schemas.microsoft.com/office/drawing/2014/main" id="{C3F572A5-DF46-4688-AC07-3FC2A8CB67AE}"/>
              </a:ext>
            </a:extLst>
          </p:cNvPr>
          <p:cNvGrpSpPr/>
          <p:nvPr/>
        </p:nvGrpSpPr>
        <p:grpSpPr>
          <a:xfrm>
            <a:off x="4310369" y="4094331"/>
            <a:ext cx="3369691" cy="761424"/>
            <a:chOff x="3822542" y="1924090"/>
            <a:chExt cx="4565041" cy="1031529"/>
          </a:xfrm>
        </p:grpSpPr>
        <p:sp>
          <p:nvSpPr>
            <p:cNvPr id="152" name="矩形: 圆角 151">
              <a:extLst>
                <a:ext uri="{FF2B5EF4-FFF2-40B4-BE49-F238E27FC236}">
                  <a16:creationId xmlns:a16="http://schemas.microsoft.com/office/drawing/2014/main" id="{2F670FC1-1C4B-484B-8654-9D88F1336CE1}"/>
                </a:ext>
              </a:extLst>
            </p:cNvPr>
            <p:cNvSpPr/>
            <p:nvPr/>
          </p:nvSpPr>
          <p:spPr>
            <a:xfrm>
              <a:off x="3822542" y="1924090"/>
              <a:ext cx="4565041" cy="103152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53" name="文本框 152">
              <a:extLst>
                <a:ext uri="{FF2B5EF4-FFF2-40B4-BE49-F238E27FC236}">
                  <a16:creationId xmlns:a16="http://schemas.microsoft.com/office/drawing/2014/main" id="{4FCF000D-083C-4E9C-8C8B-435B7B406A26}"/>
                </a:ext>
              </a:extLst>
            </p:cNvPr>
            <p:cNvSpPr txBox="1"/>
            <p:nvPr/>
          </p:nvSpPr>
          <p:spPr>
            <a:xfrm>
              <a:off x="3925170" y="2033301"/>
              <a:ext cx="4462413" cy="875608"/>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层剥去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PDU </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首部后</a:t>
              </a:r>
            </a:p>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把应用程序数据交给应用进程。</a:t>
              </a:r>
            </a:p>
          </p:txBody>
        </p:sp>
      </p:grpSp>
      <p:grpSp>
        <p:nvGrpSpPr>
          <p:cNvPr id="161" name="组合 160">
            <a:extLst>
              <a:ext uri="{FF2B5EF4-FFF2-40B4-BE49-F238E27FC236}">
                <a16:creationId xmlns:a16="http://schemas.microsoft.com/office/drawing/2014/main" id="{2FEE462C-AE4C-4F3D-B34A-BF4CF7BD6B73}"/>
              </a:ext>
            </a:extLst>
          </p:cNvPr>
          <p:cNvGrpSpPr/>
          <p:nvPr/>
        </p:nvGrpSpPr>
        <p:grpSpPr>
          <a:xfrm>
            <a:off x="5887792" y="3227998"/>
            <a:ext cx="1570601" cy="336647"/>
            <a:chOff x="4222519" y="2946168"/>
            <a:chExt cx="1570601" cy="336647"/>
          </a:xfrm>
        </p:grpSpPr>
        <p:sp>
          <p:nvSpPr>
            <p:cNvPr id="163" name="矩形: 圆角 162">
              <a:extLst>
                <a:ext uri="{FF2B5EF4-FFF2-40B4-BE49-F238E27FC236}">
                  <a16:creationId xmlns:a16="http://schemas.microsoft.com/office/drawing/2014/main" id="{9834B982-BD7E-4BDC-BE30-1C5B203A0E19}"/>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64" name="Text Box 14">
              <a:extLst>
                <a:ext uri="{FF2B5EF4-FFF2-40B4-BE49-F238E27FC236}">
                  <a16:creationId xmlns:a16="http://schemas.microsoft.com/office/drawing/2014/main" id="{2787F52C-9678-48D4-A5A8-1CB273C4D556}"/>
                </a:ext>
              </a:extLst>
            </p:cNvPr>
            <p:cNvSpPr txBox="1">
              <a:spLocks noChangeArrowheads="1"/>
            </p:cNvSpPr>
            <p:nvPr/>
          </p:nvSpPr>
          <p:spPr bwMode="auto">
            <a:xfrm>
              <a:off x="4276091"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68" name="组合 167">
            <a:extLst>
              <a:ext uri="{FF2B5EF4-FFF2-40B4-BE49-F238E27FC236}">
                <a16:creationId xmlns:a16="http://schemas.microsoft.com/office/drawing/2014/main" id="{5D3E56B3-75B2-46A2-B1FF-59DF39A3149D}"/>
              </a:ext>
            </a:extLst>
          </p:cNvPr>
          <p:cNvGrpSpPr/>
          <p:nvPr/>
        </p:nvGrpSpPr>
        <p:grpSpPr>
          <a:xfrm>
            <a:off x="5389611" y="3209416"/>
            <a:ext cx="497865" cy="336695"/>
            <a:chOff x="4222519" y="2928774"/>
            <a:chExt cx="1570601" cy="336695"/>
          </a:xfrm>
        </p:grpSpPr>
        <p:sp>
          <p:nvSpPr>
            <p:cNvPr id="172" name="矩形: 圆角 171">
              <a:extLst>
                <a:ext uri="{FF2B5EF4-FFF2-40B4-BE49-F238E27FC236}">
                  <a16:creationId xmlns:a16="http://schemas.microsoft.com/office/drawing/2014/main" id="{8D394341-BEEC-43BE-AB33-4BA9312ABD85}"/>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73" name="Text Box 14">
              <a:extLst>
                <a:ext uri="{FF2B5EF4-FFF2-40B4-BE49-F238E27FC236}">
                  <a16:creationId xmlns:a16="http://schemas.microsoft.com/office/drawing/2014/main" id="{97ACEF25-0B57-4BBB-98EF-35421502A0C3}"/>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sp>
        <p:nvSpPr>
          <p:cNvPr id="157" name="箭头: 下 156">
            <a:extLst>
              <a:ext uri="{FF2B5EF4-FFF2-40B4-BE49-F238E27FC236}">
                <a16:creationId xmlns:a16="http://schemas.microsoft.com/office/drawing/2014/main" id="{2FC6D93C-43FC-4466-B1A6-6A8057B3DA82}"/>
              </a:ext>
            </a:extLst>
          </p:cNvPr>
          <p:cNvSpPr/>
          <p:nvPr/>
        </p:nvSpPr>
        <p:spPr>
          <a:xfrm flipV="1">
            <a:off x="6352364" y="3483054"/>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90" name="组合 89">
            <a:extLst>
              <a:ext uri="{FF2B5EF4-FFF2-40B4-BE49-F238E27FC236}">
                <a16:creationId xmlns:a16="http://schemas.microsoft.com/office/drawing/2014/main" id="{69A3C0EB-BFEA-44E9-B2BC-85A0896E4979}"/>
              </a:ext>
            </a:extLst>
          </p:cNvPr>
          <p:cNvGrpSpPr/>
          <p:nvPr/>
        </p:nvGrpSpPr>
        <p:grpSpPr>
          <a:xfrm>
            <a:off x="5887791" y="2715606"/>
            <a:ext cx="1570601" cy="336647"/>
            <a:chOff x="4222519" y="2946168"/>
            <a:chExt cx="1570601" cy="336647"/>
          </a:xfrm>
        </p:grpSpPr>
        <p:sp>
          <p:nvSpPr>
            <p:cNvPr id="91" name="矩形: 圆角 90">
              <a:extLst>
                <a:ext uri="{FF2B5EF4-FFF2-40B4-BE49-F238E27FC236}">
                  <a16:creationId xmlns:a16="http://schemas.microsoft.com/office/drawing/2014/main" id="{F0F42AA8-6D3A-4616-A1B5-58BC2E1D586C}"/>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92" name="Text Box 14">
              <a:extLst>
                <a:ext uri="{FF2B5EF4-FFF2-40B4-BE49-F238E27FC236}">
                  <a16:creationId xmlns:a16="http://schemas.microsoft.com/office/drawing/2014/main" id="{53CF3860-A1DD-4229-A81F-BA974966D431}"/>
                </a:ext>
              </a:extLst>
            </p:cNvPr>
            <p:cNvSpPr txBox="1">
              <a:spLocks noChangeArrowheads="1"/>
            </p:cNvSpPr>
            <p:nvPr/>
          </p:nvSpPr>
          <p:spPr bwMode="auto">
            <a:xfrm>
              <a:off x="4276092"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spTree>
    <p:extLst>
      <p:ext uri="{BB962C8B-B14F-4D97-AF65-F5344CB8AC3E}">
        <p14:creationId xmlns:p14="http://schemas.microsoft.com/office/powerpoint/2010/main" val="38744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wipe(left)">
                                      <p:cBhvr>
                                        <p:cTn id="7" dur="500"/>
                                        <p:tgtEl>
                                          <p:spTgt spid="151"/>
                                        </p:tgtEl>
                                      </p:cBhvr>
                                    </p:animEffect>
                                  </p:childTnLst>
                                </p:cTn>
                              </p:par>
                            </p:childTnLst>
                          </p:cTn>
                        </p:par>
                        <p:par>
                          <p:cTn id="8" fill="hold">
                            <p:stCondLst>
                              <p:cond delay="500"/>
                            </p:stCondLst>
                            <p:childTnLst>
                              <p:par>
                                <p:cTn id="9" presetID="12" presetClass="exit" presetSubtype="8" fill="hold" nodeType="afterEffect">
                                  <p:stCondLst>
                                    <p:cond delay="0"/>
                                  </p:stCondLst>
                                  <p:childTnLst>
                                    <p:anim calcmode="lin" valueType="num">
                                      <p:cBhvr additive="base">
                                        <p:cTn id="10" dur="500"/>
                                        <p:tgtEl>
                                          <p:spTgt spid="168"/>
                                        </p:tgtEl>
                                        <p:attrNameLst>
                                          <p:attrName>ppt_x</p:attrName>
                                        </p:attrNameLst>
                                      </p:cBhvr>
                                      <p:tavLst>
                                        <p:tav tm="0">
                                          <p:val>
                                            <p:strVal val="#ppt_x"/>
                                          </p:val>
                                        </p:tav>
                                        <p:tav tm="100000">
                                          <p:val>
                                            <p:strVal val="#ppt_x-#ppt_w*1.125000"/>
                                          </p:val>
                                        </p:tav>
                                      </p:tavLst>
                                    </p:anim>
                                    <p:animEffect transition="out" filter="wipe(left)">
                                      <p:cBhvr>
                                        <p:cTn id="11" dur="500"/>
                                        <p:tgtEl>
                                          <p:spTgt spid="168"/>
                                        </p:tgtEl>
                                      </p:cBhvr>
                                    </p:animEffect>
                                    <p:set>
                                      <p:cBhvr>
                                        <p:cTn id="12" dur="1" fill="hold">
                                          <p:stCondLst>
                                            <p:cond delay="499"/>
                                          </p:stCondLst>
                                        </p:cTn>
                                        <p:tgtEl>
                                          <p:spTgt spid="168"/>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down)">
                                      <p:cBhvr>
                                        <p:cTn id="16" dur="500"/>
                                        <p:tgtEl>
                                          <p:spTgt spid="1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wipe(down)">
                                      <p:cBhvr>
                                        <p:cTn id="19" dur="500"/>
                                        <p:tgtEl>
                                          <p:spTgt spid="298"/>
                                        </p:tgtEl>
                                      </p:cBhvr>
                                    </p:animEffect>
                                  </p:childTnLst>
                                </p:cTn>
                              </p:par>
                            </p:childTnLst>
                          </p:cTn>
                        </p:par>
                        <p:par>
                          <p:cTn id="20" fill="hold">
                            <p:stCondLst>
                              <p:cond delay="1500"/>
                            </p:stCondLst>
                            <p:childTnLst>
                              <p:par>
                                <p:cTn id="21" presetID="10" presetClass="exit" presetSubtype="0" fill="hold" grpId="1" nodeType="afterEffect">
                                  <p:stCondLst>
                                    <p:cond delay="0"/>
                                  </p:stCondLst>
                                  <p:childTnLst>
                                    <p:animEffect transition="out" filter="fade">
                                      <p:cBhvr>
                                        <p:cTn id="22" dur="500"/>
                                        <p:tgtEl>
                                          <p:spTgt spid="157"/>
                                        </p:tgtEl>
                                      </p:cBhvr>
                                    </p:animEffect>
                                    <p:set>
                                      <p:cBhvr>
                                        <p:cTn id="23" dur="1" fill="hold">
                                          <p:stCondLst>
                                            <p:cond delay="499"/>
                                          </p:stCondLst>
                                        </p:cTn>
                                        <p:tgtEl>
                                          <p:spTgt spid="15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98"/>
                                        </p:tgtEl>
                                      </p:cBhvr>
                                    </p:animEffect>
                                    <p:set>
                                      <p:cBhvr>
                                        <p:cTn id="26" dur="1" fill="hold">
                                          <p:stCondLst>
                                            <p:cond delay="499"/>
                                          </p:stCondLst>
                                        </p:cTn>
                                        <p:tgtEl>
                                          <p:spTgt spid="29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1"/>
                                        </p:tgtEl>
                                      </p:cBhvr>
                                    </p:animEffect>
                                    <p:set>
                                      <p:cBhvr>
                                        <p:cTn id="29" dur="1" fill="hold">
                                          <p:stCondLst>
                                            <p:cond delay="499"/>
                                          </p:stCondLst>
                                        </p:cTn>
                                        <p:tgtEl>
                                          <p:spTgt spid="161"/>
                                        </p:tgtEl>
                                        <p:attrNameLst>
                                          <p:attrName>style.visibility</p:attrName>
                                        </p:attrNameLst>
                                      </p:cBhvr>
                                      <p:to>
                                        <p:strVal val="hidden"/>
                                      </p:to>
                                    </p:se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90"/>
                                        </p:tgtEl>
                                        <p:attrNameLst>
                                          <p:attrName>style.visibility</p:attrName>
                                        </p:attrNameLst>
                                      </p:cBhvr>
                                      <p:to>
                                        <p:strVal val="visible"/>
                                      </p:to>
                                    </p:set>
                                    <p:anim calcmode="lin" valueType="num">
                                      <p:cBhvr>
                                        <p:cTn id="33" dur="500" fill="hold"/>
                                        <p:tgtEl>
                                          <p:spTgt spid="90"/>
                                        </p:tgtEl>
                                        <p:attrNameLst>
                                          <p:attrName>ppt_w</p:attrName>
                                        </p:attrNameLst>
                                      </p:cBhvr>
                                      <p:tavLst>
                                        <p:tav tm="0">
                                          <p:val>
                                            <p:fltVal val="0"/>
                                          </p:val>
                                        </p:tav>
                                        <p:tav tm="100000">
                                          <p:val>
                                            <p:strVal val="#ppt_w"/>
                                          </p:val>
                                        </p:tav>
                                      </p:tavLst>
                                    </p:anim>
                                    <p:anim calcmode="lin" valueType="num">
                                      <p:cBhvr>
                                        <p:cTn id="34" dur="500" fill="hold"/>
                                        <p:tgtEl>
                                          <p:spTgt spid="90"/>
                                        </p:tgtEl>
                                        <p:attrNameLst>
                                          <p:attrName>ppt_h</p:attrName>
                                        </p:attrNameLst>
                                      </p:cBhvr>
                                      <p:tavLst>
                                        <p:tav tm="0">
                                          <p:val>
                                            <p:fltVal val="0"/>
                                          </p:val>
                                        </p:tav>
                                        <p:tav tm="100000">
                                          <p:val>
                                            <p:strVal val="#ppt_h"/>
                                          </p:val>
                                        </p:tav>
                                      </p:tavLst>
                                    </p:anim>
                                    <p:animEffect transition="in" filter="fade">
                                      <p:cBhvr>
                                        <p:cTn id="3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8" grpId="1" animBg="1"/>
      <p:bldP spid="157" grpId="0" animBg="1"/>
      <p:bldP spid="157"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65D6EC93-0230-4810-8F82-97C80B2D0362}"/>
              </a:ext>
            </a:extLst>
          </p:cNvPr>
          <p:cNvGrpSpPr/>
          <p:nvPr/>
        </p:nvGrpSpPr>
        <p:grpSpPr>
          <a:xfrm>
            <a:off x="2139795" y="1799970"/>
            <a:ext cx="7524752" cy="4067938"/>
            <a:chOff x="515940" y="1799970"/>
            <a:chExt cx="7524752" cy="4067938"/>
          </a:xfrm>
        </p:grpSpPr>
        <p:sp>
          <p:nvSpPr>
            <p:cNvPr id="93" name="AutoShape 5">
              <a:extLst>
                <a:ext uri="{FF2B5EF4-FFF2-40B4-BE49-F238E27FC236}">
                  <a16:creationId xmlns:a16="http://schemas.microsoft.com/office/drawing/2014/main" id="{0CF2495B-8BD9-42C6-BE2D-E0BE54C41B32}"/>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4" name="组合 93">
              <a:extLst>
                <a:ext uri="{FF2B5EF4-FFF2-40B4-BE49-F238E27FC236}">
                  <a16:creationId xmlns:a16="http://schemas.microsoft.com/office/drawing/2014/main" id="{BE6277F0-913A-473B-A1F3-66B5ADA5093B}"/>
                </a:ext>
              </a:extLst>
            </p:cNvPr>
            <p:cNvGrpSpPr/>
            <p:nvPr/>
          </p:nvGrpSpPr>
          <p:grpSpPr>
            <a:xfrm>
              <a:off x="773258" y="4959579"/>
              <a:ext cx="1261622" cy="502675"/>
              <a:chOff x="589480" y="2470739"/>
              <a:chExt cx="1447895" cy="502675"/>
            </a:xfrm>
          </p:grpSpPr>
          <p:sp>
            <p:nvSpPr>
              <p:cNvPr id="190" name="Rectangle 4">
                <a:extLst>
                  <a:ext uri="{FF2B5EF4-FFF2-40B4-BE49-F238E27FC236}">
                    <a16:creationId xmlns:a16="http://schemas.microsoft.com/office/drawing/2014/main" id="{A55AE7BF-CD65-4556-A5D4-7B303DF8DFF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1" name="Rectangle 5">
                <a:extLst>
                  <a:ext uri="{FF2B5EF4-FFF2-40B4-BE49-F238E27FC236}">
                    <a16:creationId xmlns:a16="http://schemas.microsoft.com/office/drawing/2014/main" id="{2AEBD5F4-3DB4-4D0B-A3F7-984131FBABD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92" name="Text Box 15">
                <a:extLst>
                  <a:ext uri="{FF2B5EF4-FFF2-40B4-BE49-F238E27FC236}">
                    <a16:creationId xmlns:a16="http://schemas.microsoft.com/office/drawing/2014/main" id="{BC9EC98D-22FE-4E6D-9F21-CE9AE4FDAF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24C4BA30-181E-49B4-9ECC-EC2E3F5E8051}"/>
                </a:ext>
              </a:extLst>
            </p:cNvPr>
            <p:cNvGrpSpPr/>
            <p:nvPr/>
          </p:nvGrpSpPr>
          <p:grpSpPr>
            <a:xfrm>
              <a:off x="773258" y="4495359"/>
              <a:ext cx="1261622" cy="502675"/>
              <a:chOff x="589480" y="2470739"/>
              <a:chExt cx="1447895" cy="502675"/>
            </a:xfrm>
          </p:grpSpPr>
          <p:sp>
            <p:nvSpPr>
              <p:cNvPr id="187" name="Rectangle 4">
                <a:extLst>
                  <a:ext uri="{FF2B5EF4-FFF2-40B4-BE49-F238E27FC236}">
                    <a16:creationId xmlns:a16="http://schemas.microsoft.com/office/drawing/2014/main" id="{41A2A803-B86B-4723-B06C-ED6405F3460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8" name="Rectangle 5">
                <a:extLst>
                  <a:ext uri="{FF2B5EF4-FFF2-40B4-BE49-F238E27FC236}">
                    <a16:creationId xmlns:a16="http://schemas.microsoft.com/office/drawing/2014/main" id="{746F3070-D4D8-43F1-BC66-C8B0738D63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9" name="Text Box 15">
                <a:extLst>
                  <a:ext uri="{FF2B5EF4-FFF2-40B4-BE49-F238E27FC236}">
                    <a16:creationId xmlns:a16="http://schemas.microsoft.com/office/drawing/2014/main" id="{7A83D43B-DFBD-4909-AE57-4B128A521A3C}"/>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CAB4E762-88DE-4E1D-9A5C-0ED8A0DDA272}"/>
                </a:ext>
              </a:extLst>
            </p:cNvPr>
            <p:cNvGrpSpPr/>
            <p:nvPr/>
          </p:nvGrpSpPr>
          <p:grpSpPr>
            <a:xfrm>
              <a:off x="773258" y="4030189"/>
              <a:ext cx="1261622" cy="502675"/>
              <a:chOff x="589480" y="2470739"/>
              <a:chExt cx="1447895" cy="502675"/>
            </a:xfrm>
          </p:grpSpPr>
          <p:sp>
            <p:nvSpPr>
              <p:cNvPr id="184" name="Rectangle 4">
                <a:extLst>
                  <a:ext uri="{FF2B5EF4-FFF2-40B4-BE49-F238E27FC236}">
                    <a16:creationId xmlns:a16="http://schemas.microsoft.com/office/drawing/2014/main" id="{95274B26-FC65-48F9-8E47-8F4BD5B0B7F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5" name="Rectangle 5">
                <a:extLst>
                  <a:ext uri="{FF2B5EF4-FFF2-40B4-BE49-F238E27FC236}">
                    <a16:creationId xmlns:a16="http://schemas.microsoft.com/office/drawing/2014/main" id="{A6E94030-7B0A-4867-9B2D-FB878992FA9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6" name="Text Box 15">
                <a:extLst>
                  <a:ext uri="{FF2B5EF4-FFF2-40B4-BE49-F238E27FC236}">
                    <a16:creationId xmlns:a16="http://schemas.microsoft.com/office/drawing/2014/main" id="{08F9DC1B-9C88-4A46-9C85-B41E3C95662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713B8032-6153-4DDF-92C3-02876B65EF5A}"/>
                </a:ext>
              </a:extLst>
            </p:cNvPr>
            <p:cNvGrpSpPr/>
            <p:nvPr/>
          </p:nvGrpSpPr>
          <p:grpSpPr>
            <a:xfrm>
              <a:off x="773258" y="3565969"/>
              <a:ext cx="1261622" cy="502675"/>
              <a:chOff x="589480" y="2470739"/>
              <a:chExt cx="1447895" cy="502675"/>
            </a:xfrm>
          </p:grpSpPr>
          <p:sp>
            <p:nvSpPr>
              <p:cNvPr id="181" name="Rectangle 4">
                <a:extLst>
                  <a:ext uri="{FF2B5EF4-FFF2-40B4-BE49-F238E27FC236}">
                    <a16:creationId xmlns:a16="http://schemas.microsoft.com/office/drawing/2014/main" id="{B25447DE-383D-4489-A984-351A396F141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2" name="Rectangle 5">
                <a:extLst>
                  <a:ext uri="{FF2B5EF4-FFF2-40B4-BE49-F238E27FC236}">
                    <a16:creationId xmlns:a16="http://schemas.microsoft.com/office/drawing/2014/main" id="{B22F802C-1C5B-4835-B9EE-6604F9D14E5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3" name="Text Box 15">
                <a:extLst>
                  <a:ext uri="{FF2B5EF4-FFF2-40B4-BE49-F238E27FC236}">
                    <a16:creationId xmlns:a16="http://schemas.microsoft.com/office/drawing/2014/main" id="{8717CF15-DC30-432F-8506-5BDA69FD8FE4}"/>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8" name="组合 107">
              <a:extLst>
                <a:ext uri="{FF2B5EF4-FFF2-40B4-BE49-F238E27FC236}">
                  <a16:creationId xmlns:a16="http://schemas.microsoft.com/office/drawing/2014/main" id="{65D8D4FF-A07C-4ACB-B7EB-165009224E00}"/>
                </a:ext>
              </a:extLst>
            </p:cNvPr>
            <p:cNvGrpSpPr/>
            <p:nvPr/>
          </p:nvGrpSpPr>
          <p:grpSpPr>
            <a:xfrm>
              <a:off x="773258" y="3100799"/>
              <a:ext cx="1261622" cy="502675"/>
              <a:chOff x="589480" y="2470739"/>
              <a:chExt cx="1447895" cy="502675"/>
            </a:xfrm>
          </p:grpSpPr>
          <p:sp>
            <p:nvSpPr>
              <p:cNvPr id="178" name="Rectangle 4">
                <a:extLst>
                  <a:ext uri="{FF2B5EF4-FFF2-40B4-BE49-F238E27FC236}">
                    <a16:creationId xmlns:a16="http://schemas.microsoft.com/office/drawing/2014/main" id="{639E1843-97D2-44F6-82D6-2FE16AE62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9" name="Rectangle 5">
                <a:extLst>
                  <a:ext uri="{FF2B5EF4-FFF2-40B4-BE49-F238E27FC236}">
                    <a16:creationId xmlns:a16="http://schemas.microsoft.com/office/drawing/2014/main" id="{3F37E8AF-BCDE-4959-B676-7AD50946593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80" name="Text Box 15">
                <a:extLst>
                  <a:ext uri="{FF2B5EF4-FFF2-40B4-BE49-F238E27FC236}">
                    <a16:creationId xmlns:a16="http://schemas.microsoft.com/office/drawing/2014/main" id="{ED4F1E6C-B793-4D64-8C0A-88CDE2E6C471}"/>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9F42F9D8-6375-4622-AB39-DCE7EB00340F}"/>
                </a:ext>
              </a:extLst>
            </p:cNvPr>
            <p:cNvGrpSpPr/>
            <p:nvPr/>
          </p:nvGrpSpPr>
          <p:grpSpPr>
            <a:xfrm>
              <a:off x="773258" y="2636579"/>
              <a:ext cx="1051116" cy="502675"/>
              <a:chOff x="589480" y="2470739"/>
              <a:chExt cx="1457217" cy="502675"/>
            </a:xfrm>
          </p:grpSpPr>
          <p:sp>
            <p:nvSpPr>
              <p:cNvPr id="146" name="Rectangle 4">
                <a:extLst>
                  <a:ext uri="{FF2B5EF4-FFF2-40B4-BE49-F238E27FC236}">
                    <a16:creationId xmlns:a16="http://schemas.microsoft.com/office/drawing/2014/main" id="{BE702F81-B4EB-4D85-8C75-128B5D5D59C5}"/>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D4A2DD7-69FF-47F9-B970-63D7BCE10F8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799B3A34-2503-433B-BD93-040862225960}"/>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0" name="组合 109">
              <a:extLst>
                <a:ext uri="{FF2B5EF4-FFF2-40B4-BE49-F238E27FC236}">
                  <a16:creationId xmlns:a16="http://schemas.microsoft.com/office/drawing/2014/main" id="{F6C95243-8FFD-4411-AFF1-E7DDB138DFA3}"/>
                </a:ext>
              </a:extLst>
            </p:cNvPr>
            <p:cNvGrpSpPr/>
            <p:nvPr/>
          </p:nvGrpSpPr>
          <p:grpSpPr>
            <a:xfrm>
              <a:off x="743814" y="1801912"/>
              <a:ext cx="1223125" cy="795013"/>
              <a:chOff x="811753" y="1646826"/>
              <a:chExt cx="1223125" cy="795013"/>
            </a:xfrm>
          </p:grpSpPr>
          <p:grpSp>
            <p:nvGrpSpPr>
              <p:cNvPr id="142" name="组合 141">
                <a:extLst>
                  <a:ext uri="{FF2B5EF4-FFF2-40B4-BE49-F238E27FC236}">
                    <a16:creationId xmlns:a16="http://schemas.microsoft.com/office/drawing/2014/main" id="{396AE882-907C-4E09-AC83-F50FEB14323E}"/>
                  </a:ext>
                </a:extLst>
              </p:cNvPr>
              <p:cNvGrpSpPr/>
              <p:nvPr/>
            </p:nvGrpSpPr>
            <p:grpSpPr>
              <a:xfrm>
                <a:off x="811753" y="1646826"/>
                <a:ext cx="1223125" cy="795013"/>
                <a:chOff x="1454282" y="1766502"/>
                <a:chExt cx="5414110" cy="4253226"/>
              </a:xfrm>
            </p:grpSpPr>
            <p:pic>
              <p:nvPicPr>
                <p:cNvPr id="144" name="图片 143">
                  <a:extLst>
                    <a:ext uri="{FF2B5EF4-FFF2-40B4-BE49-F238E27FC236}">
                      <a16:creationId xmlns:a16="http://schemas.microsoft.com/office/drawing/2014/main" id="{74B169AE-4E3E-4352-925B-56D3440B18B5}"/>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45" name="矩形 144">
                  <a:extLst>
                    <a:ext uri="{FF2B5EF4-FFF2-40B4-BE49-F238E27FC236}">
                      <a16:creationId xmlns:a16="http://schemas.microsoft.com/office/drawing/2014/main" id="{870CDA13-4AD5-464E-ADF8-C00E99487AE1}"/>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Text Box 79">
                <a:extLst>
                  <a:ext uri="{FF2B5EF4-FFF2-40B4-BE49-F238E27FC236}">
                    <a16:creationId xmlns:a16="http://schemas.microsoft.com/office/drawing/2014/main" id="{3E151C70-0ACD-4C40-B3EA-D87C37309980}"/>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11" name="组合 110">
              <a:extLst>
                <a:ext uri="{FF2B5EF4-FFF2-40B4-BE49-F238E27FC236}">
                  <a16:creationId xmlns:a16="http://schemas.microsoft.com/office/drawing/2014/main" id="{3C18BC7F-46AF-4ED0-9E69-FD7C4CC794CE}"/>
                </a:ext>
              </a:extLst>
            </p:cNvPr>
            <p:cNvGrpSpPr/>
            <p:nvPr/>
          </p:nvGrpSpPr>
          <p:grpSpPr>
            <a:xfrm flipH="1">
              <a:off x="6566919" y="4953941"/>
              <a:ext cx="1261622" cy="502675"/>
              <a:chOff x="589480" y="2470739"/>
              <a:chExt cx="1447895" cy="502675"/>
            </a:xfrm>
          </p:grpSpPr>
          <p:sp>
            <p:nvSpPr>
              <p:cNvPr id="139" name="Rectangle 4">
                <a:extLst>
                  <a:ext uri="{FF2B5EF4-FFF2-40B4-BE49-F238E27FC236}">
                    <a16:creationId xmlns:a16="http://schemas.microsoft.com/office/drawing/2014/main" id="{C627EAA7-60DD-441A-8029-7A11305662D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Rectangle 5">
                <a:extLst>
                  <a:ext uri="{FF2B5EF4-FFF2-40B4-BE49-F238E27FC236}">
                    <a16:creationId xmlns:a16="http://schemas.microsoft.com/office/drawing/2014/main" id="{ED6BBDE2-8ED1-421E-9B54-438A2D2D978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Text Box 15">
                <a:extLst>
                  <a:ext uri="{FF2B5EF4-FFF2-40B4-BE49-F238E27FC236}">
                    <a16:creationId xmlns:a16="http://schemas.microsoft.com/office/drawing/2014/main" id="{CAB7A233-CEBC-4DCE-8EA8-A25173522FA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a:extLst>
                <a:ext uri="{FF2B5EF4-FFF2-40B4-BE49-F238E27FC236}">
                  <a16:creationId xmlns:a16="http://schemas.microsoft.com/office/drawing/2014/main" id="{D6BCAFFF-6BB4-4A73-BEB6-151CB6CE8D85}"/>
                </a:ext>
              </a:extLst>
            </p:cNvPr>
            <p:cNvGrpSpPr/>
            <p:nvPr/>
          </p:nvGrpSpPr>
          <p:grpSpPr>
            <a:xfrm flipH="1">
              <a:off x="6566919" y="4489721"/>
              <a:ext cx="1261622" cy="502675"/>
              <a:chOff x="589480" y="2470739"/>
              <a:chExt cx="1447895" cy="502675"/>
            </a:xfrm>
          </p:grpSpPr>
          <p:sp>
            <p:nvSpPr>
              <p:cNvPr id="136" name="Rectangle 4">
                <a:extLst>
                  <a:ext uri="{FF2B5EF4-FFF2-40B4-BE49-F238E27FC236}">
                    <a16:creationId xmlns:a16="http://schemas.microsoft.com/office/drawing/2014/main" id="{036DD689-A0D8-46E2-8473-7078DC3DD95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7" name="Rectangle 5">
                <a:extLst>
                  <a:ext uri="{FF2B5EF4-FFF2-40B4-BE49-F238E27FC236}">
                    <a16:creationId xmlns:a16="http://schemas.microsoft.com/office/drawing/2014/main" id="{EE375953-2741-4BB4-B793-0263059629C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8" name="Text Box 15">
                <a:extLst>
                  <a:ext uri="{FF2B5EF4-FFF2-40B4-BE49-F238E27FC236}">
                    <a16:creationId xmlns:a16="http://schemas.microsoft.com/office/drawing/2014/main" id="{485FBD85-295E-4FD5-8183-0FF621CDC95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781BB2D4-64F8-4881-9AE1-3A2DF3C40429}"/>
                </a:ext>
              </a:extLst>
            </p:cNvPr>
            <p:cNvGrpSpPr/>
            <p:nvPr/>
          </p:nvGrpSpPr>
          <p:grpSpPr>
            <a:xfrm flipH="1">
              <a:off x="6566919" y="4024551"/>
              <a:ext cx="1261622" cy="502675"/>
              <a:chOff x="589480" y="2470739"/>
              <a:chExt cx="1447895" cy="502675"/>
            </a:xfrm>
          </p:grpSpPr>
          <p:sp>
            <p:nvSpPr>
              <p:cNvPr id="133" name="Rectangle 4">
                <a:extLst>
                  <a:ext uri="{FF2B5EF4-FFF2-40B4-BE49-F238E27FC236}">
                    <a16:creationId xmlns:a16="http://schemas.microsoft.com/office/drawing/2014/main" id="{19A00AFF-5B98-4E49-91CE-1D367EBA5C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6DC6A966-A614-4E89-B539-8C2E00F12AA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729168A3-2FEE-4500-BE38-1A085C26339E}"/>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E7BB7783-23C9-4146-9239-E2EF1AF186DF}"/>
                </a:ext>
              </a:extLst>
            </p:cNvPr>
            <p:cNvGrpSpPr/>
            <p:nvPr/>
          </p:nvGrpSpPr>
          <p:grpSpPr>
            <a:xfrm flipH="1">
              <a:off x="6566919" y="3560331"/>
              <a:ext cx="1261622" cy="502675"/>
              <a:chOff x="589480" y="2470739"/>
              <a:chExt cx="1447895" cy="502675"/>
            </a:xfrm>
          </p:grpSpPr>
          <p:sp>
            <p:nvSpPr>
              <p:cNvPr id="130" name="Rectangle 4">
                <a:extLst>
                  <a:ext uri="{FF2B5EF4-FFF2-40B4-BE49-F238E27FC236}">
                    <a16:creationId xmlns:a16="http://schemas.microsoft.com/office/drawing/2014/main" id="{A7153891-DA33-4D0A-BF18-DE0E9414D8D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F9C41EE9-60BB-4C38-BED9-6BBA2ED8641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0191791C-85C4-486E-9A66-53B2E5823E1B}"/>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E41CEA5-F5C3-492E-8477-A6C818F71CE9}"/>
                </a:ext>
              </a:extLst>
            </p:cNvPr>
            <p:cNvGrpSpPr/>
            <p:nvPr/>
          </p:nvGrpSpPr>
          <p:grpSpPr>
            <a:xfrm flipH="1">
              <a:off x="6566919" y="3095161"/>
              <a:ext cx="1261622" cy="502675"/>
              <a:chOff x="589480" y="2470739"/>
              <a:chExt cx="1447895" cy="502675"/>
            </a:xfrm>
          </p:grpSpPr>
          <p:sp>
            <p:nvSpPr>
              <p:cNvPr id="127" name="Rectangle 4">
                <a:extLst>
                  <a:ext uri="{FF2B5EF4-FFF2-40B4-BE49-F238E27FC236}">
                    <a16:creationId xmlns:a16="http://schemas.microsoft.com/office/drawing/2014/main" id="{369EC4F2-C0A1-4A73-B575-02E5BA303C2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1538C8D0-3EF8-45A6-B747-BD6CF2EA2F4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2AF42336-9111-44BF-ABE0-BE831EA89C0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6" name="组合 115">
              <a:extLst>
                <a:ext uri="{FF2B5EF4-FFF2-40B4-BE49-F238E27FC236}">
                  <a16:creationId xmlns:a16="http://schemas.microsoft.com/office/drawing/2014/main" id="{E0DF2C31-FEE1-44EC-8942-9C8CE35B173B}"/>
                </a:ext>
              </a:extLst>
            </p:cNvPr>
            <p:cNvGrpSpPr/>
            <p:nvPr/>
          </p:nvGrpSpPr>
          <p:grpSpPr>
            <a:xfrm flipH="1">
              <a:off x="6777929" y="2630466"/>
              <a:ext cx="1050612" cy="502675"/>
              <a:chOff x="589480" y="2470739"/>
              <a:chExt cx="1456518" cy="502675"/>
            </a:xfrm>
          </p:grpSpPr>
          <p:sp>
            <p:nvSpPr>
              <p:cNvPr id="122" name="Rectangle 4">
                <a:extLst>
                  <a:ext uri="{FF2B5EF4-FFF2-40B4-BE49-F238E27FC236}">
                    <a16:creationId xmlns:a16="http://schemas.microsoft.com/office/drawing/2014/main" id="{F940793E-C6F8-4EFC-BED6-3FD0A14F0A8E}"/>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51DEC48A-4285-4DD2-BDFD-C16CBE5F8D0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189E665E-7356-4560-97D8-D91D46080E32}"/>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17" name="组合 116">
              <a:extLst>
                <a:ext uri="{FF2B5EF4-FFF2-40B4-BE49-F238E27FC236}">
                  <a16:creationId xmlns:a16="http://schemas.microsoft.com/office/drawing/2014/main" id="{E1A213D4-5F35-44CD-A56E-DE01A8250392}"/>
                </a:ext>
              </a:extLst>
            </p:cNvPr>
            <p:cNvGrpSpPr/>
            <p:nvPr/>
          </p:nvGrpSpPr>
          <p:grpSpPr>
            <a:xfrm>
              <a:off x="6667972" y="1799970"/>
              <a:ext cx="1223125" cy="795013"/>
              <a:chOff x="811753" y="1646826"/>
              <a:chExt cx="1223125" cy="795013"/>
            </a:xfrm>
          </p:grpSpPr>
          <p:grpSp>
            <p:nvGrpSpPr>
              <p:cNvPr id="118" name="组合 117">
                <a:extLst>
                  <a:ext uri="{FF2B5EF4-FFF2-40B4-BE49-F238E27FC236}">
                    <a16:creationId xmlns:a16="http://schemas.microsoft.com/office/drawing/2014/main" id="{125A63FD-870A-45C4-97B6-E910ECBD1B96}"/>
                  </a:ext>
                </a:extLst>
              </p:cNvPr>
              <p:cNvGrpSpPr/>
              <p:nvPr/>
            </p:nvGrpSpPr>
            <p:grpSpPr>
              <a:xfrm>
                <a:off x="811753" y="1646826"/>
                <a:ext cx="1223125" cy="795013"/>
                <a:chOff x="1454282" y="1766502"/>
                <a:chExt cx="5414110" cy="4253226"/>
              </a:xfrm>
            </p:grpSpPr>
            <p:pic>
              <p:nvPicPr>
                <p:cNvPr id="120" name="图片 119">
                  <a:extLst>
                    <a:ext uri="{FF2B5EF4-FFF2-40B4-BE49-F238E27FC236}">
                      <a16:creationId xmlns:a16="http://schemas.microsoft.com/office/drawing/2014/main" id="{B488278B-76DA-4E3C-BAF3-A9F07CB4DDC6}"/>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1" name="矩形 120">
                  <a:extLst>
                    <a:ext uri="{FF2B5EF4-FFF2-40B4-BE49-F238E27FC236}">
                      <a16:creationId xmlns:a16="http://schemas.microsoft.com/office/drawing/2014/main" id="{3200F8DF-EF21-4B03-AEFA-7EE7D8E81800}"/>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Text Box 79">
                <a:extLst>
                  <a:ext uri="{FF2B5EF4-FFF2-40B4-BE49-F238E27FC236}">
                    <a16:creationId xmlns:a16="http://schemas.microsoft.com/office/drawing/2014/main" id="{151C6235-2355-485F-AF95-DDF1151F328B}"/>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63" name="组合 262">
            <a:extLst>
              <a:ext uri="{FF2B5EF4-FFF2-40B4-BE49-F238E27FC236}">
                <a16:creationId xmlns:a16="http://schemas.microsoft.com/office/drawing/2014/main" id="{9B705FE3-DC66-4935-8BB4-A9F7DD8080D8}"/>
              </a:ext>
            </a:extLst>
          </p:cNvPr>
          <p:cNvGrpSpPr/>
          <p:nvPr/>
        </p:nvGrpSpPr>
        <p:grpSpPr>
          <a:xfrm>
            <a:off x="629529" y="315996"/>
            <a:ext cx="7199012" cy="987480"/>
            <a:chOff x="658104" y="373146"/>
            <a:chExt cx="7199012" cy="987480"/>
          </a:xfrm>
        </p:grpSpPr>
        <p:grpSp>
          <p:nvGrpSpPr>
            <p:cNvPr id="264" name="组合 263">
              <a:extLst>
                <a:ext uri="{FF2B5EF4-FFF2-40B4-BE49-F238E27FC236}">
                  <a16:creationId xmlns:a16="http://schemas.microsoft.com/office/drawing/2014/main" id="{99C20082-CE66-4B84-A2D8-72C129B92715}"/>
                </a:ext>
              </a:extLst>
            </p:cNvPr>
            <p:cNvGrpSpPr/>
            <p:nvPr/>
          </p:nvGrpSpPr>
          <p:grpSpPr>
            <a:xfrm>
              <a:off x="1080814" y="763297"/>
              <a:ext cx="6776302" cy="584775"/>
              <a:chOff x="1839058" y="1058437"/>
              <a:chExt cx="6776302" cy="584775"/>
            </a:xfrm>
          </p:grpSpPr>
          <p:sp>
            <p:nvSpPr>
              <p:cNvPr id="266" name="矩形: 圆角 265">
                <a:extLst>
                  <a:ext uri="{FF2B5EF4-FFF2-40B4-BE49-F238E27FC236}">
                    <a16:creationId xmlns:a16="http://schemas.microsoft.com/office/drawing/2014/main" id="{F5F857D0-BB29-4D7E-95B8-F030DDE0DBC3}"/>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67" name="文本框 266">
                <a:extLst>
                  <a:ext uri="{FF2B5EF4-FFF2-40B4-BE49-F238E27FC236}">
                    <a16:creationId xmlns:a16="http://schemas.microsoft.com/office/drawing/2014/main" id="{F61566CA-FC53-4D29-BC9E-284C2FCA7ABB}"/>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265" name="图片 264">
              <a:extLst>
                <a:ext uri="{FF2B5EF4-FFF2-40B4-BE49-F238E27FC236}">
                  <a16:creationId xmlns:a16="http://schemas.microsoft.com/office/drawing/2014/main" id="{01AECEFB-5EFA-4FFF-B198-D0280D5B0216}"/>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81" name="组合 80">
            <a:extLst>
              <a:ext uri="{FF2B5EF4-FFF2-40B4-BE49-F238E27FC236}">
                <a16:creationId xmlns:a16="http://schemas.microsoft.com/office/drawing/2014/main" id="{696A26D0-92D1-40F0-99B9-E50C1DF559D6}"/>
              </a:ext>
            </a:extLst>
          </p:cNvPr>
          <p:cNvGrpSpPr/>
          <p:nvPr/>
        </p:nvGrpSpPr>
        <p:grpSpPr>
          <a:xfrm flipH="1">
            <a:off x="6284458" y="1806546"/>
            <a:ext cx="1854699" cy="1713746"/>
            <a:chOff x="2707028" y="1673536"/>
            <a:chExt cx="3809999" cy="3520450"/>
          </a:xfrm>
        </p:grpSpPr>
        <p:grpSp>
          <p:nvGrpSpPr>
            <p:cNvPr id="82" name="组合 81">
              <a:extLst>
                <a:ext uri="{FF2B5EF4-FFF2-40B4-BE49-F238E27FC236}">
                  <a16:creationId xmlns:a16="http://schemas.microsoft.com/office/drawing/2014/main" id="{024C0703-89B4-49CB-834C-B0A2672D6F8E}"/>
                </a:ext>
              </a:extLst>
            </p:cNvPr>
            <p:cNvGrpSpPr/>
            <p:nvPr/>
          </p:nvGrpSpPr>
          <p:grpSpPr>
            <a:xfrm>
              <a:off x="2707028" y="1673536"/>
              <a:ext cx="3809999" cy="3520450"/>
              <a:chOff x="2286001" y="1867095"/>
              <a:chExt cx="3809999" cy="3520450"/>
            </a:xfrm>
          </p:grpSpPr>
          <p:grpSp>
            <p:nvGrpSpPr>
              <p:cNvPr id="84" name="组合 83">
                <a:extLst>
                  <a:ext uri="{FF2B5EF4-FFF2-40B4-BE49-F238E27FC236}">
                    <a16:creationId xmlns:a16="http://schemas.microsoft.com/office/drawing/2014/main" id="{F35DF7F7-6983-47AD-828C-38CB3CE4502F}"/>
                  </a:ext>
                </a:extLst>
              </p:cNvPr>
              <p:cNvGrpSpPr/>
              <p:nvPr/>
            </p:nvGrpSpPr>
            <p:grpSpPr>
              <a:xfrm>
                <a:off x="2286001" y="1867095"/>
                <a:ext cx="3809999" cy="3520450"/>
                <a:chOff x="2363127" y="1676861"/>
                <a:chExt cx="3995263" cy="3691634"/>
              </a:xfrm>
            </p:grpSpPr>
            <p:sp>
              <p:nvSpPr>
                <p:cNvPr id="86" name="对话气泡: 椭圆形 85">
                  <a:extLst>
                    <a:ext uri="{FF2B5EF4-FFF2-40B4-BE49-F238E27FC236}">
                      <a16:creationId xmlns:a16="http://schemas.microsoft.com/office/drawing/2014/main" id="{36C6165C-E99A-4DD1-948E-818EEABC4D22}"/>
                    </a:ext>
                  </a:extLst>
                </p:cNvPr>
                <p:cNvSpPr/>
                <p:nvPr/>
              </p:nvSpPr>
              <p:spPr>
                <a:xfrm>
                  <a:off x="2405516" y="1772468"/>
                  <a:ext cx="3952874" cy="3596027"/>
                </a:xfrm>
                <a:prstGeom prst="wedgeEllipseCallout">
                  <a:avLst>
                    <a:gd name="adj1" fmla="val -70702"/>
                    <a:gd name="adj2" fmla="val 16132"/>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对话气泡: 椭圆形 86">
                  <a:extLst>
                    <a:ext uri="{FF2B5EF4-FFF2-40B4-BE49-F238E27FC236}">
                      <a16:creationId xmlns:a16="http://schemas.microsoft.com/office/drawing/2014/main" id="{0F959527-A6C6-48D1-89D0-3E0FFFB9BF85}"/>
                    </a:ext>
                  </a:extLst>
                </p:cNvPr>
                <p:cNvSpPr/>
                <p:nvPr/>
              </p:nvSpPr>
              <p:spPr>
                <a:xfrm>
                  <a:off x="2363127" y="1676861"/>
                  <a:ext cx="3952874" cy="3596027"/>
                </a:xfrm>
                <a:prstGeom prst="wedgeEllipseCallout">
                  <a:avLst>
                    <a:gd name="adj1" fmla="val -67964"/>
                    <a:gd name="adj2" fmla="val 17243"/>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AE1D52C2-501C-49F0-BB3E-39944B2545F2}"/>
                  </a:ext>
                </a:extLst>
              </p:cNvPr>
              <p:cNvSpPr txBox="1"/>
              <p:nvPr/>
            </p:nvSpPr>
            <p:spPr>
              <a:xfrm>
                <a:off x="2431901" y="2427051"/>
                <a:ext cx="3371236" cy="2411631"/>
              </a:xfrm>
              <a:prstGeom prst="rect">
                <a:avLst/>
              </a:prstGeom>
              <a:noFill/>
            </p:spPr>
            <p:txBody>
              <a:bodyPr wrap="square" rtlCol="0">
                <a:spAutoFit/>
              </a:bodyPr>
              <a:lstStyle/>
              <a:p>
                <a:pPr algn="ctr">
                  <a:lnSpc>
                    <a:spcPct val="120000"/>
                  </a:lnSpc>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我收到了</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发来的应用程序数据！</a:t>
                </a:r>
              </a:p>
            </p:txBody>
          </p:sp>
        </p:grpSp>
        <p:sp>
          <p:nvSpPr>
            <p:cNvPr id="83" name="弧形 82">
              <a:extLst>
                <a:ext uri="{FF2B5EF4-FFF2-40B4-BE49-F238E27FC236}">
                  <a16:creationId xmlns:a16="http://schemas.microsoft.com/office/drawing/2014/main" id="{724C0C72-64D4-400B-ADD5-189DCAB83CB9}"/>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86923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ISO OSI/RM</a:t>
            </a:r>
            <a:r>
              <a:rPr lang="zh-CN" altLang="en-US" dirty="0"/>
              <a:t>模型</a:t>
            </a:r>
            <a:r>
              <a:rPr lang="en-US" altLang="zh-CN" dirty="0"/>
              <a:t>—</a:t>
            </a:r>
            <a:r>
              <a:rPr lang="zh-CN" altLang="en-US" dirty="0"/>
              <a:t>分层原则</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9601196" cy="3318936"/>
          </a:xfrm>
        </p:spPr>
        <p:txBody>
          <a:bodyPr/>
          <a:lstStyle/>
          <a:p>
            <a:r>
              <a:rPr lang="zh-CN" altLang="en-US" sz="2400" dirty="0"/>
              <a:t>当需要一个不同抽象体的时候，应该创建一层</a:t>
            </a:r>
          </a:p>
          <a:p>
            <a:r>
              <a:rPr lang="zh-CN" altLang="en-US" sz="2400" dirty="0"/>
              <a:t>每一层都应该执行一个明确定义的功能</a:t>
            </a:r>
          </a:p>
          <a:p>
            <a:r>
              <a:rPr lang="zh-CN" altLang="en-US" sz="2400" dirty="0"/>
              <a:t>选择每一层功能的时候，应该考虑到定义国际标准化的协议</a:t>
            </a:r>
          </a:p>
          <a:p>
            <a:r>
              <a:rPr lang="zh-CN" altLang="en-US" sz="2400" dirty="0"/>
              <a:t>选择层边界的时候，应该使“跨接口所需要的信息流”尽可能小</a:t>
            </a:r>
          </a:p>
          <a:p>
            <a:r>
              <a:rPr lang="zh-CN" altLang="en-US" sz="2400" dirty="0"/>
              <a:t>层数应该足够多，以保证不同的功能不会被混杂在同一层中，同时层数也不能够太多，以避免整个体系结构变得过于庞大</a:t>
            </a:r>
          </a:p>
          <a:p>
            <a:endParaRPr lang="zh-CN" altLang="en-US" sz="2000" dirty="0"/>
          </a:p>
        </p:txBody>
      </p:sp>
    </p:spTree>
    <p:extLst>
      <p:ext uri="{BB962C8B-B14F-4D97-AF65-F5344CB8AC3E}">
        <p14:creationId xmlns:p14="http://schemas.microsoft.com/office/powerpoint/2010/main" val="30284958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图片8">
            <a:extLst>
              <a:ext uri="{FF2B5EF4-FFF2-40B4-BE49-F238E27FC236}">
                <a16:creationId xmlns:a16="http://schemas.microsoft.com/office/drawing/2014/main" id="{3E316D99-7C5E-46BD-A45C-A12DD4642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59663" y="591239"/>
            <a:ext cx="7872673" cy="5675522"/>
          </a:xfrm>
          <a:prstGeom prst="rect">
            <a:avLst/>
          </a:prstGeom>
          <a:noFill/>
        </p:spPr>
      </p:pic>
    </p:spTree>
    <p:extLst>
      <p:ext uri="{BB962C8B-B14F-4D97-AF65-F5344CB8AC3E}">
        <p14:creationId xmlns:p14="http://schemas.microsoft.com/office/powerpoint/2010/main" val="703552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4">
            <a:extLst>
              <a:ext uri="{FF2B5EF4-FFF2-40B4-BE49-F238E27FC236}">
                <a16:creationId xmlns:a16="http://schemas.microsoft.com/office/drawing/2014/main" id="{4BA27BEB-8CED-4D7A-A863-29DA48EF913A}"/>
              </a:ext>
            </a:extLst>
          </p:cNvPr>
          <p:cNvGrpSpPr>
            <a:grpSpLocks/>
          </p:cNvGrpSpPr>
          <p:nvPr/>
        </p:nvGrpSpPr>
        <p:grpSpPr bwMode="auto">
          <a:xfrm>
            <a:off x="2154308" y="1700463"/>
            <a:ext cx="8896357" cy="4648200"/>
            <a:chOff x="192" y="192"/>
            <a:chExt cx="5604" cy="2928"/>
          </a:xfrm>
        </p:grpSpPr>
        <p:grpSp>
          <p:nvGrpSpPr>
            <p:cNvPr id="39" name="Group 5">
              <a:extLst>
                <a:ext uri="{FF2B5EF4-FFF2-40B4-BE49-F238E27FC236}">
                  <a16:creationId xmlns:a16="http://schemas.microsoft.com/office/drawing/2014/main" id="{81C5B9EE-3F27-4FC2-9930-D8A81731942D}"/>
                </a:ext>
              </a:extLst>
            </p:cNvPr>
            <p:cNvGrpSpPr>
              <a:grpSpLocks/>
            </p:cNvGrpSpPr>
            <p:nvPr/>
          </p:nvGrpSpPr>
          <p:grpSpPr bwMode="auto">
            <a:xfrm>
              <a:off x="960" y="288"/>
              <a:ext cx="672" cy="2736"/>
              <a:chOff x="720" y="1008"/>
              <a:chExt cx="672" cy="2736"/>
            </a:xfrm>
          </p:grpSpPr>
          <p:sp>
            <p:nvSpPr>
              <p:cNvPr id="62" name="Rectangle 6">
                <a:extLst>
                  <a:ext uri="{FF2B5EF4-FFF2-40B4-BE49-F238E27FC236}">
                    <a16:creationId xmlns:a16="http://schemas.microsoft.com/office/drawing/2014/main" id="{95F239EB-0E75-4F2F-803C-DEE44F8A9575}"/>
                  </a:ext>
                </a:extLst>
              </p:cNvPr>
              <p:cNvSpPr>
                <a:spLocks noChangeArrowheads="1"/>
              </p:cNvSpPr>
              <p:nvPr/>
            </p:nvSpPr>
            <p:spPr bwMode="auto">
              <a:xfrm>
                <a:off x="720" y="1008"/>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应用层</a:t>
                </a:r>
              </a:p>
            </p:txBody>
          </p:sp>
          <p:sp>
            <p:nvSpPr>
              <p:cNvPr id="63" name="Rectangle 7">
                <a:extLst>
                  <a:ext uri="{FF2B5EF4-FFF2-40B4-BE49-F238E27FC236}">
                    <a16:creationId xmlns:a16="http://schemas.microsoft.com/office/drawing/2014/main" id="{CE36CFFD-85EB-4FFD-8D0A-FAA560590C5E}"/>
                  </a:ext>
                </a:extLst>
              </p:cNvPr>
              <p:cNvSpPr>
                <a:spLocks noChangeArrowheads="1"/>
              </p:cNvSpPr>
              <p:nvPr/>
            </p:nvSpPr>
            <p:spPr bwMode="auto">
              <a:xfrm>
                <a:off x="720" y="1392"/>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表示层</a:t>
                </a:r>
              </a:p>
            </p:txBody>
          </p:sp>
          <p:sp>
            <p:nvSpPr>
              <p:cNvPr id="64" name="Rectangle 8">
                <a:extLst>
                  <a:ext uri="{FF2B5EF4-FFF2-40B4-BE49-F238E27FC236}">
                    <a16:creationId xmlns:a16="http://schemas.microsoft.com/office/drawing/2014/main" id="{F0D4FE4F-1516-40BD-94CC-B25C916807A1}"/>
                  </a:ext>
                </a:extLst>
              </p:cNvPr>
              <p:cNvSpPr>
                <a:spLocks noChangeArrowheads="1"/>
              </p:cNvSpPr>
              <p:nvPr/>
            </p:nvSpPr>
            <p:spPr bwMode="auto">
              <a:xfrm>
                <a:off x="720" y="1824"/>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会话层</a:t>
                </a:r>
              </a:p>
            </p:txBody>
          </p:sp>
          <p:sp>
            <p:nvSpPr>
              <p:cNvPr id="65" name="Rectangle 9">
                <a:extLst>
                  <a:ext uri="{FF2B5EF4-FFF2-40B4-BE49-F238E27FC236}">
                    <a16:creationId xmlns:a16="http://schemas.microsoft.com/office/drawing/2014/main" id="{A9C6AD72-A658-420F-A52D-61B55B113447}"/>
                  </a:ext>
                </a:extLst>
              </p:cNvPr>
              <p:cNvSpPr>
                <a:spLocks noChangeArrowheads="1"/>
              </p:cNvSpPr>
              <p:nvPr/>
            </p:nvSpPr>
            <p:spPr bwMode="auto">
              <a:xfrm>
                <a:off x="720" y="2256"/>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rPr>
                  <a:t>传输层</a:t>
                </a:r>
              </a:p>
            </p:txBody>
          </p:sp>
          <p:sp>
            <p:nvSpPr>
              <p:cNvPr id="66" name="Rectangle 10">
                <a:extLst>
                  <a:ext uri="{FF2B5EF4-FFF2-40B4-BE49-F238E27FC236}">
                    <a16:creationId xmlns:a16="http://schemas.microsoft.com/office/drawing/2014/main" id="{B6474E71-D8B9-47D3-9553-471EDC612C15}"/>
                  </a:ext>
                </a:extLst>
              </p:cNvPr>
              <p:cNvSpPr>
                <a:spLocks noChangeArrowheads="1"/>
              </p:cNvSpPr>
              <p:nvPr/>
            </p:nvSpPr>
            <p:spPr bwMode="auto">
              <a:xfrm>
                <a:off x="720" y="2688"/>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网络层</a:t>
                </a:r>
              </a:p>
            </p:txBody>
          </p:sp>
          <p:sp>
            <p:nvSpPr>
              <p:cNvPr id="67" name="Rectangle 11">
                <a:extLst>
                  <a:ext uri="{FF2B5EF4-FFF2-40B4-BE49-F238E27FC236}">
                    <a16:creationId xmlns:a16="http://schemas.microsoft.com/office/drawing/2014/main" id="{3B5AD84F-0FA9-47C3-AA3B-816B4B9C4E67}"/>
                  </a:ext>
                </a:extLst>
              </p:cNvPr>
              <p:cNvSpPr>
                <a:spLocks noChangeArrowheads="1"/>
              </p:cNvSpPr>
              <p:nvPr/>
            </p:nvSpPr>
            <p:spPr bwMode="auto">
              <a:xfrm>
                <a:off x="720" y="3120"/>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链路层</a:t>
                </a:r>
              </a:p>
            </p:txBody>
          </p:sp>
          <p:sp>
            <p:nvSpPr>
              <p:cNvPr id="68" name="Rectangle 12">
                <a:extLst>
                  <a:ext uri="{FF2B5EF4-FFF2-40B4-BE49-F238E27FC236}">
                    <a16:creationId xmlns:a16="http://schemas.microsoft.com/office/drawing/2014/main" id="{28A24BD9-2F0E-467B-BBE0-289721688446}"/>
                  </a:ext>
                </a:extLst>
              </p:cNvPr>
              <p:cNvSpPr>
                <a:spLocks noChangeArrowheads="1"/>
              </p:cNvSpPr>
              <p:nvPr/>
            </p:nvSpPr>
            <p:spPr bwMode="auto">
              <a:xfrm>
                <a:off x="720" y="3504"/>
                <a:ext cx="672" cy="240"/>
              </a:xfrm>
              <a:prstGeom prst="rect">
                <a:avLst/>
              </a:prstGeom>
              <a:solidFill>
                <a:srgbClr val="EDFAD2"/>
              </a:soli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物理层</a:t>
                </a:r>
              </a:p>
            </p:txBody>
          </p:sp>
        </p:grpSp>
        <p:sp>
          <p:nvSpPr>
            <p:cNvPr id="40" name="Line 13">
              <a:extLst>
                <a:ext uri="{FF2B5EF4-FFF2-40B4-BE49-F238E27FC236}">
                  <a16:creationId xmlns:a16="http://schemas.microsoft.com/office/drawing/2014/main" id="{1365ACB7-3EBD-4661-AF65-AAC2770B6B6D}"/>
                </a:ext>
              </a:extLst>
            </p:cNvPr>
            <p:cNvSpPr>
              <a:spLocks noChangeShapeType="1"/>
            </p:cNvSpPr>
            <p:nvPr/>
          </p:nvSpPr>
          <p:spPr bwMode="auto">
            <a:xfrm>
              <a:off x="768" y="2064"/>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1" name="Line 14">
              <a:extLst>
                <a:ext uri="{FF2B5EF4-FFF2-40B4-BE49-F238E27FC236}">
                  <a16:creationId xmlns:a16="http://schemas.microsoft.com/office/drawing/2014/main" id="{160D6DA5-5939-4243-91DD-E1EB531A4FC5}"/>
                </a:ext>
              </a:extLst>
            </p:cNvPr>
            <p:cNvSpPr>
              <a:spLocks noChangeShapeType="1"/>
            </p:cNvSpPr>
            <p:nvPr/>
          </p:nvSpPr>
          <p:spPr bwMode="auto">
            <a:xfrm>
              <a:off x="768" y="1200"/>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2" name="Line 15">
              <a:extLst>
                <a:ext uri="{FF2B5EF4-FFF2-40B4-BE49-F238E27FC236}">
                  <a16:creationId xmlns:a16="http://schemas.microsoft.com/office/drawing/2014/main" id="{4F7A51F1-0790-46D3-8876-005A998F7CA8}"/>
                </a:ext>
              </a:extLst>
            </p:cNvPr>
            <p:cNvSpPr>
              <a:spLocks noChangeShapeType="1"/>
            </p:cNvSpPr>
            <p:nvPr/>
          </p:nvSpPr>
          <p:spPr bwMode="auto">
            <a:xfrm>
              <a:off x="768" y="768"/>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3" name="Line 16">
              <a:extLst>
                <a:ext uri="{FF2B5EF4-FFF2-40B4-BE49-F238E27FC236}">
                  <a16:creationId xmlns:a16="http://schemas.microsoft.com/office/drawing/2014/main" id="{3A3E1319-F275-4FDC-8812-6F153EB3E642}"/>
                </a:ext>
              </a:extLst>
            </p:cNvPr>
            <p:cNvSpPr>
              <a:spLocks noChangeShapeType="1"/>
            </p:cNvSpPr>
            <p:nvPr/>
          </p:nvSpPr>
          <p:spPr bwMode="auto">
            <a:xfrm>
              <a:off x="768" y="2928"/>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4" name="Line 17">
              <a:extLst>
                <a:ext uri="{FF2B5EF4-FFF2-40B4-BE49-F238E27FC236}">
                  <a16:creationId xmlns:a16="http://schemas.microsoft.com/office/drawing/2014/main" id="{54D24698-8764-4715-83ED-B473B123A552}"/>
                </a:ext>
              </a:extLst>
            </p:cNvPr>
            <p:cNvSpPr>
              <a:spLocks noChangeShapeType="1"/>
            </p:cNvSpPr>
            <p:nvPr/>
          </p:nvSpPr>
          <p:spPr bwMode="auto">
            <a:xfrm>
              <a:off x="768" y="1680"/>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5" name="Line 18">
              <a:extLst>
                <a:ext uri="{FF2B5EF4-FFF2-40B4-BE49-F238E27FC236}">
                  <a16:creationId xmlns:a16="http://schemas.microsoft.com/office/drawing/2014/main" id="{94615650-55B0-4D52-96B6-C9ED3BE23918}"/>
                </a:ext>
              </a:extLst>
            </p:cNvPr>
            <p:cNvSpPr>
              <a:spLocks noChangeShapeType="1"/>
            </p:cNvSpPr>
            <p:nvPr/>
          </p:nvSpPr>
          <p:spPr bwMode="auto">
            <a:xfrm>
              <a:off x="768" y="2544"/>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6" name="Line 19">
              <a:extLst>
                <a:ext uri="{FF2B5EF4-FFF2-40B4-BE49-F238E27FC236}">
                  <a16:creationId xmlns:a16="http://schemas.microsoft.com/office/drawing/2014/main" id="{31170500-91B9-4FBE-89C2-9F01A86B379A}"/>
                </a:ext>
              </a:extLst>
            </p:cNvPr>
            <p:cNvSpPr>
              <a:spLocks noChangeShapeType="1"/>
            </p:cNvSpPr>
            <p:nvPr/>
          </p:nvSpPr>
          <p:spPr bwMode="auto">
            <a:xfrm>
              <a:off x="768" y="384"/>
              <a:ext cx="192" cy="1"/>
            </a:xfrm>
            <a:prstGeom prst="line">
              <a:avLst/>
            </a:prstGeom>
            <a:noFill/>
            <a:ln w="9525">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47" name="Rectangle 20">
              <a:extLst>
                <a:ext uri="{FF2B5EF4-FFF2-40B4-BE49-F238E27FC236}">
                  <a16:creationId xmlns:a16="http://schemas.microsoft.com/office/drawing/2014/main" id="{2309A489-80B2-4D47-865B-2332242A3322}"/>
                </a:ext>
              </a:extLst>
            </p:cNvPr>
            <p:cNvSpPr>
              <a:spLocks noChangeArrowheads="1"/>
            </p:cNvSpPr>
            <p:nvPr/>
          </p:nvSpPr>
          <p:spPr bwMode="auto">
            <a:xfrm>
              <a:off x="288" y="1968"/>
              <a:ext cx="432" cy="1056"/>
            </a:xfrm>
            <a:prstGeom prst="rect">
              <a:avLst/>
            </a:prstGeom>
            <a:solidFill>
              <a:srgbClr val="EDFAD2"/>
            </a:soli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通信</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子网</a:t>
              </a:r>
            </a:p>
          </p:txBody>
        </p:sp>
        <p:sp>
          <p:nvSpPr>
            <p:cNvPr id="48" name="Rectangle 21">
              <a:extLst>
                <a:ext uri="{FF2B5EF4-FFF2-40B4-BE49-F238E27FC236}">
                  <a16:creationId xmlns:a16="http://schemas.microsoft.com/office/drawing/2014/main" id="{123FC5BB-3BDB-4BE7-AC5F-603295C386CA}"/>
                </a:ext>
              </a:extLst>
            </p:cNvPr>
            <p:cNvSpPr>
              <a:spLocks noChangeArrowheads="1"/>
            </p:cNvSpPr>
            <p:nvPr/>
          </p:nvSpPr>
          <p:spPr bwMode="auto">
            <a:xfrm>
              <a:off x="192" y="1536"/>
              <a:ext cx="576" cy="240"/>
            </a:xfrm>
            <a:prstGeom prst="rect">
              <a:avLst/>
            </a:prstGeom>
            <a:solidFill>
              <a:srgbClr val="EDFAD2"/>
            </a:soli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面向通信</a:t>
              </a:r>
            </a:p>
          </p:txBody>
        </p:sp>
        <p:sp>
          <p:nvSpPr>
            <p:cNvPr id="49" name="Rectangle 22">
              <a:extLst>
                <a:ext uri="{FF2B5EF4-FFF2-40B4-BE49-F238E27FC236}">
                  <a16:creationId xmlns:a16="http://schemas.microsoft.com/office/drawing/2014/main" id="{B3EBB792-3AA7-4819-AA78-64551742F252}"/>
                </a:ext>
              </a:extLst>
            </p:cNvPr>
            <p:cNvSpPr>
              <a:spLocks noChangeArrowheads="1"/>
            </p:cNvSpPr>
            <p:nvPr/>
          </p:nvSpPr>
          <p:spPr bwMode="auto">
            <a:xfrm>
              <a:off x="336" y="672"/>
              <a:ext cx="432" cy="624"/>
            </a:xfrm>
            <a:prstGeom prst="rect">
              <a:avLst/>
            </a:prstGeom>
            <a:solidFill>
              <a:srgbClr val="EDFAD2"/>
            </a:soli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面向</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服务</a:t>
              </a:r>
            </a:p>
          </p:txBody>
        </p:sp>
        <p:sp>
          <p:nvSpPr>
            <p:cNvPr id="50" name="Rectangle 23">
              <a:extLst>
                <a:ext uri="{FF2B5EF4-FFF2-40B4-BE49-F238E27FC236}">
                  <a16:creationId xmlns:a16="http://schemas.microsoft.com/office/drawing/2014/main" id="{CCD821AC-088B-4367-948C-CE543E027F80}"/>
                </a:ext>
              </a:extLst>
            </p:cNvPr>
            <p:cNvSpPr>
              <a:spLocks noChangeArrowheads="1"/>
            </p:cNvSpPr>
            <p:nvPr/>
          </p:nvSpPr>
          <p:spPr bwMode="auto">
            <a:xfrm>
              <a:off x="192" y="240"/>
              <a:ext cx="576" cy="240"/>
            </a:xfrm>
            <a:prstGeom prst="rect">
              <a:avLst/>
            </a:prstGeom>
            <a:solidFill>
              <a:srgbClr val="EDFAD2"/>
            </a:solidFill>
            <a:ln w="9525">
              <a:solidFill>
                <a:srgbClr val="CC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800" b="1" i="0" u="none" strike="noStrike" kern="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rPr>
                <a:t>面向应用</a:t>
              </a:r>
            </a:p>
          </p:txBody>
        </p:sp>
        <p:sp>
          <p:nvSpPr>
            <p:cNvPr id="51" name="Line 24">
              <a:extLst>
                <a:ext uri="{FF2B5EF4-FFF2-40B4-BE49-F238E27FC236}">
                  <a16:creationId xmlns:a16="http://schemas.microsoft.com/office/drawing/2014/main" id="{CEE8FBA1-CD07-4856-A0E2-C4DDFF78FF5D}"/>
                </a:ext>
              </a:extLst>
            </p:cNvPr>
            <p:cNvSpPr>
              <a:spLocks noChangeShapeType="1"/>
            </p:cNvSpPr>
            <p:nvPr/>
          </p:nvSpPr>
          <p:spPr bwMode="auto">
            <a:xfrm>
              <a:off x="864" y="192"/>
              <a:ext cx="1" cy="2928"/>
            </a:xfrm>
            <a:prstGeom prst="line">
              <a:avLst/>
            </a:prstGeom>
            <a:noFill/>
            <a:ln w="9525" cap="rnd">
              <a:solidFill>
                <a:srgbClr val="0066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52" name="Line 25">
              <a:extLst>
                <a:ext uri="{FF2B5EF4-FFF2-40B4-BE49-F238E27FC236}">
                  <a16:creationId xmlns:a16="http://schemas.microsoft.com/office/drawing/2014/main" id="{873C9CA2-FBA5-4918-90EE-B6C92B4AE357}"/>
                </a:ext>
              </a:extLst>
            </p:cNvPr>
            <p:cNvSpPr>
              <a:spLocks noChangeShapeType="1"/>
            </p:cNvSpPr>
            <p:nvPr/>
          </p:nvSpPr>
          <p:spPr bwMode="auto">
            <a:xfrm>
              <a:off x="1728" y="192"/>
              <a:ext cx="1" cy="2928"/>
            </a:xfrm>
            <a:prstGeom prst="line">
              <a:avLst/>
            </a:prstGeom>
            <a:noFill/>
            <a:ln w="9525" cap="rnd">
              <a:solidFill>
                <a:srgbClr val="0066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53" name="Line 26">
              <a:extLst>
                <a:ext uri="{FF2B5EF4-FFF2-40B4-BE49-F238E27FC236}">
                  <a16:creationId xmlns:a16="http://schemas.microsoft.com/office/drawing/2014/main" id="{B517A24E-D6F2-4AD7-8A77-C70BD6ADB852}"/>
                </a:ext>
              </a:extLst>
            </p:cNvPr>
            <p:cNvSpPr>
              <a:spLocks noChangeShapeType="1"/>
            </p:cNvSpPr>
            <p:nvPr/>
          </p:nvSpPr>
          <p:spPr bwMode="auto">
            <a:xfrm>
              <a:off x="864" y="3072"/>
              <a:ext cx="864" cy="1"/>
            </a:xfrm>
            <a:prstGeom prst="line">
              <a:avLst/>
            </a:prstGeom>
            <a:noFill/>
            <a:ln w="9525" cap="rnd">
              <a:solidFill>
                <a:srgbClr val="0066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54" name="Line 27">
              <a:extLst>
                <a:ext uri="{FF2B5EF4-FFF2-40B4-BE49-F238E27FC236}">
                  <a16:creationId xmlns:a16="http://schemas.microsoft.com/office/drawing/2014/main" id="{DE9A3C4D-186B-438F-B59D-A506E49C733B}"/>
                </a:ext>
              </a:extLst>
            </p:cNvPr>
            <p:cNvSpPr>
              <a:spLocks noChangeShapeType="1"/>
            </p:cNvSpPr>
            <p:nvPr/>
          </p:nvSpPr>
          <p:spPr bwMode="auto">
            <a:xfrm>
              <a:off x="864" y="192"/>
              <a:ext cx="864" cy="1"/>
            </a:xfrm>
            <a:prstGeom prst="line">
              <a:avLst/>
            </a:prstGeom>
            <a:noFill/>
            <a:ln w="9525" cap="rnd">
              <a:solidFill>
                <a:srgbClr val="00669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6699"/>
                </a:solidFill>
                <a:effectLst/>
                <a:uLnTx/>
                <a:uFillTx/>
                <a:latin typeface="Verdana" panose="020B0604030504040204" pitchFamily="34" charset="0"/>
                <a:ea typeface="宋体" panose="02010600030101010101" pitchFamily="2" charset="-122"/>
              </a:endParaRPr>
            </a:p>
          </p:txBody>
        </p:sp>
        <p:sp>
          <p:nvSpPr>
            <p:cNvPr id="55" name="Text Box 28">
              <a:extLst>
                <a:ext uri="{FF2B5EF4-FFF2-40B4-BE49-F238E27FC236}">
                  <a16:creationId xmlns:a16="http://schemas.microsoft.com/office/drawing/2014/main" id="{64238081-BF55-4560-91C5-BF90DAC51EDC}"/>
                </a:ext>
              </a:extLst>
            </p:cNvPr>
            <p:cNvSpPr txBox="1">
              <a:spLocks noChangeArrowheads="1"/>
            </p:cNvSpPr>
            <p:nvPr/>
          </p:nvSpPr>
          <p:spPr bwMode="auto">
            <a:xfrm>
              <a:off x="1814" y="249"/>
              <a:ext cx="30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应用程序</a:t>
              </a:r>
              <a:r>
                <a:rPr kumimoji="1" lang="zh-CN" altLang="en-US" sz="2000" kern="0" dirty="0">
                  <a:solidFill>
                    <a:srgbClr val="080808"/>
                  </a:solidFill>
                  <a:latin typeface="Times New Roman" panose="02020603050405020304" pitchFamily="18" charset="0"/>
                  <a:ea typeface="楷体_GB2312" pitchFamily="49" charset="-122"/>
                </a:rPr>
                <a:t>通信规程</a:t>
              </a: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a:t>
              </a:r>
              <a:r>
                <a:rPr kumimoji="1" lang="en-US" altLang="zh-CN"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FTP</a:t>
              </a: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a:t>
              </a:r>
              <a:r>
                <a:rPr kumimoji="1" lang="en-US" altLang="zh-CN"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E-mail</a:t>
              </a: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a:t>
              </a:r>
              <a:r>
                <a:rPr kumimoji="1" lang="en-US" altLang="zh-CN"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Telnet</a:t>
              </a:r>
            </a:p>
          </p:txBody>
        </p:sp>
        <p:sp>
          <p:nvSpPr>
            <p:cNvPr id="56" name="Text Box 29">
              <a:extLst>
                <a:ext uri="{FF2B5EF4-FFF2-40B4-BE49-F238E27FC236}">
                  <a16:creationId xmlns:a16="http://schemas.microsoft.com/office/drawing/2014/main" id="{9463B4AF-E04D-4734-A6AB-87A5C67614B6}"/>
                </a:ext>
              </a:extLst>
            </p:cNvPr>
            <p:cNvSpPr txBox="1">
              <a:spLocks noChangeArrowheads="1"/>
            </p:cNvSpPr>
            <p:nvPr/>
          </p:nvSpPr>
          <p:spPr bwMode="auto">
            <a:xfrm>
              <a:off x="1814" y="670"/>
              <a:ext cx="31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数据结构表示、数据格式转换、加密、压缩</a:t>
              </a:r>
            </a:p>
          </p:txBody>
        </p:sp>
        <p:sp>
          <p:nvSpPr>
            <p:cNvPr id="57" name="Text Box 30">
              <a:extLst>
                <a:ext uri="{FF2B5EF4-FFF2-40B4-BE49-F238E27FC236}">
                  <a16:creationId xmlns:a16="http://schemas.microsoft.com/office/drawing/2014/main" id="{AF097285-2DE7-4F1E-9E4C-3C9BBD697A70}"/>
                </a:ext>
              </a:extLst>
            </p:cNvPr>
            <p:cNvSpPr txBox="1">
              <a:spLocks noChangeArrowheads="1"/>
            </p:cNvSpPr>
            <p:nvPr/>
          </p:nvSpPr>
          <p:spPr bwMode="auto">
            <a:xfrm>
              <a:off x="1814" y="1102"/>
              <a:ext cx="27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管理通信会话，提供同步和恢复功能</a:t>
              </a:r>
            </a:p>
          </p:txBody>
        </p:sp>
        <p:sp>
          <p:nvSpPr>
            <p:cNvPr id="58" name="Text Box 31">
              <a:extLst>
                <a:ext uri="{FF2B5EF4-FFF2-40B4-BE49-F238E27FC236}">
                  <a16:creationId xmlns:a16="http://schemas.microsoft.com/office/drawing/2014/main" id="{441134C6-EF46-4CC4-AA9C-42CC6C7A19D5}"/>
                </a:ext>
              </a:extLst>
            </p:cNvPr>
            <p:cNvSpPr txBox="1">
              <a:spLocks noChangeArrowheads="1"/>
            </p:cNvSpPr>
            <p:nvPr/>
          </p:nvSpPr>
          <p:spPr bwMode="auto">
            <a:xfrm>
              <a:off x="1814" y="1486"/>
              <a:ext cx="36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将数据传给正确的应用程序，提供可靠的数据传输</a:t>
              </a:r>
            </a:p>
          </p:txBody>
        </p:sp>
        <p:sp>
          <p:nvSpPr>
            <p:cNvPr id="59" name="Text Box 32">
              <a:extLst>
                <a:ext uri="{FF2B5EF4-FFF2-40B4-BE49-F238E27FC236}">
                  <a16:creationId xmlns:a16="http://schemas.microsoft.com/office/drawing/2014/main" id="{0B8168D8-D251-40BE-9EF8-E2E03F42DCC5}"/>
                </a:ext>
              </a:extLst>
            </p:cNvPr>
            <p:cNvSpPr txBox="1">
              <a:spLocks noChangeArrowheads="1"/>
            </p:cNvSpPr>
            <p:nvPr/>
          </p:nvSpPr>
          <p:spPr bwMode="auto">
            <a:xfrm>
              <a:off x="1814" y="1918"/>
              <a:ext cx="189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逻辑地址分配、路由选择</a:t>
              </a:r>
            </a:p>
          </p:txBody>
        </p:sp>
        <p:sp>
          <p:nvSpPr>
            <p:cNvPr id="60" name="Text Box 33">
              <a:extLst>
                <a:ext uri="{FF2B5EF4-FFF2-40B4-BE49-F238E27FC236}">
                  <a16:creationId xmlns:a16="http://schemas.microsoft.com/office/drawing/2014/main" id="{B6AEC892-5886-4E1D-AECA-A9593E1708C9}"/>
                </a:ext>
              </a:extLst>
            </p:cNvPr>
            <p:cNvSpPr txBox="1">
              <a:spLocks noChangeArrowheads="1"/>
            </p:cNvSpPr>
            <p:nvPr/>
          </p:nvSpPr>
          <p:spPr bwMode="auto">
            <a:xfrm>
              <a:off x="1766" y="2406"/>
              <a:ext cx="40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a:ln>
                    <a:noFill/>
                  </a:ln>
                  <a:solidFill>
                    <a:srgbClr val="080808"/>
                  </a:solidFill>
                  <a:effectLst/>
                  <a:uLnTx/>
                  <a:uFillTx/>
                  <a:latin typeface="Times New Roman" panose="02020603050405020304" pitchFamily="18" charset="0"/>
                  <a:ea typeface="宋体" panose="02010600030101010101" pitchFamily="2" charset="-122"/>
                </a:rPr>
                <a:t> </a:t>
              </a:r>
              <a:r>
                <a:rPr kumimoji="1" lang="zh-CN" altLang="en-US" sz="2000" kern="0" dirty="0">
                  <a:solidFill>
                    <a:srgbClr val="080808"/>
                  </a:solidFill>
                  <a:latin typeface="Times New Roman" panose="02020603050405020304" pitchFamily="18" charset="0"/>
                  <a:ea typeface="楷体_GB2312" pitchFamily="49" charset="-122"/>
                </a:rPr>
                <a:t>可靠</a:t>
              </a:r>
              <a:r>
                <a:rPr kumimoji="1" lang="zh-CN" altLang="en-US" sz="2000" b="0" i="0" u="none" strike="noStrike" kern="0" cap="none" spc="0" normalizeH="0" baseline="0" noProof="0" dirty="0">
                  <a:ln>
                    <a:noFill/>
                  </a:ln>
                  <a:solidFill>
                    <a:srgbClr val="080808"/>
                  </a:solidFill>
                  <a:effectLst/>
                  <a:uLnTx/>
                  <a:uFillTx/>
                  <a:latin typeface="Times New Roman" panose="02020603050405020304" pitchFamily="18" charset="0"/>
                  <a:ea typeface="楷体_GB2312" pitchFamily="49" charset="-122"/>
                </a:rPr>
                <a:t>数据传输、成帧，差错检测与纠正、物理地址寻址</a:t>
              </a:r>
            </a:p>
          </p:txBody>
        </p:sp>
        <p:sp>
          <p:nvSpPr>
            <p:cNvPr id="61" name="Text Box 34">
              <a:extLst>
                <a:ext uri="{FF2B5EF4-FFF2-40B4-BE49-F238E27FC236}">
                  <a16:creationId xmlns:a16="http://schemas.microsoft.com/office/drawing/2014/main" id="{7858EF35-C25D-44C9-B888-3D30BFB0CC75}"/>
                </a:ext>
              </a:extLst>
            </p:cNvPr>
            <p:cNvSpPr txBox="1">
              <a:spLocks noChangeArrowheads="1"/>
            </p:cNvSpPr>
            <p:nvPr/>
          </p:nvSpPr>
          <p:spPr bwMode="auto">
            <a:xfrm>
              <a:off x="1814" y="2782"/>
              <a:ext cx="28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0" i="0" u="none" strike="noStrike" kern="0" cap="none" spc="0" normalizeH="0" baseline="0" noProof="0">
                  <a:ln>
                    <a:noFill/>
                  </a:ln>
                  <a:solidFill>
                    <a:srgbClr val="080808"/>
                  </a:solidFill>
                  <a:effectLst/>
                  <a:uLnTx/>
                  <a:uFillTx/>
                  <a:latin typeface="Times New Roman" panose="02020603050405020304" pitchFamily="18" charset="0"/>
                  <a:ea typeface="楷体_GB2312" pitchFamily="49" charset="-122"/>
                </a:rPr>
                <a:t>规定物理信号、接口、信号形式、速率</a:t>
              </a:r>
            </a:p>
          </p:txBody>
        </p:sp>
      </p:grpSp>
      <p:sp>
        <p:nvSpPr>
          <p:cNvPr id="69" name="标题 1">
            <a:extLst>
              <a:ext uri="{FF2B5EF4-FFF2-40B4-BE49-F238E27FC236}">
                <a16:creationId xmlns:a16="http://schemas.microsoft.com/office/drawing/2014/main" id="{18BFD4E0-1D04-4FB7-9A8E-6E58F42FC1AB}"/>
              </a:ext>
            </a:extLst>
          </p:cNvPr>
          <p:cNvSpPr>
            <a:spLocks noGrp="1"/>
          </p:cNvSpPr>
          <p:nvPr>
            <p:ph type="title"/>
          </p:nvPr>
        </p:nvSpPr>
        <p:spPr>
          <a:xfrm>
            <a:off x="1295402" y="497932"/>
            <a:ext cx="9601196" cy="1303867"/>
          </a:xfrm>
        </p:spPr>
        <p:txBody>
          <a:bodyPr/>
          <a:lstStyle/>
          <a:p>
            <a:r>
              <a:rPr lang="en-US" altLang="zh-CN" dirty="0"/>
              <a:t>ISO OSI/RM</a:t>
            </a:r>
            <a:r>
              <a:rPr lang="zh-CN" altLang="en-US" dirty="0"/>
              <a:t>模型</a:t>
            </a:r>
            <a:r>
              <a:rPr lang="en-US" altLang="zh-CN" dirty="0"/>
              <a:t>—</a:t>
            </a:r>
            <a:r>
              <a:rPr lang="zh-CN" altLang="en-US" dirty="0"/>
              <a:t>各层功能</a:t>
            </a:r>
          </a:p>
        </p:txBody>
      </p:sp>
    </p:spTree>
    <p:extLst>
      <p:ext uri="{BB962C8B-B14F-4D97-AF65-F5344CB8AC3E}">
        <p14:creationId xmlns:p14="http://schemas.microsoft.com/office/powerpoint/2010/main" val="276127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TCP/IP</a:t>
            </a:r>
            <a:r>
              <a:rPr lang="zh-CN" altLang="en-US" dirty="0"/>
              <a:t>参考模型</a:t>
            </a:r>
          </a:p>
        </p:txBody>
      </p:sp>
      <p:pic>
        <p:nvPicPr>
          <p:cNvPr id="4" name="Picture 5" descr="图片9">
            <a:extLst>
              <a:ext uri="{FF2B5EF4-FFF2-40B4-BE49-F238E27FC236}">
                <a16:creationId xmlns:a16="http://schemas.microsoft.com/office/drawing/2014/main" id="{A6D5B72F-F75B-40A6-BB8C-5A5687987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852038" y="2461273"/>
            <a:ext cx="7308850" cy="3746500"/>
          </a:xfrm>
          <a:prstGeom prst="rect">
            <a:avLst/>
          </a:prstGeom>
          <a:noFill/>
        </p:spPr>
      </p:pic>
    </p:spTree>
    <p:extLst>
      <p:ext uri="{BB962C8B-B14F-4D97-AF65-F5344CB8AC3E}">
        <p14:creationId xmlns:p14="http://schemas.microsoft.com/office/powerpoint/2010/main" val="32058935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TCP/IP</a:t>
            </a:r>
            <a:r>
              <a:rPr lang="zh-CN" altLang="en-US" dirty="0"/>
              <a:t>参考模型</a:t>
            </a:r>
          </a:p>
        </p:txBody>
      </p:sp>
      <p:pic>
        <p:nvPicPr>
          <p:cNvPr id="5" name="Picture 5" descr="图片10">
            <a:extLst>
              <a:ext uri="{FF2B5EF4-FFF2-40B4-BE49-F238E27FC236}">
                <a16:creationId xmlns:a16="http://schemas.microsoft.com/office/drawing/2014/main" id="{54CB5243-0DA9-409B-971F-49D83F963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32834" y="2484664"/>
            <a:ext cx="9231552" cy="3813394"/>
          </a:xfrm>
          <a:prstGeom prst="rect">
            <a:avLst/>
          </a:prstGeom>
          <a:noFill/>
        </p:spPr>
      </p:pic>
    </p:spTree>
    <p:extLst>
      <p:ext uri="{BB962C8B-B14F-4D97-AF65-F5344CB8AC3E}">
        <p14:creationId xmlns:p14="http://schemas.microsoft.com/office/powerpoint/2010/main" val="2739225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ISO OSI/RM</a:t>
            </a:r>
            <a:r>
              <a:rPr lang="zh-CN" altLang="en-US" dirty="0"/>
              <a:t>模型 </a:t>
            </a:r>
            <a:r>
              <a:rPr lang="en-US" altLang="zh-CN" dirty="0"/>
              <a:t>vs TCP/IP</a:t>
            </a:r>
            <a:r>
              <a:rPr lang="zh-CN" altLang="en-US" dirty="0"/>
              <a:t>模型</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800" dirty="0"/>
              <a:t>相同点</a:t>
            </a:r>
            <a:endParaRPr lang="en-US" altLang="zh-CN" sz="2800" dirty="0"/>
          </a:p>
          <a:p>
            <a:pPr lvl="1"/>
            <a:r>
              <a:rPr lang="zh-CN" altLang="en-US" sz="2400" dirty="0"/>
              <a:t>两者都是以协议栈的概念为基础，而且协议栈中的协议彼此独立</a:t>
            </a:r>
          </a:p>
          <a:p>
            <a:pPr lvl="1"/>
            <a:r>
              <a:rPr lang="zh-CN" altLang="en-US" sz="2400" dirty="0"/>
              <a:t>两个模型中各个层的功能大体相似</a:t>
            </a:r>
          </a:p>
          <a:p>
            <a:pPr lvl="1"/>
            <a:r>
              <a:rPr lang="zh-CN" altLang="en-US" sz="2400" dirty="0"/>
              <a:t>在两个模型中，传输层之上的各层都是传输服务的用户，并且是面向应用的用户</a:t>
            </a:r>
          </a:p>
          <a:p>
            <a:endParaRPr lang="zh-CN" altLang="en-US" sz="2400" dirty="0"/>
          </a:p>
        </p:txBody>
      </p:sp>
    </p:spTree>
    <p:extLst>
      <p:ext uri="{BB962C8B-B14F-4D97-AF65-F5344CB8AC3E}">
        <p14:creationId xmlns:p14="http://schemas.microsoft.com/office/powerpoint/2010/main" val="13022321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ISO OSI/RM</a:t>
            </a:r>
            <a:r>
              <a:rPr lang="zh-CN" altLang="en-US" dirty="0"/>
              <a:t>模型 </a:t>
            </a:r>
            <a:r>
              <a:rPr lang="en-US" altLang="zh-CN" dirty="0"/>
              <a:t>vs TCP/IP</a:t>
            </a:r>
            <a:r>
              <a:rPr lang="zh-CN" altLang="en-US" dirty="0"/>
              <a:t>模型</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9601196" cy="3318936"/>
          </a:xfrm>
        </p:spPr>
        <p:txBody>
          <a:bodyPr/>
          <a:lstStyle/>
          <a:p>
            <a:r>
              <a:rPr lang="zh-CN" altLang="en-US" sz="2400" dirty="0"/>
              <a:t>不同点</a:t>
            </a:r>
            <a:endParaRPr lang="en-US" altLang="zh-CN" sz="2400" dirty="0"/>
          </a:p>
          <a:p>
            <a:pPr lvl="1"/>
            <a:r>
              <a:rPr lang="zh-CN" altLang="en-US" sz="2000" dirty="0">
                <a:solidFill>
                  <a:srgbClr val="FF0000"/>
                </a:solidFill>
              </a:rPr>
              <a:t>服务</a:t>
            </a:r>
            <a:r>
              <a:rPr lang="zh-CN" altLang="en-US" sz="2000" dirty="0"/>
              <a:t>、</a:t>
            </a:r>
            <a:r>
              <a:rPr lang="zh-CN" altLang="en-US" sz="2000" dirty="0">
                <a:solidFill>
                  <a:srgbClr val="FF0000"/>
                </a:solidFill>
              </a:rPr>
              <a:t>接口</a:t>
            </a:r>
            <a:r>
              <a:rPr lang="zh-CN" altLang="en-US" sz="2000" dirty="0"/>
              <a:t>和</a:t>
            </a:r>
            <a:r>
              <a:rPr lang="zh-CN" altLang="en-US" sz="2000" dirty="0">
                <a:solidFill>
                  <a:srgbClr val="FF0000"/>
                </a:solidFill>
              </a:rPr>
              <a:t>协议</a:t>
            </a:r>
            <a:r>
              <a:rPr lang="zh-CN" altLang="en-US" sz="2000" dirty="0"/>
              <a:t>这三个概念是</a:t>
            </a:r>
            <a:r>
              <a:rPr lang="en-US" altLang="zh-CN" sz="2000" dirty="0"/>
              <a:t>OSI</a:t>
            </a:r>
            <a:r>
              <a:rPr lang="zh-CN" altLang="en-US" sz="2000" dirty="0"/>
              <a:t>模型的核心，并且被非常明确的区别开来，而</a:t>
            </a:r>
            <a:r>
              <a:rPr lang="en-US" altLang="zh-CN" sz="2000" dirty="0"/>
              <a:t>TCP/IP</a:t>
            </a:r>
            <a:r>
              <a:rPr lang="zh-CN" altLang="en-US" sz="2000" dirty="0"/>
              <a:t>模型没有非常明确的区分这三者之间的区别，因此</a:t>
            </a:r>
            <a:r>
              <a:rPr lang="en-US" altLang="zh-CN" sz="2000" dirty="0"/>
              <a:t>OSI</a:t>
            </a:r>
            <a:r>
              <a:rPr lang="zh-CN" altLang="en-US" sz="2000" dirty="0"/>
              <a:t>模型中的协议比</a:t>
            </a:r>
            <a:r>
              <a:rPr lang="en-US" altLang="zh-CN" sz="2000" dirty="0"/>
              <a:t>TCP/IP</a:t>
            </a:r>
            <a:r>
              <a:rPr lang="zh-CN" altLang="en-US" sz="2000" dirty="0"/>
              <a:t>模型中的协议具有更好的隐蔽性</a:t>
            </a:r>
          </a:p>
          <a:p>
            <a:pPr lvl="1"/>
            <a:r>
              <a:rPr lang="en-US" altLang="zh-CN" sz="2000" dirty="0"/>
              <a:t>OSI</a:t>
            </a:r>
            <a:r>
              <a:rPr lang="zh-CN" altLang="en-US" sz="2000" dirty="0"/>
              <a:t>模型先于其协议出现，而</a:t>
            </a:r>
            <a:r>
              <a:rPr lang="en-US" altLang="zh-CN" sz="2000" dirty="0"/>
              <a:t>TCP/IP</a:t>
            </a:r>
            <a:r>
              <a:rPr lang="zh-CN" altLang="en-US" sz="2000" dirty="0"/>
              <a:t>模型后于其协议出现，使得</a:t>
            </a:r>
            <a:r>
              <a:rPr lang="en-US" altLang="zh-CN" sz="2000" dirty="0"/>
              <a:t>OSI</a:t>
            </a:r>
            <a:r>
              <a:rPr lang="zh-CN" altLang="en-US" sz="2000" dirty="0"/>
              <a:t>模型虽然具有通用性，但却与实际出现了脱钩，而</a:t>
            </a:r>
            <a:r>
              <a:rPr lang="en-US" altLang="zh-CN" sz="2000" dirty="0"/>
              <a:t>TCP/IP</a:t>
            </a:r>
            <a:r>
              <a:rPr lang="zh-CN" altLang="en-US" sz="2000" dirty="0"/>
              <a:t>模型虽然不通用，但却与现实吻合得很好</a:t>
            </a:r>
            <a:endParaRPr lang="en-US" altLang="zh-CN" sz="2000" dirty="0"/>
          </a:p>
          <a:p>
            <a:pPr lvl="1"/>
            <a:r>
              <a:rPr lang="zh-CN" altLang="en-US" sz="2000" dirty="0"/>
              <a:t>两者面向连接和面向无连接的通信范围不同。</a:t>
            </a:r>
            <a:r>
              <a:rPr lang="en-US" altLang="zh-CN" sz="2000" dirty="0"/>
              <a:t>OSI</a:t>
            </a:r>
            <a:r>
              <a:rPr lang="zh-CN" altLang="en-US" sz="2000" dirty="0"/>
              <a:t>模型中网络层同时支持面向连接和面向无连接的通信，而在传输层则只支持面向连接的通信；</a:t>
            </a:r>
            <a:r>
              <a:rPr lang="en-US" altLang="zh-CN" sz="2000" dirty="0"/>
              <a:t>TCP/IP</a:t>
            </a:r>
            <a:r>
              <a:rPr lang="zh-CN" altLang="en-US" sz="2000" dirty="0"/>
              <a:t>模型中网络层只支持面向无连接的通信，而传输层则同时支持两种通信模式</a:t>
            </a:r>
          </a:p>
          <a:p>
            <a:endParaRPr lang="zh-CN" altLang="en-US" dirty="0"/>
          </a:p>
        </p:txBody>
      </p:sp>
    </p:spTree>
    <p:extLst>
      <p:ext uri="{BB962C8B-B14F-4D97-AF65-F5344CB8AC3E}">
        <p14:creationId xmlns:p14="http://schemas.microsoft.com/office/powerpoint/2010/main" val="13761261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en-US" altLang="zh-CN" dirty="0"/>
              <a:t>TCP/IP</a:t>
            </a:r>
            <a:r>
              <a:rPr lang="zh-CN" altLang="en-US" dirty="0"/>
              <a:t>参考模型的缺点</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400" dirty="0"/>
              <a:t>该模型没有清楚的区分服务、接口和协议的概念</a:t>
            </a:r>
          </a:p>
          <a:p>
            <a:r>
              <a:rPr lang="en-US" altLang="zh-CN" sz="2400" dirty="0"/>
              <a:t>TCP/IP</a:t>
            </a:r>
            <a:r>
              <a:rPr lang="zh-CN" altLang="en-US" sz="2400" dirty="0"/>
              <a:t>模型并不通用，不适合用来描述</a:t>
            </a:r>
            <a:r>
              <a:rPr lang="en-US" altLang="zh-CN" sz="2400" dirty="0"/>
              <a:t>TCP/IP</a:t>
            </a:r>
            <a:r>
              <a:rPr lang="zh-CN" altLang="en-US" sz="2400" dirty="0"/>
              <a:t>之外的任何其他协议</a:t>
            </a:r>
          </a:p>
          <a:p>
            <a:r>
              <a:rPr lang="zh-CN" altLang="en-US" sz="2400" dirty="0"/>
              <a:t>在分层协议环境中，主机至网络层并不是常规意义上的层的概念，只是一个位于网络层和数据链路层之间的接口</a:t>
            </a:r>
          </a:p>
          <a:p>
            <a:r>
              <a:rPr lang="en-US" altLang="zh-CN" sz="2400" dirty="0"/>
              <a:t>TCP/IP</a:t>
            </a:r>
            <a:r>
              <a:rPr lang="zh-CN" altLang="en-US" sz="2400" dirty="0"/>
              <a:t>模型并没有区分物理层和数据链路层</a:t>
            </a:r>
          </a:p>
          <a:p>
            <a:r>
              <a:rPr lang="zh-CN" altLang="en-US" sz="2400" dirty="0"/>
              <a:t>一些特定的协议（如</a:t>
            </a:r>
            <a:r>
              <a:rPr lang="en-US" altLang="zh-CN" sz="2400" dirty="0"/>
              <a:t>Telnet</a:t>
            </a:r>
            <a:r>
              <a:rPr lang="zh-CN" altLang="en-US" sz="2400" dirty="0"/>
              <a:t>）正在被广泛的使用，难以被取代，从某种意义上来说，成了技术进步的阻碍</a:t>
            </a:r>
          </a:p>
          <a:p>
            <a:endParaRPr lang="zh-CN" altLang="en-US" dirty="0"/>
          </a:p>
        </p:txBody>
      </p:sp>
    </p:spTree>
    <p:extLst>
      <p:ext uri="{BB962C8B-B14F-4D97-AF65-F5344CB8AC3E}">
        <p14:creationId xmlns:p14="http://schemas.microsoft.com/office/powerpoint/2010/main" val="2161154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3" y="0"/>
            <a:ext cx="7456487" cy="1428589"/>
            <a:chOff x="551030" y="-368704"/>
            <a:chExt cx="745648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2" y="303925"/>
              <a:ext cx="6805885" cy="687997"/>
              <a:chOff x="1839059" y="967769"/>
              <a:chExt cx="6805885" cy="687997"/>
            </a:xfrm>
          </p:grpSpPr>
          <p:sp>
            <p:nvSpPr>
              <p:cNvPr id="22" name="矩形: 圆角 21">
                <a:extLst>
                  <a:ext uri="{FF2B5EF4-FFF2-40B4-BE49-F238E27FC236}">
                    <a16:creationId xmlns:a16="http://schemas.microsoft.com/office/drawing/2014/main" id="{818C74A7-06C6-422B-A8E5-689826CB4947}"/>
                  </a:ext>
                </a:extLst>
              </p:cNvPr>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3" y="1009435"/>
                <a:ext cx="57771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计算机网络的硬件构成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9" name="Freeform 415"/>
          <p:cNvSpPr>
            <a:spLocks/>
          </p:cNvSpPr>
          <p:nvPr/>
        </p:nvSpPr>
        <p:spPr bwMode="auto">
          <a:xfrm>
            <a:off x="6260569" y="3833010"/>
            <a:ext cx="1604962"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 name="Freeform 416"/>
          <p:cNvSpPr>
            <a:spLocks/>
          </p:cNvSpPr>
          <p:nvPr/>
        </p:nvSpPr>
        <p:spPr bwMode="auto">
          <a:xfrm>
            <a:off x="6284381" y="2307423"/>
            <a:ext cx="2111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34" name="Freeform 417"/>
          <p:cNvSpPr>
            <a:spLocks/>
          </p:cNvSpPr>
          <p:nvPr/>
        </p:nvSpPr>
        <p:spPr bwMode="auto">
          <a:xfrm>
            <a:off x="4092044" y="1902610"/>
            <a:ext cx="2119312"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35" name="Group 418"/>
          <p:cNvGrpSpPr>
            <a:grpSpLocks/>
          </p:cNvGrpSpPr>
          <p:nvPr/>
        </p:nvGrpSpPr>
        <p:grpSpPr bwMode="auto">
          <a:xfrm>
            <a:off x="4155804" y="3280189"/>
            <a:ext cx="1780044" cy="933232"/>
            <a:chOff x="2889" y="1631"/>
            <a:chExt cx="980" cy="743"/>
          </a:xfrm>
        </p:grpSpPr>
        <p:sp>
          <p:nvSpPr>
            <p:cNvPr id="388" name="Rectangle 419"/>
            <p:cNvSpPr>
              <a:spLocks noChangeArrowheads="1"/>
            </p:cNvSpPr>
            <p:nvPr/>
          </p:nvSpPr>
          <p:spPr bwMode="auto">
            <a:xfrm>
              <a:off x="3046" y="1841"/>
              <a:ext cx="663" cy="53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420"/>
            <p:cNvSpPr>
              <a:spLocks noChangeArrowheads="1"/>
            </p:cNvSpPr>
            <p:nvPr/>
          </p:nvSpPr>
          <p:spPr bwMode="auto">
            <a:xfrm>
              <a:off x="2889" y="1631"/>
              <a:ext cx="980" cy="253"/>
            </a:xfrm>
            <a:prstGeom prst="triangle">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CCFF"/>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39" name="Line 421"/>
          <p:cNvSpPr>
            <a:spLocks noChangeShapeType="1"/>
          </p:cNvSpPr>
          <p:nvPr/>
        </p:nvSpPr>
        <p:spPr bwMode="auto">
          <a:xfrm>
            <a:off x="6739994" y="4118760"/>
            <a:ext cx="198437" cy="1206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0" name="Line 422"/>
          <p:cNvSpPr>
            <a:spLocks noChangeShapeType="1"/>
          </p:cNvSpPr>
          <p:nvPr/>
        </p:nvSpPr>
        <p:spPr bwMode="auto">
          <a:xfrm>
            <a:off x="6857469" y="4039385"/>
            <a:ext cx="34131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1" name="Line 423"/>
          <p:cNvSpPr>
            <a:spLocks noChangeShapeType="1"/>
          </p:cNvSpPr>
          <p:nvPr/>
        </p:nvSpPr>
        <p:spPr bwMode="auto">
          <a:xfrm flipV="1">
            <a:off x="7146394" y="4125110"/>
            <a:ext cx="165100" cy="1047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2" name="Line 424"/>
          <p:cNvSpPr>
            <a:spLocks noChangeShapeType="1"/>
          </p:cNvSpPr>
          <p:nvPr/>
        </p:nvSpPr>
        <p:spPr bwMode="auto">
          <a:xfrm>
            <a:off x="5557306" y="4045735"/>
            <a:ext cx="828676"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 name="Line 425"/>
          <p:cNvSpPr>
            <a:spLocks noChangeShapeType="1"/>
          </p:cNvSpPr>
          <p:nvPr/>
        </p:nvSpPr>
        <p:spPr bwMode="auto">
          <a:xfrm>
            <a:off x="5917669" y="2893210"/>
            <a:ext cx="622300"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 name="Line 426"/>
          <p:cNvSpPr>
            <a:spLocks noChangeShapeType="1"/>
          </p:cNvSpPr>
          <p:nvPr/>
        </p:nvSpPr>
        <p:spPr bwMode="auto">
          <a:xfrm>
            <a:off x="5389031" y="2709060"/>
            <a:ext cx="185738" cy="952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 name="Freeform 427"/>
          <p:cNvSpPr>
            <a:spLocks/>
          </p:cNvSpPr>
          <p:nvPr/>
        </p:nvSpPr>
        <p:spPr bwMode="auto">
          <a:xfrm>
            <a:off x="4465106" y="4701373"/>
            <a:ext cx="3757613"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46" name="Line 428"/>
          <p:cNvSpPr>
            <a:spLocks noChangeShapeType="1"/>
          </p:cNvSpPr>
          <p:nvPr/>
        </p:nvSpPr>
        <p:spPr bwMode="auto">
          <a:xfrm rot="16200000">
            <a:off x="7345625" y="5448291"/>
            <a:ext cx="523875" cy="169863"/>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7" name="Line 429"/>
          <p:cNvSpPr>
            <a:spLocks noChangeShapeType="1"/>
          </p:cNvSpPr>
          <p:nvPr/>
        </p:nvSpPr>
        <p:spPr bwMode="auto">
          <a:xfrm rot="5400000" flipV="1">
            <a:off x="7465481" y="5734835"/>
            <a:ext cx="3175" cy="104775"/>
          </a:xfrm>
          <a:prstGeom prst="line">
            <a:avLst/>
          </a:prstGeom>
          <a:noFill/>
          <a:ln w="12700">
            <a:solidFill>
              <a:srgbClr val="80808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8" name="Line 430"/>
          <p:cNvSpPr>
            <a:spLocks noChangeShapeType="1"/>
          </p:cNvSpPr>
          <p:nvPr/>
        </p:nvSpPr>
        <p:spPr bwMode="auto">
          <a:xfrm rot="16200000">
            <a:off x="7692494" y="5407810"/>
            <a:ext cx="0" cy="139700"/>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9" name="Line 431"/>
          <p:cNvSpPr>
            <a:spLocks noChangeShapeType="1"/>
          </p:cNvSpPr>
          <p:nvPr/>
        </p:nvSpPr>
        <p:spPr bwMode="auto">
          <a:xfrm>
            <a:off x="6692369" y="5002998"/>
            <a:ext cx="476250" cy="182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0" name="Line 432"/>
          <p:cNvSpPr>
            <a:spLocks noChangeShapeType="1"/>
          </p:cNvSpPr>
          <p:nvPr/>
        </p:nvSpPr>
        <p:spPr bwMode="auto">
          <a:xfrm flipV="1">
            <a:off x="5935131" y="4990298"/>
            <a:ext cx="39370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1" name="Line 433"/>
          <p:cNvSpPr>
            <a:spLocks noChangeShapeType="1"/>
          </p:cNvSpPr>
          <p:nvPr/>
        </p:nvSpPr>
        <p:spPr bwMode="auto">
          <a:xfrm flipV="1">
            <a:off x="5987519" y="5280810"/>
            <a:ext cx="118586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2" name="Line 435"/>
          <p:cNvSpPr>
            <a:spLocks noChangeShapeType="1"/>
          </p:cNvSpPr>
          <p:nvPr/>
        </p:nvSpPr>
        <p:spPr bwMode="auto">
          <a:xfrm>
            <a:off x="5158844" y="5079198"/>
            <a:ext cx="320675" cy="841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3" name="Line 436"/>
          <p:cNvSpPr>
            <a:spLocks noChangeShapeType="1"/>
          </p:cNvSpPr>
          <p:nvPr/>
        </p:nvSpPr>
        <p:spPr bwMode="auto">
          <a:xfrm flipV="1">
            <a:off x="4842931" y="5287160"/>
            <a:ext cx="503239" cy="12700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4" name="Line 439"/>
          <p:cNvSpPr>
            <a:spLocks noChangeShapeType="1"/>
          </p:cNvSpPr>
          <p:nvPr/>
        </p:nvSpPr>
        <p:spPr bwMode="auto">
          <a:xfrm flipH="1">
            <a:off x="5362044" y="5374473"/>
            <a:ext cx="174624" cy="19843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5" name="Line 440"/>
          <p:cNvSpPr>
            <a:spLocks noChangeShapeType="1"/>
          </p:cNvSpPr>
          <p:nvPr/>
        </p:nvSpPr>
        <p:spPr bwMode="auto">
          <a:xfrm flipH="1" flipV="1">
            <a:off x="5752569" y="5401460"/>
            <a:ext cx="92075" cy="173038"/>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6" name="Line 441"/>
          <p:cNvSpPr>
            <a:spLocks noChangeShapeType="1"/>
          </p:cNvSpPr>
          <p:nvPr/>
        </p:nvSpPr>
        <p:spPr bwMode="auto">
          <a:xfrm>
            <a:off x="5943069" y="5357010"/>
            <a:ext cx="614362" cy="2698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7" name="Line 443"/>
          <p:cNvSpPr>
            <a:spLocks noChangeShapeType="1"/>
          </p:cNvSpPr>
          <p:nvPr/>
        </p:nvSpPr>
        <p:spPr bwMode="auto">
          <a:xfrm>
            <a:off x="5379506" y="3828248"/>
            <a:ext cx="0" cy="1317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8" name="Line 444"/>
          <p:cNvSpPr>
            <a:spLocks noChangeShapeType="1"/>
          </p:cNvSpPr>
          <p:nvPr/>
        </p:nvSpPr>
        <p:spPr bwMode="auto">
          <a:xfrm flipV="1">
            <a:off x="6960655" y="2797960"/>
            <a:ext cx="150813" cy="87313"/>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59" name="Line 445"/>
          <p:cNvSpPr>
            <a:spLocks noChangeShapeType="1"/>
          </p:cNvSpPr>
          <p:nvPr/>
        </p:nvSpPr>
        <p:spPr bwMode="auto">
          <a:xfrm>
            <a:off x="6751106" y="2970998"/>
            <a:ext cx="0" cy="825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0" name="Line 446"/>
          <p:cNvSpPr>
            <a:spLocks noChangeShapeType="1"/>
          </p:cNvSpPr>
          <p:nvPr/>
        </p:nvSpPr>
        <p:spPr bwMode="auto">
          <a:xfrm flipV="1">
            <a:off x="6960655" y="2867810"/>
            <a:ext cx="320675" cy="28892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1" name="Line 447"/>
          <p:cNvSpPr>
            <a:spLocks noChangeShapeType="1"/>
          </p:cNvSpPr>
          <p:nvPr/>
        </p:nvSpPr>
        <p:spPr bwMode="auto">
          <a:xfrm>
            <a:off x="7405156" y="2866223"/>
            <a:ext cx="0" cy="196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2" name="Line 448"/>
          <p:cNvSpPr>
            <a:spLocks noChangeShapeType="1"/>
          </p:cNvSpPr>
          <p:nvPr/>
        </p:nvSpPr>
        <p:spPr bwMode="auto">
          <a:xfrm>
            <a:off x="6982881" y="3172610"/>
            <a:ext cx="231775"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3" name="Line 449"/>
          <p:cNvSpPr>
            <a:spLocks noChangeShapeType="1"/>
          </p:cNvSpPr>
          <p:nvPr/>
        </p:nvSpPr>
        <p:spPr bwMode="auto">
          <a:xfrm flipV="1">
            <a:off x="4903256" y="4039385"/>
            <a:ext cx="204788" cy="31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4" name="Line 450"/>
          <p:cNvSpPr>
            <a:spLocks noChangeShapeType="1"/>
          </p:cNvSpPr>
          <p:nvPr/>
        </p:nvSpPr>
        <p:spPr bwMode="auto">
          <a:xfrm>
            <a:off x="7659155" y="3163085"/>
            <a:ext cx="217488"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5" name="Line 451"/>
          <p:cNvSpPr>
            <a:spLocks noChangeShapeType="1"/>
          </p:cNvSpPr>
          <p:nvPr/>
        </p:nvSpPr>
        <p:spPr bwMode="auto">
          <a:xfrm flipH="1">
            <a:off x="6617756" y="3239285"/>
            <a:ext cx="119063" cy="70485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6" name="Line 452"/>
          <p:cNvSpPr>
            <a:spLocks noChangeShapeType="1"/>
          </p:cNvSpPr>
          <p:nvPr/>
        </p:nvSpPr>
        <p:spPr bwMode="auto">
          <a:xfrm flipH="1">
            <a:off x="7340069" y="3239285"/>
            <a:ext cx="134936" cy="72707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67" name="Line 541"/>
          <p:cNvSpPr>
            <a:spLocks noChangeShapeType="1"/>
          </p:cNvSpPr>
          <p:nvPr/>
        </p:nvSpPr>
        <p:spPr bwMode="auto">
          <a:xfrm flipV="1">
            <a:off x="6587594" y="4380698"/>
            <a:ext cx="277812" cy="43656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68" name="Group 590"/>
          <p:cNvGrpSpPr>
            <a:grpSpLocks/>
          </p:cNvGrpSpPr>
          <p:nvPr/>
        </p:nvGrpSpPr>
        <p:grpSpPr bwMode="auto">
          <a:xfrm flipH="1">
            <a:off x="4762064" y="4838750"/>
            <a:ext cx="505540" cy="372976"/>
            <a:chOff x="2839" y="3501"/>
            <a:chExt cx="755" cy="803"/>
          </a:xfrm>
        </p:grpSpPr>
        <p:pic>
          <p:nvPicPr>
            <p:cNvPr id="386" name="Picture 5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 name="Freeform 592"/>
            <p:cNvSpPr>
              <a:spLocks/>
            </p:cNvSpPr>
            <p:nvPr/>
          </p:nvSpPr>
          <p:spPr bwMode="auto">
            <a:xfrm>
              <a:off x="2916"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9" name="Group 593"/>
          <p:cNvGrpSpPr>
            <a:grpSpLocks/>
          </p:cNvGrpSpPr>
          <p:nvPr/>
        </p:nvGrpSpPr>
        <p:grpSpPr bwMode="auto">
          <a:xfrm flipH="1">
            <a:off x="4374677" y="5259340"/>
            <a:ext cx="588829" cy="406305"/>
            <a:chOff x="2839" y="3501"/>
            <a:chExt cx="755" cy="803"/>
          </a:xfrm>
        </p:grpSpPr>
        <p:pic>
          <p:nvPicPr>
            <p:cNvPr id="384" name="Picture 59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5"/>
            <p:cNvSpPr>
              <a:spLocks/>
            </p:cNvSpPr>
            <p:nvPr/>
          </p:nvSpPr>
          <p:spPr bwMode="auto">
            <a:xfrm>
              <a:off x="2916" y="3578"/>
              <a:ext cx="354"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0" name="Group 596"/>
          <p:cNvGrpSpPr>
            <a:grpSpLocks/>
          </p:cNvGrpSpPr>
          <p:nvPr/>
        </p:nvGrpSpPr>
        <p:grpSpPr bwMode="auto">
          <a:xfrm flipH="1">
            <a:off x="4957695" y="5560895"/>
            <a:ext cx="521035" cy="349169"/>
            <a:chOff x="2839" y="3501"/>
            <a:chExt cx="755" cy="803"/>
          </a:xfrm>
        </p:grpSpPr>
        <p:pic>
          <p:nvPicPr>
            <p:cNvPr id="382" name="Picture 59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 name="Freeform 598"/>
            <p:cNvSpPr>
              <a:spLocks/>
            </p:cNvSpPr>
            <p:nvPr/>
          </p:nvSpPr>
          <p:spPr bwMode="auto">
            <a:xfrm>
              <a:off x="2914" y="3576"/>
              <a:ext cx="357" cy="369"/>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1" name="Group 599"/>
          <p:cNvGrpSpPr>
            <a:grpSpLocks/>
          </p:cNvGrpSpPr>
          <p:nvPr/>
        </p:nvGrpSpPr>
        <p:grpSpPr bwMode="auto">
          <a:xfrm>
            <a:off x="5707289" y="5543436"/>
            <a:ext cx="521035" cy="350756"/>
            <a:chOff x="2839" y="3501"/>
            <a:chExt cx="755" cy="803"/>
          </a:xfrm>
        </p:grpSpPr>
        <p:pic>
          <p:nvPicPr>
            <p:cNvPr id="380"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601"/>
            <p:cNvSpPr>
              <a:spLocks/>
            </p:cNvSpPr>
            <p:nvPr/>
          </p:nvSpPr>
          <p:spPr bwMode="auto">
            <a:xfrm>
              <a:off x="2914" y="3576"/>
              <a:ext cx="357"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72"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3551" y="2026357"/>
            <a:ext cx="1036260" cy="16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Group 652"/>
          <p:cNvGrpSpPr>
            <a:grpSpLocks/>
          </p:cNvGrpSpPr>
          <p:nvPr/>
        </p:nvGrpSpPr>
        <p:grpSpPr bwMode="auto">
          <a:xfrm>
            <a:off x="4564497" y="1851772"/>
            <a:ext cx="507477" cy="385673"/>
            <a:chOff x="2751" y="1851"/>
            <a:chExt cx="462" cy="478"/>
          </a:xfrm>
        </p:grpSpPr>
        <p:pic>
          <p:nvPicPr>
            <p:cNvPr id="378" name="Picture 653"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665"/>
          <p:cNvGrpSpPr>
            <a:grpSpLocks/>
          </p:cNvGrpSpPr>
          <p:nvPr/>
        </p:nvGrpSpPr>
        <p:grpSpPr bwMode="auto">
          <a:xfrm>
            <a:off x="7098009" y="2700887"/>
            <a:ext cx="476486" cy="169823"/>
            <a:chOff x="4650" y="1129"/>
            <a:chExt cx="246" cy="95"/>
          </a:xfrm>
        </p:grpSpPr>
        <p:sp>
          <p:nvSpPr>
            <p:cNvPr id="37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7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73" name="Group 659"/>
            <p:cNvGrpSpPr>
              <a:grpSpLocks/>
            </p:cNvGrpSpPr>
            <p:nvPr/>
          </p:nvGrpSpPr>
          <p:grpSpPr bwMode="auto">
            <a:xfrm>
              <a:off x="4699" y="1145"/>
              <a:ext cx="138" cy="29"/>
              <a:chOff x="2468" y="1332"/>
              <a:chExt cx="310" cy="60"/>
            </a:xfrm>
          </p:grpSpPr>
          <p:sp>
            <p:nvSpPr>
              <p:cNvPr id="376" name="Freeform 660"/>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7" name="Freeform 661"/>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74" name="Line 66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5" name="Line 663"/>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5" name="Group 666"/>
          <p:cNvGrpSpPr>
            <a:grpSpLocks/>
          </p:cNvGrpSpPr>
          <p:nvPr/>
        </p:nvGrpSpPr>
        <p:grpSpPr bwMode="auto">
          <a:xfrm>
            <a:off x="7187108" y="3062753"/>
            <a:ext cx="476486" cy="176172"/>
            <a:chOff x="4650" y="1129"/>
            <a:chExt cx="246" cy="95"/>
          </a:xfrm>
        </p:grpSpPr>
        <p:sp>
          <p:nvSpPr>
            <p:cNvPr id="36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6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65" name="Group 670"/>
            <p:cNvGrpSpPr>
              <a:grpSpLocks/>
            </p:cNvGrpSpPr>
            <p:nvPr/>
          </p:nvGrpSpPr>
          <p:grpSpPr bwMode="auto">
            <a:xfrm>
              <a:off x="4699" y="1145"/>
              <a:ext cx="138" cy="29"/>
              <a:chOff x="2468" y="1332"/>
              <a:chExt cx="310" cy="60"/>
            </a:xfrm>
          </p:grpSpPr>
          <p:sp>
            <p:nvSpPr>
              <p:cNvPr id="368" name="Freeform 671"/>
              <p:cNvSpPr>
                <a:spLocks/>
              </p:cNvSpPr>
              <p:nvPr/>
            </p:nvSpPr>
            <p:spPr bwMode="auto">
              <a:xfrm>
                <a:off x="2467" y="1335"/>
                <a:ext cx="311"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9" name="Freeform 672"/>
              <p:cNvSpPr>
                <a:spLocks/>
              </p:cNvSpPr>
              <p:nvPr/>
            </p:nvSpPr>
            <p:spPr bwMode="auto">
              <a:xfrm>
                <a:off x="2482" y="1335"/>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66" name="Line 673"/>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7" name="Line 674"/>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6" name="Group 675"/>
          <p:cNvGrpSpPr>
            <a:grpSpLocks/>
          </p:cNvGrpSpPr>
          <p:nvPr/>
        </p:nvGrpSpPr>
        <p:grpSpPr bwMode="auto">
          <a:xfrm>
            <a:off x="6505306" y="2799289"/>
            <a:ext cx="476486" cy="169823"/>
            <a:chOff x="4650" y="1129"/>
            <a:chExt cx="246" cy="95"/>
          </a:xfrm>
        </p:grpSpPr>
        <p:sp>
          <p:nvSpPr>
            <p:cNvPr id="354"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57" name="Group 679"/>
            <p:cNvGrpSpPr>
              <a:grpSpLocks/>
            </p:cNvGrpSpPr>
            <p:nvPr/>
          </p:nvGrpSpPr>
          <p:grpSpPr bwMode="auto">
            <a:xfrm>
              <a:off x="4699" y="1145"/>
              <a:ext cx="138" cy="29"/>
              <a:chOff x="2468" y="1332"/>
              <a:chExt cx="310" cy="60"/>
            </a:xfrm>
          </p:grpSpPr>
          <p:sp>
            <p:nvSpPr>
              <p:cNvPr id="360" name="Freeform 680"/>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1" name="Freeform 681"/>
              <p:cNvSpPr>
                <a:spLocks/>
              </p:cNvSpPr>
              <p:nvPr/>
            </p:nvSpPr>
            <p:spPr bwMode="auto">
              <a:xfrm>
                <a:off x="2481"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8" name="Line 68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9" name="Line 683"/>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7" name="Group 684"/>
          <p:cNvGrpSpPr>
            <a:grpSpLocks/>
          </p:cNvGrpSpPr>
          <p:nvPr/>
        </p:nvGrpSpPr>
        <p:grpSpPr bwMode="auto">
          <a:xfrm>
            <a:off x="6518866" y="3062753"/>
            <a:ext cx="476486" cy="169823"/>
            <a:chOff x="4650" y="1129"/>
            <a:chExt cx="246" cy="95"/>
          </a:xfrm>
        </p:grpSpPr>
        <p:sp>
          <p:nvSpPr>
            <p:cNvPr id="34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9" name="Group 688"/>
            <p:cNvGrpSpPr>
              <a:grpSpLocks/>
            </p:cNvGrpSpPr>
            <p:nvPr/>
          </p:nvGrpSpPr>
          <p:grpSpPr bwMode="auto">
            <a:xfrm>
              <a:off x="4699" y="1145"/>
              <a:ext cx="138" cy="29"/>
              <a:chOff x="2468" y="1332"/>
              <a:chExt cx="310" cy="60"/>
            </a:xfrm>
          </p:grpSpPr>
          <p:sp>
            <p:nvSpPr>
              <p:cNvPr id="352" name="Freeform 689"/>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3" name="Freeform 690"/>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0" name="Line 691"/>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1" name="Line 692"/>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78" name="Line 693"/>
          <p:cNvSpPr>
            <a:spLocks noChangeShapeType="1"/>
          </p:cNvSpPr>
          <p:nvPr/>
        </p:nvSpPr>
        <p:spPr bwMode="auto">
          <a:xfrm>
            <a:off x="7897281" y="3161498"/>
            <a:ext cx="217488" cy="0"/>
          </a:xfrm>
          <a:prstGeom prst="line">
            <a:avLst/>
          </a:prstGeom>
          <a:noFill/>
          <a:ln w="9525">
            <a:solidFill>
              <a:srgbClr val="808080"/>
            </a:solidFill>
            <a:prstDash val="dash"/>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79" name="Group 694"/>
          <p:cNvGrpSpPr>
            <a:grpSpLocks/>
          </p:cNvGrpSpPr>
          <p:nvPr/>
        </p:nvGrpSpPr>
        <p:grpSpPr bwMode="auto">
          <a:xfrm>
            <a:off x="6745487" y="4216596"/>
            <a:ext cx="592702" cy="203153"/>
            <a:chOff x="4650" y="1129"/>
            <a:chExt cx="246" cy="95"/>
          </a:xfrm>
        </p:grpSpPr>
        <p:sp>
          <p:nvSpPr>
            <p:cNvPr id="33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1" name="Group 698"/>
            <p:cNvGrpSpPr>
              <a:grpSpLocks/>
            </p:cNvGrpSpPr>
            <p:nvPr/>
          </p:nvGrpSpPr>
          <p:grpSpPr bwMode="auto">
            <a:xfrm>
              <a:off x="4699" y="1145"/>
              <a:ext cx="138" cy="29"/>
              <a:chOff x="2468" y="1332"/>
              <a:chExt cx="310" cy="60"/>
            </a:xfrm>
          </p:grpSpPr>
          <p:sp>
            <p:nvSpPr>
              <p:cNvPr id="344" name="Freeform 699"/>
              <p:cNvSpPr>
                <a:spLocks/>
              </p:cNvSpPr>
              <p:nvPr/>
            </p:nvSpPr>
            <p:spPr bwMode="auto">
              <a:xfrm>
                <a:off x="2465" y="1335"/>
                <a:ext cx="314"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5" name="Freeform 700"/>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42" name="Line 701"/>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3" name="Line 702"/>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0" name="Group 712"/>
          <p:cNvGrpSpPr>
            <a:grpSpLocks/>
          </p:cNvGrpSpPr>
          <p:nvPr/>
        </p:nvGrpSpPr>
        <p:grpSpPr bwMode="auto">
          <a:xfrm>
            <a:off x="6356163" y="3935674"/>
            <a:ext cx="592702" cy="203153"/>
            <a:chOff x="4650" y="1129"/>
            <a:chExt cx="246" cy="95"/>
          </a:xfrm>
        </p:grpSpPr>
        <p:sp>
          <p:nvSpPr>
            <p:cNvPr id="33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33" name="Group 716"/>
            <p:cNvGrpSpPr>
              <a:grpSpLocks/>
            </p:cNvGrpSpPr>
            <p:nvPr/>
          </p:nvGrpSpPr>
          <p:grpSpPr bwMode="auto">
            <a:xfrm>
              <a:off x="4699" y="1145"/>
              <a:ext cx="138" cy="29"/>
              <a:chOff x="2468" y="1332"/>
              <a:chExt cx="310" cy="60"/>
            </a:xfrm>
          </p:grpSpPr>
          <p:sp>
            <p:nvSpPr>
              <p:cNvPr id="336" name="Freeform 717"/>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7" name="Freeform 718"/>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34" name="Line 719"/>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5" name="Line 720"/>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1" name="Group 721"/>
          <p:cNvGrpSpPr>
            <a:grpSpLocks/>
          </p:cNvGrpSpPr>
          <p:nvPr/>
        </p:nvGrpSpPr>
        <p:grpSpPr bwMode="auto">
          <a:xfrm>
            <a:off x="7163865" y="3948371"/>
            <a:ext cx="592702" cy="203153"/>
            <a:chOff x="4650" y="1129"/>
            <a:chExt cx="246" cy="95"/>
          </a:xfrm>
        </p:grpSpPr>
        <p:sp>
          <p:nvSpPr>
            <p:cNvPr id="32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25" name="Group 725"/>
            <p:cNvGrpSpPr>
              <a:grpSpLocks/>
            </p:cNvGrpSpPr>
            <p:nvPr/>
          </p:nvGrpSpPr>
          <p:grpSpPr bwMode="auto">
            <a:xfrm>
              <a:off x="4699" y="1145"/>
              <a:ext cx="138" cy="29"/>
              <a:chOff x="2468" y="1332"/>
              <a:chExt cx="310" cy="60"/>
            </a:xfrm>
          </p:grpSpPr>
          <p:sp>
            <p:nvSpPr>
              <p:cNvPr id="328" name="Freeform 726"/>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9" name="Freeform 727"/>
              <p:cNvSpPr>
                <a:spLocks/>
              </p:cNvSpPr>
              <p:nvPr/>
            </p:nvSpPr>
            <p:spPr bwMode="auto">
              <a:xfrm>
                <a:off x="2481"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26" name="Line 728"/>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7" name="Line 729"/>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2" name="Group 730"/>
          <p:cNvGrpSpPr>
            <a:grpSpLocks/>
          </p:cNvGrpSpPr>
          <p:nvPr/>
        </p:nvGrpSpPr>
        <p:grpSpPr bwMode="auto">
          <a:xfrm>
            <a:off x="6210892" y="4810182"/>
            <a:ext cx="755405" cy="242831"/>
            <a:chOff x="4650" y="1129"/>
            <a:chExt cx="246" cy="95"/>
          </a:xfrm>
        </p:grpSpPr>
        <p:sp>
          <p:nvSpPr>
            <p:cNvPr id="314"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5"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6"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17" name="Group 734"/>
            <p:cNvGrpSpPr>
              <a:grpSpLocks/>
            </p:cNvGrpSpPr>
            <p:nvPr/>
          </p:nvGrpSpPr>
          <p:grpSpPr bwMode="auto">
            <a:xfrm>
              <a:off x="4699" y="1145"/>
              <a:ext cx="138" cy="29"/>
              <a:chOff x="2468" y="1332"/>
              <a:chExt cx="310" cy="60"/>
            </a:xfrm>
          </p:grpSpPr>
          <p:sp>
            <p:nvSpPr>
              <p:cNvPr id="320" name="Freeform 735"/>
              <p:cNvSpPr>
                <a:spLocks/>
              </p:cNvSpPr>
              <p:nvPr/>
            </p:nvSpPr>
            <p:spPr bwMode="auto">
              <a:xfrm>
                <a:off x="2469" y="1333"/>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1" name="Freeform 736"/>
              <p:cNvSpPr>
                <a:spLocks/>
              </p:cNvSpPr>
              <p:nvPr/>
            </p:nvSpPr>
            <p:spPr bwMode="auto">
              <a:xfrm>
                <a:off x="2485" y="1333"/>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8" name="Line 737"/>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9" name="Line 738"/>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3" name="Group 739"/>
          <p:cNvGrpSpPr>
            <a:grpSpLocks/>
          </p:cNvGrpSpPr>
          <p:nvPr/>
        </p:nvGrpSpPr>
        <p:grpSpPr bwMode="auto">
          <a:xfrm>
            <a:off x="6983730" y="5108562"/>
            <a:ext cx="755405" cy="242831"/>
            <a:chOff x="4650" y="1129"/>
            <a:chExt cx="246" cy="95"/>
          </a:xfrm>
        </p:grpSpPr>
        <p:sp>
          <p:nvSpPr>
            <p:cNvPr id="306"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9" name="Group 743"/>
            <p:cNvGrpSpPr>
              <a:grpSpLocks/>
            </p:cNvGrpSpPr>
            <p:nvPr/>
          </p:nvGrpSpPr>
          <p:grpSpPr bwMode="auto">
            <a:xfrm>
              <a:off x="4699" y="1145"/>
              <a:ext cx="138" cy="29"/>
              <a:chOff x="2468" y="1332"/>
              <a:chExt cx="310" cy="60"/>
            </a:xfrm>
          </p:grpSpPr>
          <p:sp>
            <p:nvSpPr>
              <p:cNvPr id="312" name="Freeform 744"/>
              <p:cNvSpPr>
                <a:spLocks/>
              </p:cNvSpPr>
              <p:nvPr/>
            </p:nvSpPr>
            <p:spPr bwMode="auto">
              <a:xfrm>
                <a:off x="2469" y="1332"/>
                <a:ext cx="297"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3" name="Freeform 745"/>
              <p:cNvSpPr>
                <a:spLocks/>
              </p:cNvSpPr>
              <p:nvPr/>
            </p:nvSpPr>
            <p:spPr bwMode="auto">
              <a:xfrm>
                <a:off x="2485" y="1332"/>
                <a:ext cx="275"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0" name="Line 746"/>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1" name="Line 747"/>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4" name="Group 748"/>
          <p:cNvGrpSpPr>
            <a:grpSpLocks/>
          </p:cNvGrpSpPr>
          <p:nvPr/>
        </p:nvGrpSpPr>
        <p:grpSpPr bwMode="auto">
          <a:xfrm>
            <a:off x="5337335" y="5153002"/>
            <a:ext cx="755405" cy="242831"/>
            <a:chOff x="4650" y="1129"/>
            <a:chExt cx="246" cy="95"/>
          </a:xfrm>
        </p:grpSpPr>
        <p:sp>
          <p:nvSpPr>
            <p:cNvPr id="298"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1" name="Group 752"/>
            <p:cNvGrpSpPr>
              <a:grpSpLocks/>
            </p:cNvGrpSpPr>
            <p:nvPr/>
          </p:nvGrpSpPr>
          <p:grpSpPr bwMode="auto">
            <a:xfrm>
              <a:off x="4699" y="1145"/>
              <a:ext cx="138" cy="29"/>
              <a:chOff x="2468" y="1332"/>
              <a:chExt cx="310" cy="60"/>
            </a:xfrm>
          </p:grpSpPr>
          <p:sp>
            <p:nvSpPr>
              <p:cNvPr id="304" name="Freeform 753"/>
              <p:cNvSpPr>
                <a:spLocks/>
              </p:cNvSpPr>
              <p:nvPr/>
            </p:nvSpPr>
            <p:spPr bwMode="auto">
              <a:xfrm>
                <a:off x="2468" y="1332"/>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5" name="Freeform 754"/>
              <p:cNvSpPr>
                <a:spLocks/>
              </p:cNvSpPr>
              <p:nvPr/>
            </p:nvSpPr>
            <p:spPr bwMode="auto">
              <a:xfrm>
                <a:off x="2484" y="1332"/>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02" name="Line 755"/>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3" name="Line 756"/>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5" name="Group 757"/>
          <p:cNvGrpSpPr>
            <a:grpSpLocks/>
          </p:cNvGrpSpPr>
          <p:nvPr/>
        </p:nvGrpSpPr>
        <p:grpSpPr bwMode="auto">
          <a:xfrm>
            <a:off x="5101028" y="3945197"/>
            <a:ext cx="476486" cy="169823"/>
            <a:chOff x="4650" y="1129"/>
            <a:chExt cx="246" cy="95"/>
          </a:xfrm>
        </p:grpSpPr>
        <p:sp>
          <p:nvSpPr>
            <p:cNvPr id="29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93" name="Group 761"/>
            <p:cNvGrpSpPr>
              <a:grpSpLocks/>
            </p:cNvGrpSpPr>
            <p:nvPr/>
          </p:nvGrpSpPr>
          <p:grpSpPr bwMode="auto">
            <a:xfrm>
              <a:off x="4699" y="1145"/>
              <a:ext cx="138" cy="29"/>
              <a:chOff x="2468" y="1332"/>
              <a:chExt cx="310" cy="60"/>
            </a:xfrm>
          </p:grpSpPr>
          <p:sp>
            <p:nvSpPr>
              <p:cNvPr id="296" name="Freeform 762"/>
              <p:cNvSpPr>
                <a:spLocks/>
              </p:cNvSpPr>
              <p:nvPr/>
            </p:nvSpPr>
            <p:spPr bwMode="auto">
              <a:xfrm>
                <a:off x="2469" y="1333"/>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7" name="Freeform 763"/>
              <p:cNvSpPr>
                <a:spLocks/>
              </p:cNvSpPr>
              <p:nvPr/>
            </p:nvSpPr>
            <p:spPr bwMode="auto">
              <a:xfrm>
                <a:off x="2482" y="1333"/>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94" name="Line 764"/>
            <p:cNvSpPr>
              <a:spLocks noChangeShapeType="1"/>
            </p:cNvSpPr>
            <p:nvPr/>
          </p:nvSpPr>
          <p:spPr bwMode="auto">
            <a:xfrm>
              <a:off x="4651" y="1159"/>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5" name="Line 765"/>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6" name="Group 767"/>
          <p:cNvGrpSpPr>
            <a:grpSpLocks/>
          </p:cNvGrpSpPr>
          <p:nvPr/>
        </p:nvGrpSpPr>
        <p:grpSpPr bwMode="auto">
          <a:xfrm>
            <a:off x="5467109" y="2792941"/>
            <a:ext cx="476486" cy="169823"/>
            <a:chOff x="4650" y="1129"/>
            <a:chExt cx="246" cy="95"/>
          </a:xfrm>
        </p:grpSpPr>
        <p:sp>
          <p:nvSpPr>
            <p:cNvPr id="282"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3"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4"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85" name="Group 771"/>
            <p:cNvGrpSpPr>
              <a:grpSpLocks/>
            </p:cNvGrpSpPr>
            <p:nvPr/>
          </p:nvGrpSpPr>
          <p:grpSpPr bwMode="auto">
            <a:xfrm>
              <a:off x="4699" y="1145"/>
              <a:ext cx="138" cy="29"/>
              <a:chOff x="2468" y="1332"/>
              <a:chExt cx="310" cy="60"/>
            </a:xfrm>
          </p:grpSpPr>
          <p:sp>
            <p:nvSpPr>
              <p:cNvPr id="288" name="Freeform 772"/>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9" name="Freeform 773"/>
              <p:cNvSpPr>
                <a:spLocks/>
              </p:cNvSpPr>
              <p:nvPr/>
            </p:nvSpPr>
            <p:spPr bwMode="auto">
              <a:xfrm>
                <a:off x="2483" y="1332"/>
                <a:ext cx="280"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86" name="Line 774"/>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7" name="Line 775"/>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7" name="Group 776"/>
          <p:cNvGrpSpPr>
            <a:grpSpLocks/>
          </p:cNvGrpSpPr>
          <p:nvPr/>
        </p:nvGrpSpPr>
        <p:grpSpPr bwMode="auto">
          <a:xfrm>
            <a:off x="4562560" y="3805529"/>
            <a:ext cx="617882" cy="352343"/>
            <a:chOff x="2967" y="478"/>
            <a:chExt cx="788" cy="625"/>
          </a:xfrm>
        </p:grpSpPr>
        <p:pic>
          <p:nvPicPr>
            <p:cNvPr id="280"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778"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Group 779"/>
          <p:cNvGrpSpPr>
            <a:grpSpLocks/>
          </p:cNvGrpSpPr>
          <p:nvPr/>
        </p:nvGrpSpPr>
        <p:grpSpPr bwMode="auto">
          <a:xfrm>
            <a:off x="6418145" y="5308541"/>
            <a:ext cx="687612" cy="420590"/>
            <a:chOff x="2967" y="478"/>
            <a:chExt cx="788" cy="625"/>
          </a:xfrm>
        </p:grpSpPr>
        <p:pic>
          <p:nvPicPr>
            <p:cNvPr id="278"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782"/>
          <p:cNvGrpSpPr>
            <a:grpSpLocks/>
          </p:cNvGrpSpPr>
          <p:nvPr/>
        </p:nvGrpSpPr>
        <p:grpSpPr bwMode="auto">
          <a:xfrm>
            <a:off x="5110713" y="2150153"/>
            <a:ext cx="557838" cy="631678"/>
            <a:chOff x="742" y="2409"/>
            <a:chExt cx="576" cy="881"/>
          </a:xfrm>
        </p:grpSpPr>
        <p:grpSp>
          <p:nvGrpSpPr>
            <p:cNvPr id="260" name="Group 783"/>
            <p:cNvGrpSpPr>
              <a:grpSpLocks/>
            </p:cNvGrpSpPr>
            <p:nvPr/>
          </p:nvGrpSpPr>
          <p:grpSpPr bwMode="auto">
            <a:xfrm>
              <a:off x="832" y="2643"/>
              <a:ext cx="376" cy="647"/>
              <a:chOff x="3130" y="3288"/>
              <a:chExt cx="410" cy="742"/>
            </a:xfrm>
          </p:grpSpPr>
          <p:sp>
            <p:nvSpPr>
              <p:cNvPr id="263" name="Line 270"/>
              <p:cNvSpPr>
                <a:spLocks noChangeShapeType="1"/>
              </p:cNvSpPr>
              <p:nvPr/>
            </p:nvSpPr>
            <p:spPr bwMode="auto">
              <a:xfrm flipH="1">
                <a:off x="3131" y="3289"/>
                <a:ext cx="206" cy="67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4" name="Line 271"/>
              <p:cNvSpPr>
                <a:spLocks noChangeShapeType="1"/>
              </p:cNvSpPr>
              <p:nvPr/>
            </p:nvSpPr>
            <p:spPr bwMode="auto">
              <a:xfrm>
                <a:off x="3336" y="3289"/>
                <a:ext cx="206" cy="668"/>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5" name="Line 272"/>
              <p:cNvSpPr>
                <a:spLocks noChangeShapeType="1"/>
              </p:cNvSpPr>
              <p:nvPr/>
            </p:nvSpPr>
            <p:spPr bwMode="auto">
              <a:xfrm>
                <a:off x="3131"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6" name="Line 273"/>
              <p:cNvSpPr>
                <a:spLocks noChangeShapeType="1"/>
              </p:cNvSpPr>
              <p:nvPr/>
            </p:nvSpPr>
            <p:spPr bwMode="auto">
              <a:xfrm flipH="1">
                <a:off x="3336"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7" name="Line 274"/>
              <p:cNvSpPr>
                <a:spLocks noChangeShapeType="1"/>
              </p:cNvSpPr>
              <p:nvPr/>
            </p:nvSpPr>
            <p:spPr bwMode="auto">
              <a:xfrm>
                <a:off x="3336" y="3304"/>
                <a:ext cx="0" cy="72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8" name="Line 275"/>
              <p:cNvSpPr>
                <a:spLocks noChangeShapeType="1"/>
              </p:cNvSpPr>
              <p:nvPr/>
            </p:nvSpPr>
            <p:spPr bwMode="auto">
              <a:xfrm flipV="1">
                <a:off x="3131" y="3888"/>
                <a:ext cx="206" cy="71"/>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9" name="Line 276"/>
              <p:cNvSpPr>
                <a:spLocks noChangeShapeType="1"/>
              </p:cNvSpPr>
              <p:nvPr/>
            </p:nvSpPr>
            <p:spPr bwMode="auto">
              <a:xfrm flipH="1" flipV="1">
                <a:off x="3336" y="3888"/>
                <a:ext cx="206" cy="69"/>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0" name="Line 277"/>
              <p:cNvSpPr>
                <a:spLocks noChangeShapeType="1"/>
              </p:cNvSpPr>
              <p:nvPr/>
            </p:nvSpPr>
            <p:spPr bwMode="auto">
              <a:xfrm>
                <a:off x="3218" y="3670"/>
                <a:ext cx="118"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1" name="Line 278"/>
              <p:cNvSpPr>
                <a:spLocks noChangeShapeType="1"/>
              </p:cNvSpPr>
              <p:nvPr/>
            </p:nvSpPr>
            <p:spPr bwMode="auto">
              <a:xfrm flipV="1">
                <a:off x="3336" y="3670"/>
                <a:ext cx="123"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2" name="Line 279"/>
              <p:cNvSpPr>
                <a:spLocks noChangeShapeType="1"/>
              </p:cNvSpPr>
              <p:nvPr/>
            </p:nvSpPr>
            <p:spPr bwMode="auto">
              <a:xfrm>
                <a:off x="3179" y="3766"/>
                <a:ext cx="154" cy="7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3" name="Line 280"/>
              <p:cNvSpPr>
                <a:spLocks noChangeShapeType="1"/>
              </p:cNvSpPr>
              <p:nvPr/>
            </p:nvSpPr>
            <p:spPr bwMode="auto">
              <a:xfrm flipV="1">
                <a:off x="3336" y="3782"/>
                <a:ext cx="154" cy="6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4" name="Line 281"/>
              <p:cNvSpPr>
                <a:spLocks noChangeShapeType="1"/>
              </p:cNvSpPr>
              <p:nvPr/>
            </p:nvSpPr>
            <p:spPr bwMode="auto">
              <a:xfrm flipV="1">
                <a:off x="3336" y="3568"/>
                <a:ext cx="79" cy="25"/>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5" name="Line 282"/>
              <p:cNvSpPr>
                <a:spLocks noChangeShapeType="1"/>
              </p:cNvSpPr>
              <p:nvPr/>
            </p:nvSpPr>
            <p:spPr bwMode="auto">
              <a:xfrm flipV="1">
                <a:off x="3336" y="3429"/>
                <a:ext cx="46" cy="2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6" name="Line 283"/>
              <p:cNvSpPr>
                <a:spLocks noChangeShapeType="1"/>
              </p:cNvSpPr>
              <p:nvPr/>
            </p:nvSpPr>
            <p:spPr bwMode="auto">
              <a:xfrm>
                <a:off x="3249" y="3558"/>
                <a:ext cx="9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7" name="Line 284"/>
              <p:cNvSpPr>
                <a:spLocks noChangeShapeType="1"/>
              </p:cNvSpPr>
              <p:nvPr/>
            </p:nvSpPr>
            <p:spPr bwMode="auto">
              <a:xfrm>
                <a:off x="3290" y="3424"/>
                <a:ext cx="5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261"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Oval 800"/>
            <p:cNvSpPr>
              <a:spLocks noChangeArrowheads="1"/>
            </p:cNvSpPr>
            <p:nvPr/>
          </p:nvSpPr>
          <p:spPr bwMode="auto">
            <a:xfrm>
              <a:off x="986" y="2597"/>
              <a:ext cx="66" cy="69"/>
            </a:xfrm>
            <a:prstGeom prst="ellipse">
              <a:avLst/>
            </a:prstGeom>
            <a:solidFill>
              <a:srgbClr val="000000"/>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90" name="Text Box 580"/>
          <p:cNvSpPr txBox="1">
            <a:spLocks noChangeArrowheads="1"/>
          </p:cNvSpPr>
          <p:nvPr/>
        </p:nvSpPr>
        <p:spPr bwMode="auto">
          <a:xfrm>
            <a:off x="4984812" y="1689885"/>
            <a:ext cx="1226080" cy="33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移动网络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1" name="Text Box 580"/>
          <p:cNvSpPr txBox="1">
            <a:spLocks noChangeArrowheads="1"/>
          </p:cNvSpPr>
          <p:nvPr/>
        </p:nvSpPr>
        <p:spPr bwMode="auto">
          <a:xfrm>
            <a:off x="6941118" y="2377112"/>
            <a:ext cx="1129233" cy="33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主干</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2" name="Text Box 580"/>
          <p:cNvSpPr txBox="1">
            <a:spLocks noChangeArrowheads="1"/>
          </p:cNvSpPr>
          <p:nvPr/>
        </p:nvSpPr>
        <p:spPr bwMode="auto">
          <a:xfrm>
            <a:off x="7218099" y="3564285"/>
            <a:ext cx="1129234" cy="33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区域</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93" name="Text Box 580"/>
          <p:cNvSpPr txBox="1">
            <a:spLocks noChangeArrowheads="1"/>
          </p:cNvSpPr>
          <p:nvPr/>
        </p:nvSpPr>
        <p:spPr bwMode="auto">
          <a:xfrm>
            <a:off x="5432244" y="3269079"/>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家庭网络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94" name="Text Box 580"/>
          <p:cNvSpPr txBox="1">
            <a:spLocks noChangeArrowheads="1"/>
          </p:cNvSpPr>
          <p:nvPr/>
        </p:nvSpPr>
        <p:spPr bwMode="auto">
          <a:xfrm>
            <a:off x="4529632" y="5949741"/>
            <a:ext cx="1226081" cy="28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企业网络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95" name="Group 950"/>
          <p:cNvGrpSpPr>
            <a:grpSpLocks/>
          </p:cNvGrpSpPr>
          <p:nvPr/>
        </p:nvGrpSpPr>
        <p:grpSpPr bwMode="auto">
          <a:xfrm>
            <a:off x="7770126" y="5306954"/>
            <a:ext cx="276981" cy="480901"/>
            <a:chOff x="4140" y="429"/>
            <a:chExt cx="1425" cy="2396"/>
          </a:xfrm>
        </p:grpSpPr>
        <p:sp>
          <p:nvSpPr>
            <p:cNvPr id="228" name="Freeform 951"/>
            <p:cNvSpPr>
              <a:spLocks/>
            </p:cNvSpPr>
            <p:nvPr/>
          </p:nvSpPr>
          <p:spPr bwMode="auto">
            <a:xfrm>
              <a:off x="5260" y="433"/>
              <a:ext cx="294"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0" name="Freeform 953"/>
            <p:cNvSpPr>
              <a:spLocks/>
            </p:cNvSpPr>
            <p:nvPr/>
          </p:nvSpPr>
          <p:spPr bwMode="auto">
            <a:xfrm>
              <a:off x="5325"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1" name="Freeform 954"/>
            <p:cNvSpPr>
              <a:spLocks/>
            </p:cNvSpPr>
            <p:nvPr/>
          </p:nvSpPr>
          <p:spPr bwMode="auto">
            <a:xfrm>
              <a:off x="5284" y="1635"/>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2"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3" name="Group 956"/>
            <p:cNvGrpSpPr>
              <a:grpSpLocks/>
            </p:cNvGrpSpPr>
            <p:nvPr/>
          </p:nvGrpSpPr>
          <p:grpSpPr bwMode="auto">
            <a:xfrm>
              <a:off x="4749" y="668"/>
              <a:ext cx="581" cy="145"/>
              <a:chOff x="614" y="2568"/>
              <a:chExt cx="725" cy="139"/>
            </a:xfrm>
          </p:grpSpPr>
          <p:sp>
            <p:nvSpPr>
              <p:cNvPr id="258"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4"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5" name="Group 960"/>
            <p:cNvGrpSpPr>
              <a:grpSpLocks/>
            </p:cNvGrpSpPr>
            <p:nvPr/>
          </p:nvGrpSpPr>
          <p:grpSpPr bwMode="auto">
            <a:xfrm>
              <a:off x="4747" y="994"/>
              <a:ext cx="581" cy="134"/>
              <a:chOff x="614" y="2568"/>
              <a:chExt cx="725" cy="139"/>
            </a:xfrm>
          </p:grpSpPr>
          <p:sp>
            <p:nvSpPr>
              <p:cNvPr id="256"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6"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7"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38" name="Group 965"/>
            <p:cNvGrpSpPr>
              <a:grpSpLocks/>
            </p:cNvGrpSpPr>
            <p:nvPr/>
          </p:nvGrpSpPr>
          <p:grpSpPr bwMode="auto">
            <a:xfrm>
              <a:off x="4735" y="1627"/>
              <a:ext cx="582" cy="151"/>
              <a:chOff x="614" y="2568"/>
              <a:chExt cx="725" cy="139"/>
            </a:xfrm>
          </p:grpSpPr>
          <p:sp>
            <p:nvSpPr>
              <p:cNvPr id="254"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39" name="Freeform 968"/>
            <p:cNvSpPr>
              <a:spLocks/>
            </p:cNvSpPr>
            <p:nvPr/>
          </p:nvSpPr>
          <p:spPr bwMode="auto">
            <a:xfrm>
              <a:off x="5284"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40" name="Group 969"/>
            <p:cNvGrpSpPr>
              <a:grpSpLocks/>
            </p:cNvGrpSpPr>
            <p:nvPr/>
          </p:nvGrpSpPr>
          <p:grpSpPr bwMode="auto">
            <a:xfrm>
              <a:off x="4739" y="1327"/>
              <a:ext cx="582" cy="139"/>
              <a:chOff x="614" y="2568"/>
              <a:chExt cx="725" cy="139"/>
            </a:xfrm>
          </p:grpSpPr>
          <p:sp>
            <p:nvSpPr>
              <p:cNvPr id="252"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4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2" name="Freeform 973"/>
            <p:cNvSpPr>
              <a:spLocks/>
            </p:cNvSpPr>
            <p:nvPr/>
          </p:nvSpPr>
          <p:spPr bwMode="auto">
            <a:xfrm>
              <a:off x="5317" y="1003"/>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3" name="Freeform 974"/>
            <p:cNvSpPr>
              <a:spLocks/>
            </p:cNvSpPr>
            <p:nvPr/>
          </p:nvSpPr>
          <p:spPr bwMode="auto">
            <a:xfrm>
              <a:off x="5317" y="678"/>
              <a:ext cx="237"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5" name="Freeform 976"/>
            <p:cNvSpPr>
              <a:spLocks/>
            </p:cNvSpPr>
            <p:nvPr/>
          </p:nvSpPr>
          <p:spPr bwMode="auto">
            <a:xfrm>
              <a:off x="5301" y="2608"/>
              <a:ext cx="245"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7"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4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51"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6" name="Group 983"/>
          <p:cNvGrpSpPr>
            <a:grpSpLocks/>
          </p:cNvGrpSpPr>
          <p:nvPr/>
        </p:nvGrpSpPr>
        <p:grpSpPr bwMode="auto">
          <a:xfrm>
            <a:off x="7384675" y="5608509"/>
            <a:ext cx="276981" cy="480901"/>
            <a:chOff x="4140" y="429"/>
            <a:chExt cx="1425" cy="2396"/>
          </a:xfrm>
        </p:grpSpPr>
        <p:sp>
          <p:nvSpPr>
            <p:cNvPr id="196" name="Freeform 984"/>
            <p:cNvSpPr>
              <a:spLocks/>
            </p:cNvSpPr>
            <p:nvPr/>
          </p:nvSpPr>
          <p:spPr bwMode="auto">
            <a:xfrm>
              <a:off x="5258" y="434"/>
              <a:ext cx="302"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8" name="Freeform 986"/>
            <p:cNvSpPr>
              <a:spLocks/>
            </p:cNvSpPr>
            <p:nvPr/>
          </p:nvSpPr>
          <p:spPr bwMode="auto">
            <a:xfrm>
              <a:off x="5323"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9" name="Freeform 987"/>
            <p:cNvSpPr>
              <a:spLocks/>
            </p:cNvSpPr>
            <p:nvPr/>
          </p:nvSpPr>
          <p:spPr bwMode="auto">
            <a:xfrm>
              <a:off x="5283" y="1636"/>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00" name="Rectangle 988"/>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1" name="Group 989"/>
            <p:cNvGrpSpPr>
              <a:grpSpLocks/>
            </p:cNvGrpSpPr>
            <p:nvPr/>
          </p:nvGrpSpPr>
          <p:grpSpPr bwMode="auto">
            <a:xfrm>
              <a:off x="4749" y="668"/>
              <a:ext cx="581" cy="145"/>
              <a:chOff x="614" y="2568"/>
              <a:chExt cx="725" cy="139"/>
            </a:xfrm>
          </p:grpSpPr>
          <p:sp>
            <p:nvSpPr>
              <p:cNvPr id="226" name="AutoShape 990"/>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2" name="Rectangle 992"/>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3" name="Group 993"/>
            <p:cNvGrpSpPr>
              <a:grpSpLocks/>
            </p:cNvGrpSpPr>
            <p:nvPr/>
          </p:nvGrpSpPr>
          <p:grpSpPr bwMode="auto">
            <a:xfrm>
              <a:off x="4747" y="994"/>
              <a:ext cx="581" cy="134"/>
              <a:chOff x="614" y="2568"/>
              <a:chExt cx="725" cy="139"/>
            </a:xfrm>
          </p:grpSpPr>
          <p:sp>
            <p:nvSpPr>
              <p:cNvPr id="224" name="AutoShape 994"/>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4" name="Rectangle 996"/>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5" name="Rectangle 997"/>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06" name="Group 998"/>
            <p:cNvGrpSpPr>
              <a:grpSpLocks/>
            </p:cNvGrpSpPr>
            <p:nvPr/>
          </p:nvGrpSpPr>
          <p:grpSpPr bwMode="auto">
            <a:xfrm>
              <a:off x="4735" y="1627"/>
              <a:ext cx="582" cy="151"/>
              <a:chOff x="614" y="2568"/>
              <a:chExt cx="725" cy="139"/>
            </a:xfrm>
          </p:grpSpPr>
          <p:sp>
            <p:nvSpPr>
              <p:cNvPr id="222" name="AutoShape 999"/>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7" name="Freeform 1001"/>
            <p:cNvSpPr>
              <a:spLocks/>
            </p:cNvSpPr>
            <p:nvPr/>
          </p:nvSpPr>
          <p:spPr bwMode="auto">
            <a:xfrm>
              <a:off x="5283"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08" name="Group 1002"/>
            <p:cNvGrpSpPr>
              <a:grpSpLocks/>
            </p:cNvGrpSpPr>
            <p:nvPr/>
          </p:nvGrpSpPr>
          <p:grpSpPr bwMode="auto">
            <a:xfrm>
              <a:off x="4739" y="1327"/>
              <a:ext cx="582" cy="139"/>
              <a:chOff x="614" y="2568"/>
              <a:chExt cx="725" cy="139"/>
            </a:xfrm>
          </p:grpSpPr>
          <p:sp>
            <p:nvSpPr>
              <p:cNvPr id="220" name="AutoShape 1003"/>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0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0" name="Freeform 1006"/>
            <p:cNvSpPr>
              <a:spLocks/>
            </p:cNvSpPr>
            <p:nvPr/>
          </p:nvSpPr>
          <p:spPr bwMode="auto">
            <a:xfrm>
              <a:off x="5315" y="1003"/>
              <a:ext cx="237"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1" name="Freeform 1007"/>
            <p:cNvSpPr>
              <a:spLocks/>
            </p:cNvSpPr>
            <p:nvPr/>
          </p:nvSpPr>
          <p:spPr bwMode="auto">
            <a:xfrm>
              <a:off x="5315" y="679"/>
              <a:ext cx="245"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3" name="Freeform 1009"/>
            <p:cNvSpPr>
              <a:spLocks/>
            </p:cNvSpPr>
            <p:nvPr/>
          </p:nvSpPr>
          <p:spPr bwMode="auto">
            <a:xfrm>
              <a:off x="5299" y="2609"/>
              <a:ext cx="253"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5" name="AutoShape 1011"/>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9" name="Rectangle 1015"/>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97" name="Group 1016"/>
          <p:cNvGrpSpPr>
            <a:grpSpLocks/>
          </p:cNvGrpSpPr>
          <p:nvPr/>
        </p:nvGrpSpPr>
        <p:grpSpPr bwMode="auto">
          <a:xfrm>
            <a:off x="4184857" y="2348544"/>
            <a:ext cx="652747" cy="407893"/>
            <a:chOff x="877" y="1008"/>
            <a:chExt cx="2747" cy="2591"/>
          </a:xfrm>
        </p:grpSpPr>
        <p:pic>
          <p:nvPicPr>
            <p:cNvPr id="173" name="Picture 1017" descr="antenna_styliz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019"/>
            <p:cNvSpPr>
              <a:spLocks/>
            </p:cNvSpPr>
            <p:nvPr/>
          </p:nvSpPr>
          <p:spPr bwMode="auto">
            <a:xfrm>
              <a:off x="1742" y="1604"/>
              <a:ext cx="181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76"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1021"/>
            <p:cNvSpPr>
              <a:spLocks/>
            </p:cNvSpPr>
            <p:nvPr/>
          </p:nvSpPr>
          <p:spPr bwMode="auto">
            <a:xfrm>
              <a:off x="2076" y="1564"/>
              <a:ext cx="1543"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8" name="Freeform 1022"/>
            <p:cNvSpPr>
              <a:spLocks/>
            </p:cNvSpPr>
            <p:nvPr/>
          </p:nvSpPr>
          <p:spPr bwMode="auto">
            <a:xfrm>
              <a:off x="1736" y="1564"/>
              <a:ext cx="428"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9" name="Freeform 1023"/>
            <p:cNvSpPr>
              <a:spLocks/>
            </p:cNvSpPr>
            <p:nvPr/>
          </p:nvSpPr>
          <p:spPr bwMode="auto">
            <a:xfrm>
              <a:off x="3145" y="1745"/>
              <a:ext cx="45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0" name="Freeform 1024"/>
            <p:cNvSpPr>
              <a:spLocks/>
            </p:cNvSpPr>
            <p:nvPr/>
          </p:nvSpPr>
          <p:spPr bwMode="auto">
            <a:xfrm>
              <a:off x="1729" y="2532"/>
              <a:ext cx="1684"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1" name="Freeform 1025"/>
            <p:cNvSpPr>
              <a:spLocks/>
            </p:cNvSpPr>
            <p:nvPr/>
          </p:nvSpPr>
          <p:spPr bwMode="auto">
            <a:xfrm>
              <a:off x="3192" y="1755"/>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2" name="Freeform 1026"/>
            <p:cNvSpPr>
              <a:spLocks/>
            </p:cNvSpPr>
            <p:nvPr/>
          </p:nvSpPr>
          <p:spPr bwMode="auto">
            <a:xfrm>
              <a:off x="1729" y="2592"/>
              <a:ext cx="149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83" name="Group 1027"/>
            <p:cNvGrpSpPr>
              <a:grpSpLocks/>
            </p:cNvGrpSpPr>
            <p:nvPr/>
          </p:nvGrpSpPr>
          <p:grpSpPr bwMode="auto">
            <a:xfrm>
              <a:off x="1709" y="3008"/>
              <a:ext cx="507" cy="234"/>
              <a:chOff x="1740" y="2642"/>
              <a:chExt cx="752" cy="327"/>
            </a:xfrm>
          </p:grpSpPr>
          <p:sp>
            <p:nvSpPr>
              <p:cNvPr id="190" name="Freeform 1028"/>
              <p:cNvSpPr>
                <a:spLocks/>
              </p:cNvSpPr>
              <p:nvPr/>
            </p:nvSpPr>
            <p:spPr bwMode="auto">
              <a:xfrm>
                <a:off x="1740" y="2639"/>
                <a:ext cx="753"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1" name="Freeform 1029"/>
              <p:cNvSpPr>
                <a:spLocks/>
              </p:cNvSpPr>
              <p:nvPr/>
            </p:nvSpPr>
            <p:spPr bwMode="auto">
              <a:xfrm>
                <a:off x="1750" y="2653"/>
                <a:ext cx="723"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2" name="Freeform 1030"/>
              <p:cNvSpPr>
                <a:spLocks/>
              </p:cNvSpPr>
              <p:nvPr/>
            </p:nvSpPr>
            <p:spPr bwMode="auto">
              <a:xfrm>
                <a:off x="1809" y="2765"/>
                <a:ext cx="258"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3" name="Freeform 1031"/>
              <p:cNvSpPr>
                <a:spLocks/>
              </p:cNvSpPr>
              <p:nvPr/>
            </p:nvSpPr>
            <p:spPr bwMode="auto">
              <a:xfrm>
                <a:off x="1799" y="2822"/>
                <a:ext cx="19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4" name="Freeform 1032"/>
              <p:cNvSpPr>
                <a:spLocks/>
              </p:cNvSpPr>
              <p:nvPr/>
            </p:nvSpPr>
            <p:spPr bwMode="auto">
              <a:xfrm>
                <a:off x="2017" y="2836"/>
                <a:ext cx="258"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5" name="Freeform 1033"/>
              <p:cNvSpPr>
                <a:spLocks/>
              </p:cNvSpPr>
              <p:nvPr/>
            </p:nvSpPr>
            <p:spPr bwMode="auto">
              <a:xfrm>
                <a:off x="2008" y="2892"/>
                <a:ext cx="18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84" name="Freeform 1034"/>
            <p:cNvSpPr>
              <a:spLocks/>
            </p:cNvSpPr>
            <p:nvPr/>
          </p:nvSpPr>
          <p:spPr bwMode="auto">
            <a:xfrm>
              <a:off x="2584" y="3046"/>
              <a:ext cx="608"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5" name="Freeform 1035"/>
            <p:cNvSpPr>
              <a:spLocks/>
            </p:cNvSpPr>
            <p:nvPr/>
          </p:nvSpPr>
          <p:spPr bwMode="auto">
            <a:xfrm>
              <a:off x="1001" y="3086"/>
              <a:ext cx="1583"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6" name="Freeform 1036"/>
            <p:cNvSpPr>
              <a:spLocks/>
            </p:cNvSpPr>
            <p:nvPr/>
          </p:nvSpPr>
          <p:spPr bwMode="auto">
            <a:xfrm>
              <a:off x="1001" y="2996"/>
              <a:ext cx="27"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7" name="Freeform 1037"/>
            <p:cNvSpPr>
              <a:spLocks/>
            </p:cNvSpPr>
            <p:nvPr/>
          </p:nvSpPr>
          <p:spPr bwMode="auto">
            <a:xfrm>
              <a:off x="1014" y="2612"/>
              <a:ext cx="722"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8" name="Freeform 1038"/>
            <p:cNvSpPr>
              <a:spLocks/>
            </p:cNvSpPr>
            <p:nvPr/>
          </p:nvSpPr>
          <p:spPr bwMode="auto">
            <a:xfrm>
              <a:off x="1061" y="3016"/>
              <a:ext cx="1490"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89" name="Freeform 1039"/>
            <p:cNvSpPr>
              <a:spLocks/>
            </p:cNvSpPr>
            <p:nvPr/>
          </p:nvSpPr>
          <p:spPr bwMode="auto">
            <a:xfrm flipV="1">
              <a:off x="2551" y="2985"/>
              <a:ext cx="608"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8" name="Group 1064"/>
          <p:cNvGrpSpPr>
            <a:grpSpLocks/>
          </p:cNvGrpSpPr>
          <p:nvPr/>
        </p:nvGrpSpPr>
        <p:grpSpPr bwMode="auto">
          <a:xfrm>
            <a:off x="6100487" y="5791028"/>
            <a:ext cx="579143" cy="407893"/>
            <a:chOff x="877" y="1008"/>
            <a:chExt cx="2747" cy="2591"/>
          </a:xfrm>
        </p:grpSpPr>
        <p:pic>
          <p:nvPicPr>
            <p:cNvPr id="15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1067"/>
            <p:cNvSpPr>
              <a:spLocks/>
            </p:cNvSpPr>
            <p:nvPr/>
          </p:nvSpPr>
          <p:spPr bwMode="auto">
            <a:xfrm>
              <a:off x="1749"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5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069"/>
            <p:cNvSpPr>
              <a:spLocks/>
            </p:cNvSpPr>
            <p:nvPr/>
          </p:nvSpPr>
          <p:spPr bwMode="auto">
            <a:xfrm>
              <a:off x="2081"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5" name="Freeform 1070"/>
            <p:cNvSpPr>
              <a:spLocks/>
            </p:cNvSpPr>
            <p:nvPr/>
          </p:nvSpPr>
          <p:spPr bwMode="auto">
            <a:xfrm>
              <a:off x="1742"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6" name="Freeform 1071"/>
            <p:cNvSpPr>
              <a:spLocks/>
            </p:cNvSpPr>
            <p:nvPr/>
          </p:nvSpPr>
          <p:spPr bwMode="auto">
            <a:xfrm>
              <a:off x="3142"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7" name="Freeform 1072"/>
            <p:cNvSpPr>
              <a:spLocks/>
            </p:cNvSpPr>
            <p:nvPr/>
          </p:nvSpPr>
          <p:spPr bwMode="auto">
            <a:xfrm>
              <a:off x="1727"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8" name="Freeform 1073"/>
            <p:cNvSpPr>
              <a:spLocks/>
            </p:cNvSpPr>
            <p:nvPr/>
          </p:nvSpPr>
          <p:spPr bwMode="auto">
            <a:xfrm>
              <a:off x="3195"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9" name="Freeform 1074"/>
            <p:cNvSpPr>
              <a:spLocks/>
            </p:cNvSpPr>
            <p:nvPr/>
          </p:nvSpPr>
          <p:spPr bwMode="auto">
            <a:xfrm>
              <a:off x="1727"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60" name="Group 1075"/>
            <p:cNvGrpSpPr>
              <a:grpSpLocks/>
            </p:cNvGrpSpPr>
            <p:nvPr/>
          </p:nvGrpSpPr>
          <p:grpSpPr bwMode="auto">
            <a:xfrm>
              <a:off x="1709" y="3008"/>
              <a:ext cx="507" cy="234"/>
              <a:chOff x="1740" y="2642"/>
              <a:chExt cx="752" cy="327"/>
            </a:xfrm>
          </p:grpSpPr>
          <p:sp>
            <p:nvSpPr>
              <p:cNvPr id="167" name="Freeform 1076"/>
              <p:cNvSpPr>
                <a:spLocks/>
              </p:cNvSpPr>
              <p:nvPr/>
            </p:nvSpPr>
            <p:spPr bwMode="auto">
              <a:xfrm>
                <a:off x="1766" y="2632"/>
                <a:ext cx="726"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8" name="Freeform 1077"/>
              <p:cNvSpPr>
                <a:spLocks/>
              </p:cNvSpPr>
              <p:nvPr/>
            </p:nvSpPr>
            <p:spPr bwMode="auto">
              <a:xfrm>
                <a:off x="1777" y="2646"/>
                <a:ext cx="704"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9" name="Freeform 1078"/>
              <p:cNvSpPr>
                <a:spLocks/>
              </p:cNvSpPr>
              <p:nvPr/>
            </p:nvSpPr>
            <p:spPr bwMode="auto">
              <a:xfrm>
                <a:off x="1833" y="2759"/>
                <a:ext cx="246"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0" name="Freeform 1079"/>
              <p:cNvSpPr>
                <a:spLocks/>
              </p:cNvSpPr>
              <p:nvPr/>
            </p:nvSpPr>
            <p:spPr bwMode="auto">
              <a:xfrm>
                <a:off x="1811"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1" name="Freeform 1080"/>
              <p:cNvSpPr>
                <a:spLocks/>
              </p:cNvSpPr>
              <p:nvPr/>
            </p:nvSpPr>
            <p:spPr bwMode="auto">
              <a:xfrm>
                <a:off x="2023"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2" name="Freeform 1081"/>
              <p:cNvSpPr>
                <a:spLocks/>
              </p:cNvSpPr>
              <p:nvPr/>
            </p:nvSpPr>
            <p:spPr bwMode="auto">
              <a:xfrm>
                <a:off x="2023"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61" name="Freeform 1082"/>
            <p:cNvSpPr>
              <a:spLocks/>
            </p:cNvSpPr>
            <p:nvPr/>
          </p:nvSpPr>
          <p:spPr bwMode="auto">
            <a:xfrm>
              <a:off x="2578"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2" name="Freeform 1083"/>
            <p:cNvSpPr>
              <a:spLocks/>
            </p:cNvSpPr>
            <p:nvPr/>
          </p:nvSpPr>
          <p:spPr bwMode="auto">
            <a:xfrm>
              <a:off x="1004"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3" name="Freeform 1084"/>
            <p:cNvSpPr>
              <a:spLocks/>
            </p:cNvSpPr>
            <p:nvPr/>
          </p:nvSpPr>
          <p:spPr bwMode="auto">
            <a:xfrm>
              <a:off x="1011" y="2991"/>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4" name="Freeform 1085"/>
            <p:cNvSpPr>
              <a:spLocks/>
            </p:cNvSpPr>
            <p:nvPr/>
          </p:nvSpPr>
          <p:spPr bwMode="auto">
            <a:xfrm>
              <a:off x="1011"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5" name="Freeform 1086"/>
            <p:cNvSpPr>
              <a:spLocks/>
            </p:cNvSpPr>
            <p:nvPr/>
          </p:nvSpPr>
          <p:spPr bwMode="auto">
            <a:xfrm>
              <a:off x="1057"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6" name="Freeform 1087"/>
            <p:cNvSpPr>
              <a:spLocks/>
            </p:cNvSpPr>
            <p:nvPr/>
          </p:nvSpPr>
          <p:spPr bwMode="auto">
            <a:xfrm flipV="1">
              <a:off x="2547"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99" name="Group 1114"/>
          <p:cNvGrpSpPr>
            <a:grpSpLocks/>
          </p:cNvGrpSpPr>
          <p:nvPr/>
        </p:nvGrpSpPr>
        <p:grpSpPr bwMode="auto">
          <a:xfrm>
            <a:off x="4500578" y="3346848"/>
            <a:ext cx="542342" cy="407893"/>
            <a:chOff x="877" y="1008"/>
            <a:chExt cx="2747" cy="2591"/>
          </a:xfrm>
        </p:grpSpPr>
        <p:pic>
          <p:nvPicPr>
            <p:cNvPr id="127" name="Picture 1115" descr="antenna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117"/>
            <p:cNvSpPr>
              <a:spLocks/>
            </p:cNvSpPr>
            <p:nvPr/>
          </p:nvSpPr>
          <p:spPr bwMode="auto">
            <a:xfrm>
              <a:off x="1751" y="1605"/>
              <a:ext cx="1809"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30" name="Picture 1118"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119"/>
            <p:cNvSpPr>
              <a:spLocks/>
            </p:cNvSpPr>
            <p:nvPr/>
          </p:nvSpPr>
          <p:spPr bwMode="auto">
            <a:xfrm>
              <a:off x="2080" y="1565"/>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2" name="Freeform 1120"/>
            <p:cNvSpPr>
              <a:spLocks/>
            </p:cNvSpPr>
            <p:nvPr/>
          </p:nvSpPr>
          <p:spPr bwMode="auto">
            <a:xfrm>
              <a:off x="1735" y="1565"/>
              <a:ext cx="426"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3" name="Freeform 1121"/>
            <p:cNvSpPr>
              <a:spLocks/>
            </p:cNvSpPr>
            <p:nvPr/>
          </p:nvSpPr>
          <p:spPr bwMode="auto">
            <a:xfrm>
              <a:off x="3142" y="1747"/>
              <a:ext cx="47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4" name="Freeform 1122"/>
            <p:cNvSpPr>
              <a:spLocks/>
            </p:cNvSpPr>
            <p:nvPr/>
          </p:nvSpPr>
          <p:spPr bwMode="auto">
            <a:xfrm>
              <a:off x="1727" y="2533"/>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5" name="Freeform 1123"/>
            <p:cNvSpPr>
              <a:spLocks/>
            </p:cNvSpPr>
            <p:nvPr/>
          </p:nvSpPr>
          <p:spPr bwMode="auto">
            <a:xfrm>
              <a:off x="3190" y="1757"/>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6" name="Freeform 1124"/>
            <p:cNvSpPr>
              <a:spLocks/>
            </p:cNvSpPr>
            <p:nvPr/>
          </p:nvSpPr>
          <p:spPr bwMode="auto">
            <a:xfrm>
              <a:off x="1727" y="2594"/>
              <a:ext cx="1504"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37" name="Group 1125"/>
            <p:cNvGrpSpPr>
              <a:grpSpLocks/>
            </p:cNvGrpSpPr>
            <p:nvPr/>
          </p:nvGrpSpPr>
          <p:grpSpPr bwMode="auto">
            <a:xfrm>
              <a:off x="1709" y="3008"/>
              <a:ext cx="507" cy="234"/>
              <a:chOff x="1740" y="2642"/>
              <a:chExt cx="752" cy="327"/>
            </a:xfrm>
          </p:grpSpPr>
          <p:sp>
            <p:nvSpPr>
              <p:cNvPr id="144" name="Freeform 1126"/>
              <p:cNvSpPr>
                <a:spLocks/>
              </p:cNvSpPr>
              <p:nvPr/>
            </p:nvSpPr>
            <p:spPr bwMode="auto">
              <a:xfrm>
                <a:off x="1754" y="2641"/>
                <a:ext cx="73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5" name="Freeform 1127"/>
              <p:cNvSpPr>
                <a:spLocks/>
              </p:cNvSpPr>
              <p:nvPr/>
            </p:nvSpPr>
            <p:spPr bwMode="auto">
              <a:xfrm>
                <a:off x="1766" y="2655"/>
                <a:ext cx="716"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6" name="Freeform 1128"/>
              <p:cNvSpPr>
                <a:spLocks/>
              </p:cNvSpPr>
              <p:nvPr/>
            </p:nvSpPr>
            <p:spPr bwMode="auto">
              <a:xfrm>
                <a:off x="1826" y="2768"/>
                <a:ext cx="250"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7" name="Freeform 1129"/>
              <p:cNvSpPr>
                <a:spLocks/>
              </p:cNvSpPr>
              <p:nvPr/>
            </p:nvSpPr>
            <p:spPr bwMode="auto">
              <a:xfrm>
                <a:off x="1814" y="2824"/>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8" name="Freeform 1130"/>
              <p:cNvSpPr>
                <a:spLocks/>
              </p:cNvSpPr>
              <p:nvPr/>
            </p:nvSpPr>
            <p:spPr bwMode="auto">
              <a:xfrm>
                <a:off x="2028" y="2838"/>
                <a:ext cx="250"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9" name="Freeform 1131"/>
              <p:cNvSpPr>
                <a:spLocks/>
              </p:cNvSpPr>
              <p:nvPr/>
            </p:nvSpPr>
            <p:spPr bwMode="auto">
              <a:xfrm>
                <a:off x="2016" y="2894"/>
                <a:ext cx="20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38" name="Freeform 1132"/>
            <p:cNvSpPr>
              <a:spLocks/>
            </p:cNvSpPr>
            <p:nvPr/>
          </p:nvSpPr>
          <p:spPr bwMode="auto">
            <a:xfrm>
              <a:off x="2571" y="3047"/>
              <a:ext cx="619"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9" name="Freeform 1133"/>
            <p:cNvSpPr>
              <a:spLocks/>
            </p:cNvSpPr>
            <p:nvPr/>
          </p:nvSpPr>
          <p:spPr bwMode="auto">
            <a:xfrm>
              <a:off x="1011" y="3088"/>
              <a:ext cx="1576"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0" name="Freeform 1134"/>
            <p:cNvSpPr>
              <a:spLocks/>
            </p:cNvSpPr>
            <p:nvPr/>
          </p:nvSpPr>
          <p:spPr bwMode="auto">
            <a:xfrm>
              <a:off x="1011" y="2997"/>
              <a:ext cx="8"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1" name="Freeform 1135"/>
            <p:cNvSpPr>
              <a:spLocks/>
            </p:cNvSpPr>
            <p:nvPr/>
          </p:nvSpPr>
          <p:spPr bwMode="auto">
            <a:xfrm>
              <a:off x="1011" y="2614"/>
              <a:ext cx="724"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2" name="Freeform 1136"/>
            <p:cNvSpPr>
              <a:spLocks/>
            </p:cNvSpPr>
            <p:nvPr/>
          </p:nvSpPr>
          <p:spPr bwMode="auto">
            <a:xfrm>
              <a:off x="1059" y="3017"/>
              <a:ext cx="1496"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3" name="Freeform 1137"/>
            <p:cNvSpPr>
              <a:spLocks/>
            </p:cNvSpPr>
            <p:nvPr/>
          </p:nvSpPr>
          <p:spPr bwMode="auto">
            <a:xfrm flipV="1">
              <a:off x="2547" y="2987"/>
              <a:ext cx="603"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0" name="Group 1139"/>
          <p:cNvGrpSpPr>
            <a:grpSpLocks/>
          </p:cNvGrpSpPr>
          <p:nvPr/>
        </p:nvGrpSpPr>
        <p:grpSpPr bwMode="auto">
          <a:xfrm flipH="1">
            <a:off x="4963505" y="3527781"/>
            <a:ext cx="505540" cy="372976"/>
            <a:chOff x="2839" y="3501"/>
            <a:chExt cx="755" cy="803"/>
          </a:xfrm>
        </p:grpSpPr>
        <p:pic>
          <p:nvPicPr>
            <p:cNvPr id="125" name="Picture 114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1141"/>
            <p:cNvSpPr>
              <a:spLocks/>
            </p:cNvSpPr>
            <p:nvPr/>
          </p:nvSpPr>
          <p:spPr bwMode="auto">
            <a:xfrm>
              <a:off x="2918"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101" name="Group 1142"/>
          <p:cNvGrpSpPr>
            <a:grpSpLocks/>
          </p:cNvGrpSpPr>
          <p:nvPr/>
        </p:nvGrpSpPr>
        <p:grpSpPr bwMode="auto">
          <a:xfrm>
            <a:off x="6631208" y="5727543"/>
            <a:ext cx="579143" cy="407893"/>
            <a:chOff x="877" y="1008"/>
            <a:chExt cx="2747" cy="2591"/>
          </a:xfrm>
        </p:grpSpPr>
        <p:pic>
          <p:nvPicPr>
            <p:cNvPr id="102"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145"/>
            <p:cNvSpPr>
              <a:spLocks/>
            </p:cNvSpPr>
            <p:nvPr/>
          </p:nvSpPr>
          <p:spPr bwMode="auto">
            <a:xfrm>
              <a:off x="1747"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05"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147"/>
            <p:cNvSpPr>
              <a:spLocks/>
            </p:cNvSpPr>
            <p:nvPr/>
          </p:nvSpPr>
          <p:spPr bwMode="auto">
            <a:xfrm>
              <a:off x="2078"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7" name="Freeform 1148"/>
            <p:cNvSpPr>
              <a:spLocks/>
            </p:cNvSpPr>
            <p:nvPr/>
          </p:nvSpPr>
          <p:spPr bwMode="auto">
            <a:xfrm>
              <a:off x="1739"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8" name="Freeform 1149"/>
            <p:cNvSpPr>
              <a:spLocks/>
            </p:cNvSpPr>
            <p:nvPr/>
          </p:nvSpPr>
          <p:spPr bwMode="auto">
            <a:xfrm>
              <a:off x="3140"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9" name="Freeform 1150"/>
            <p:cNvSpPr>
              <a:spLocks/>
            </p:cNvSpPr>
            <p:nvPr/>
          </p:nvSpPr>
          <p:spPr bwMode="auto">
            <a:xfrm>
              <a:off x="1724"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0" name="Freeform 1151"/>
            <p:cNvSpPr>
              <a:spLocks/>
            </p:cNvSpPr>
            <p:nvPr/>
          </p:nvSpPr>
          <p:spPr bwMode="auto">
            <a:xfrm>
              <a:off x="3193"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1" name="Freeform 1152"/>
            <p:cNvSpPr>
              <a:spLocks/>
            </p:cNvSpPr>
            <p:nvPr/>
          </p:nvSpPr>
          <p:spPr bwMode="auto">
            <a:xfrm>
              <a:off x="1724"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2" name="Group 1153"/>
            <p:cNvGrpSpPr>
              <a:grpSpLocks/>
            </p:cNvGrpSpPr>
            <p:nvPr/>
          </p:nvGrpSpPr>
          <p:grpSpPr bwMode="auto">
            <a:xfrm>
              <a:off x="1709" y="3008"/>
              <a:ext cx="507" cy="234"/>
              <a:chOff x="1740" y="2642"/>
              <a:chExt cx="752" cy="327"/>
            </a:xfrm>
          </p:grpSpPr>
          <p:sp>
            <p:nvSpPr>
              <p:cNvPr id="119" name="Freeform 1154"/>
              <p:cNvSpPr>
                <a:spLocks/>
              </p:cNvSpPr>
              <p:nvPr/>
            </p:nvSpPr>
            <p:spPr bwMode="auto">
              <a:xfrm>
                <a:off x="1752" y="2632"/>
                <a:ext cx="737"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0" name="Freeform 1155"/>
              <p:cNvSpPr>
                <a:spLocks/>
              </p:cNvSpPr>
              <p:nvPr/>
            </p:nvSpPr>
            <p:spPr bwMode="auto">
              <a:xfrm>
                <a:off x="1763" y="2646"/>
                <a:ext cx="715"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1" name="Freeform 1156"/>
              <p:cNvSpPr>
                <a:spLocks/>
              </p:cNvSpPr>
              <p:nvPr/>
            </p:nvSpPr>
            <p:spPr bwMode="auto">
              <a:xfrm>
                <a:off x="1819" y="2758"/>
                <a:ext cx="257"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2" name="Freeform 1157"/>
              <p:cNvSpPr>
                <a:spLocks/>
              </p:cNvSpPr>
              <p:nvPr/>
            </p:nvSpPr>
            <p:spPr bwMode="auto">
              <a:xfrm>
                <a:off x="1796"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3" name="Freeform 1158"/>
              <p:cNvSpPr>
                <a:spLocks/>
              </p:cNvSpPr>
              <p:nvPr/>
            </p:nvSpPr>
            <p:spPr bwMode="auto">
              <a:xfrm>
                <a:off x="2020"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4" name="Freeform 1159"/>
              <p:cNvSpPr>
                <a:spLocks/>
              </p:cNvSpPr>
              <p:nvPr/>
            </p:nvSpPr>
            <p:spPr bwMode="auto">
              <a:xfrm>
                <a:off x="2020"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13" name="Freeform 1160"/>
            <p:cNvSpPr>
              <a:spLocks/>
            </p:cNvSpPr>
            <p:nvPr/>
          </p:nvSpPr>
          <p:spPr bwMode="auto">
            <a:xfrm>
              <a:off x="2575"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 name="Freeform 1161"/>
            <p:cNvSpPr>
              <a:spLocks/>
            </p:cNvSpPr>
            <p:nvPr/>
          </p:nvSpPr>
          <p:spPr bwMode="auto">
            <a:xfrm>
              <a:off x="1001"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5" name="Freeform 1162"/>
            <p:cNvSpPr>
              <a:spLocks/>
            </p:cNvSpPr>
            <p:nvPr/>
          </p:nvSpPr>
          <p:spPr bwMode="auto">
            <a:xfrm>
              <a:off x="1009" y="2990"/>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6" name="Freeform 1163"/>
            <p:cNvSpPr>
              <a:spLocks/>
            </p:cNvSpPr>
            <p:nvPr/>
          </p:nvSpPr>
          <p:spPr bwMode="auto">
            <a:xfrm>
              <a:off x="1009"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7" name="Freeform 1164"/>
            <p:cNvSpPr>
              <a:spLocks/>
            </p:cNvSpPr>
            <p:nvPr/>
          </p:nvSpPr>
          <p:spPr bwMode="auto">
            <a:xfrm>
              <a:off x="1054"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8" name="Freeform 1165"/>
            <p:cNvSpPr>
              <a:spLocks/>
            </p:cNvSpPr>
            <p:nvPr/>
          </p:nvSpPr>
          <p:spPr bwMode="auto">
            <a:xfrm flipV="1">
              <a:off x="2545"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401" name="图片 400">
            <a:extLst>
              <a:ext uri="{FF2B5EF4-FFF2-40B4-BE49-F238E27FC236}">
                <a16:creationId xmlns:a16="http://schemas.microsoft.com/office/drawing/2014/main" id="{562225A4-C79D-456E-97A8-A559312A0C4C}"/>
              </a:ext>
            </a:extLst>
          </p:cNvPr>
          <p:cNvPicPr>
            <a:picLocks noChangeAspect="1"/>
          </p:cNvPicPr>
          <p:nvPr/>
        </p:nvPicPr>
        <p:blipFill>
          <a:blip r:embed="rId2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3164" y="2315167"/>
            <a:ext cx="3673699" cy="1006159"/>
          </a:xfrm>
          <a:prstGeom prst="rect">
            <a:avLst/>
          </a:prstGeom>
        </p:spPr>
      </p:pic>
      <p:pic>
        <p:nvPicPr>
          <p:cNvPr id="402" name="图片 401">
            <a:extLst>
              <a:ext uri="{FF2B5EF4-FFF2-40B4-BE49-F238E27FC236}">
                <a16:creationId xmlns:a16="http://schemas.microsoft.com/office/drawing/2014/main" id="{EA2808D4-810F-496D-AC0E-E9B1CCD98859}"/>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0477" t="19150" b="18553"/>
          <a:stretch/>
        </p:blipFill>
        <p:spPr>
          <a:xfrm>
            <a:off x="5627292" y="3922295"/>
            <a:ext cx="3102447" cy="2430379"/>
          </a:xfrm>
          <a:prstGeom prst="rect">
            <a:avLst/>
          </a:prstGeom>
        </p:spPr>
      </p:pic>
      <p:grpSp>
        <p:nvGrpSpPr>
          <p:cNvPr id="403" name="组合 402">
            <a:extLst>
              <a:ext uri="{FF2B5EF4-FFF2-40B4-BE49-F238E27FC236}">
                <a16:creationId xmlns:a16="http://schemas.microsoft.com/office/drawing/2014/main" id="{E178D1A6-8F32-4C6E-9805-E0499A9EBC49}"/>
              </a:ext>
            </a:extLst>
          </p:cNvPr>
          <p:cNvGrpSpPr/>
          <p:nvPr/>
        </p:nvGrpSpPr>
        <p:grpSpPr>
          <a:xfrm>
            <a:off x="3953721" y="3767165"/>
            <a:ext cx="4549206" cy="616479"/>
            <a:chOff x="1638299" y="2533650"/>
            <a:chExt cx="7301525" cy="822836"/>
          </a:xfrm>
        </p:grpSpPr>
        <p:sp>
          <p:nvSpPr>
            <p:cNvPr id="404"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A5265356-1F7A-4341-A33E-FE8F890830DC}"/>
                </a:ext>
              </a:extLst>
            </p:cNvPr>
            <p:cNvSpPr txBox="1"/>
            <p:nvPr/>
          </p:nvSpPr>
          <p:spPr>
            <a:xfrm>
              <a:off x="1858870" y="2627615"/>
              <a:ext cx="6987291" cy="698360"/>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路由器与交换机</a:t>
              </a:r>
              <a:endParaRPr lang="en-US" altLang="zh-CN" sz="2800" dirty="0">
                <a:latin typeface="思源黑体 CN Medium" panose="020B0600000000000000" pitchFamily="34" charset="-122"/>
                <a:ea typeface="思源黑体 CN Medium" panose="020B0600000000000000" pitchFamily="34" charset="-122"/>
              </a:endParaRPr>
            </a:p>
          </p:txBody>
        </p:sp>
        <p:sp>
          <p:nvSpPr>
            <p:cNvPr id="406"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9" name="Line 452"/>
          <p:cNvSpPr>
            <a:spLocks noChangeShapeType="1"/>
          </p:cNvSpPr>
          <p:nvPr/>
        </p:nvSpPr>
        <p:spPr bwMode="auto">
          <a:xfrm flipH="1">
            <a:off x="7327913" y="2663283"/>
            <a:ext cx="290587" cy="1354407"/>
          </a:xfrm>
          <a:prstGeom prst="line">
            <a:avLst/>
          </a:prstGeom>
          <a:noFill/>
          <a:ln w="57150">
            <a:solidFill>
              <a:srgbClr val="FFC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3" name="组合 2"/>
          <p:cNvGrpSpPr/>
          <p:nvPr/>
        </p:nvGrpSpPr>
        <p:grpSpPr>
          <a:xfrm>
            <a:off x="6594205" y="2546551"/>
            <a:ext cx="2014779" cy="1833308"/>
            <a:chOff x="8644056" y="3084231"/>
            <a:chExt cx="2014779" cy="1833308"/>
          </a:xfrm>
        </p:grpSpPr>
        <p:sp>
          <p:nvSpPr>
            <p:cNvPr id="2" name="椭圆 1"/>
            <p:cNvSpPr/>
            <p:nvPr/>
          </p:nvSpPr>
          <p:spPr>
            <a:xfrm>
              <a:off x="8644056" y="3100042"/>
              <a:ext cx="2014779" cy="1784267"/>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8" name="图片 407">
              <a:extLst>
                <a:ext uri="{FF2B5EF4-FFF2-40B4-BE49-F238E27FC236}">
                  <a16:creationId xmlns:a16="http://schemas.microsoft.com/office/drawing/2014/main" id="{1B8254E9-3BAA-459F-8E79-AE59FE5D949C}"/>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21318" y="3084231"/>
              <a:ext cx="1833308" cy="1833308"/>
            </a:xfrm>
            <a:prstGeom prst="rect">
              <a:avLst/>
            </a:prstGeom>
          </p:spPr>
        </p:pic>
      </p:grpSp>
      <p:sp>
        <p:nvSpPr>
          <p:cNvPr id="410" name="Line 436"/>
          <p:cNvSpPr>
            <a:spLocks noChangeShapeType="1"/>
          </p:cNvSpPr>
          <p:nvPr/>
        </p:nvSpPr>
        <p:spPr bwMode="auto">
          <a:xfrm flipV="1">
            <a:off x="4490676" y="5316048"/>
            <a:ext cx="832917" cy="205170"/>
          </a:xfrm>
          <a:prstGeom prst="line">
            <a:avLst/>
          </a:prstGeom>
          <a:noFill/>
          <a:ln w="57150">
            <a:solidFill>
              <a:srgbClr val="009FF6"/>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5" name="组合 4"/>
          <p:cNvGrpSpPr/>
          <p:nvPr/>
        </p:nvGrpSpPr>
        <p:grpSpPr>
          <a:xfrm>
            <a:off x="3032665" y="4919866"/>
            <a:ext cx="2232036" cy="1118123"/>
            <a:chOff x="8322590" y="5422162"/>
            <a:chExt cx="2232036" cy="1118123"/>
          </a:xfrm>
        </p:grpSpPr>
        <p:sp>
          <p:nvSpPr>
            <p:cNvPr id="4" name="圆角矩形 3"/>
            <p:cNvSpPr/>
            <p:nvPr/>
          </p:nvSpPr>
          <p:spPr>
            <a:xfrm>
              <a:off x="8322590" y="5422162"/>
              <a:ext cx="2232036" cy="1118123"/>
            </a:xfrm>
            <a:prstGeom prst="roundRect">
              <a:avLst>
                <a:gd name="adj" fmla="val 29142"/>
              </a:avLst>
            </a:prstGeom>
            <a:solidFill>
              <a:schemeClr val="bg1"/>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7" name="图片 406">
              <a:extLst>
                <a:ext uri="{FF2B5EF4-FFF2-40B4-BE49-F238E27FC236}">
                  <a16:creationId xmlns:a16="http://schemas.microsoft.com/office/drawing/2014/main" id="{60ACEA41-2FFD-4EE4-899B-90DEC004BCD9}"/>
                </a:ext>
              </a:extLst>
            </p:cNvPr>
            <p:cNvPicPr>
              <a:picLocks noChangeAspect="1"/>
            </p:cNvPicPr>
            <p:nvPr/>
          </p:nvPicPr>
          <p:blipFill>
            <a:blip r:embed="rId2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05741" y="5558440"/>
              <a:ext cx="1833308" cy="835360"/>
            </a:xfrm>
            <a:prstGeom prst="rect">
              <a:avLst/>
            </a:prstGeom>
          </p:spPr>
        </p:pic>
      </p:grpSp>
      <p:grpSp>
        <p:nvGrpSpPr>
          <p:cNvPr id="411" name="组合 410">
            <a:extLst>
              <a:ext uri="{FF2B5EF4-FFF2-40B4-BE49-F238E27FC236}">
                <a16:creationId xmlns:a16="http://schemas.microsoft.com/office/drawing/2014/main" id="{E178D1A6-8F32-4C6E-9805-E0499A9EBC49}"/>
              </a:ext>
            </a:extLst>
          </p:cNvPr>
          <p:cNvGrpSpPr/>
          <p:nvPr/>
        </p:nvGrpSpPr>
        <p:grpSpPr>
          <a:xfrm>
            <a:off x="2858342" y="4410449"/>
            <a:ext cx="6842497" cy="431047"/>
            <a:chOff x="1638299" y="2505961"/>
            <a:chExt cx="7301525" cy="850525"/>
          </a:xfrm>
        </p:grpSpPr>
        <p:sp>
          <p:nvSpPr>
            <p:cNvPr id="412"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3" name="文本框 412">
              <a:extLst>
                <a:ext uri="{FF2B5EF4-FFF2-40B4-BE49-F238E27FC236}">
                  <a16:creationId xmlns:a16="http://schemas.microsoft.com/office/drawing/2014/main" id="{A5265356-1F7A-4341-A33E-FE8F890830DC}"/>
                </a:ext>
              </a:extLst>
            </p:cNvPr>
            <p:cNvSpPr txBox="1"/>
            <p:nvPr/>
          </p:nvSpPr>
          <p:spPr>
            <a:xfrm>
              <a:off x="1858871" y="2505961"/>
              <a:ext cx="6987291" cy="616201"/>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链路</a:t>
              </a:r>
              <a:r>
                <a:rPr lang="en-US" altLang="zh-CN" sz="2400" dirty="0">
                  <a:latin typeface="思源黑体 CN Medium" panose="020B0600000000000000" pitchFamily="34" charset="-122"/>
                  <a:ea typeface="思源黑体 CN Medium" panose="020B0600000000000000" pitchFamily="34" charset="-122"/>
                </a:rPr>
                <a:t>(</a:t>
              </a:r>
              <a:r>
                <a:rPr lang="zh-CN" altLang="en-US" sz="2400" dirty="0">
                  <a:latin typeface="思源黑体 CN Medium" panose="020B0600000000000000" pitchFamily="34" charset="-122"/>
                  <a:ea typeface="思源黑体 CN Medium" panose="020B0600000000000000" pitchFamily="34" charset="-122"/>
                </a:rPr>
                <a:t>光纤、同轴电缆、双绞线、无线电</a:t>
              </a:r>
              <a:r>
                <a:rPr lang="en-US" altLang="zh-CN" sz="2400" dirty="0">
                  <a:latin typeface="思源黑体 CN Medium" panose="020B0600000000000000" pitchFamily="34" charset="-122"/>
                  <a:ea typeface="思源黑体 CN Medium" panose="020B0600000000000000" pitchFamily="34" charset="-122"/>
                </a:rPr>
                <a:t>)</a:t>
              </a:r>
            </a:p>
          </p:txBody>
        </p:sp>
        <p:sp>
          <p:nvSpPr>
            <p:cNvPr id="414"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4098" name="Picture 2" descr="http://hbimg.b0.upaiyun.com/dcaeae9988e7e0934f529a5f72489b181b5d8a0123f62-uR1OJI_fw236"/>
          <p:cNvPicPr>
            <a:picLocks noChangeAspect="1" noChangeArrowheads="1"/>
          </p:cNvPicPr>
          <p:nvPr/>
        </p:nvPicPr>
        <p:blipFill>
          <a:blip r:embed="rId2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48255" y="1645221"/>
            <a:ext cx="1125978" cy="165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1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401"/>
                                        </p:tgtEl>
                                        <p:attrNameLst>
                                          <p:attrName>ppt_w</p:attrName>
                                        </p:attrNameLst>
                                      </p:cBhvr>
                                      <p:tavLst>
                                        <p:tav tm="0">
                                          <p:val>
                                            <p:strVal val="ppt_w"/>
                                          </p:val>
                                        </p:tav>
                                        <p:tav tm="100000">
                                          <p:val>
                                            <p:fltVal val="0"/>
                                          </p:val>
                                        </p:tav>
                                      </p:tavLst>
                                    </p:anim>
                                    <p:anim calcmode="lin" valueType="num">
                                      <p:cBhvr>
                                        <p:cTn id="7" dur="500"/>
                                        <p:tgtEl>
                                          <p:spTgt spid="401"/>
                                        </p:tgtEl>
                                        <p:attrNameLst>
                                          <p:attrName>ppt_h</p:attrName>
                                        </p:attrNameLst>
                                      </p:cBhvr>
                                      <p:tavLst>
                                        <p:tav tm="0">
                                          <p:val>
                                            <p:strVal val="ppt_h"/>
                                          </p:val>
                                        </p:tav>
                                        <p:tav tm="100000">
                                          <p:val>
                                            <p:fltVal val="0"/>
                                          </p:val>
                                        </p:tav>
                                      </p:tavLst>
                                    </p:anim>
                                    <p:animEffect transition="out" filter="fade">
                                      <p:cBhvr>
                                        <p:cTn id="8" dur="500"/>
                                        <p:tgtEl>
                                          <p:spTgt spid="401"/>
                                        </p:tgtEl>
                                      </p:cBhvr>
                                    </p:animEffect>
                                    <p:set>
                                      <p:cBhvr>
                                        <p:cTn id="9" dur="1" fill="hold">
                                          <p:stCondLst>
                                            <p:cond delay="499"/>
                                          </p:stCondLst>
                                        </p:cTn>
                                        <p:tgtEl>
                                          <p:spTgt spid="401"/>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402"/>
                                        </p:tgtEl>
                                        <p:attrNameLst>
                                          <p:attrName>ppt_w</p:attrName>
                                        </p:attrNameLst>
                                      </p:cBhvr>
                                      <p:tavLst>
                                        <p:tav tm="0">
                                          <p:val>
                                            <p:strVal val="ppt_w"/>
                                          </p:val>
                                        </p:tav>
                                        <p:tav tm="100000">
                                          <p:val>
                                            <p:fltVal val="0"/>
                                          </p:val>
                                        </p:tav>
                                      </p:tavLst>
                                    </p:anim>
                                    <p:anim calcmode="lin" valueType="num">
                                      <p:cBhvr>
                                        <p:cTn id="12" dur="500"/>
                                        <p:tgtEl>
                                          <p:spTgt spid="402"/>
                                        </p:tgtEl>
                                        <p:attrNameLst>
                                          <p:attrName>ppt_h</p:attrName>
                                        </p:attrNameLst>
                                      </p:cBhvr>
                                      <p:tavLst>
                                        <p:tav tm="0">
                                          <p:val>
                                            <p:strVal val="ppt_h"/>
                                          </p:val>
                                        </p:tav>
                                        <p:tav tm="100000">
                                          <p:val>
                                            <p:fltVal val="0"/>
                                          </p:val>
                                        </p:tav>
                                      </p:tavLst>
                                    </p:anim>
                                    <p:animEffect transition="out" filter="fade">
                                      <p:cBhvr>
                                        <p:cTn id="13" dur="500"/>
                                        <p:tgtEl>
                                          <p:spTgt spid="402"/>
                                        </p:tgtEl>
                                      </p:cBhvr>
                                    </p:animEffect>
                                    <p:set>
                                      <p:cBhvr>
                                        <p:cTn id="14" dur="1" fill="hold">
                                          <p:stCondLst>
                                            <p:cond delay="499"/>
                                          </p:stCondLst>
                                        </p:cTn>
                                        <p:tgtEl>
                                          <p:spTgt spid="402"/>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403"/>
                                        </p:tgtEl>
                                        <p:attrNameLst>
                                          <p:attrName>ppt_w</p:attrName>
                                        </p:attrNameLst>
                                      </p:cBhvr>
                                      <p:tavLst>
                                        <p:tav tm="0">
                                          <p:val>
                                            <p:strVal val="ppt_w"/>
                                          </p:val>
                                        </p:tav>
                                        <p:tav tm="100000">
                                          <p:val>
                                            <p:fltVal val="0"/>
                                          </p:val>
                                        </p:tav>
                                      </p:tavLst>
                                    </p:anim>
                                    <p:anim calcmode="lin" valueType="num">
                                      <p:cBhvr>
                                        <p:cTn id="17" dur="500"/>
                                        <p:tgtEl>
                                          <p:spTgt spid="403"/>
                                        </p:tgtEl>
                                        <p:attrNameLst>
                                          <p:attrName>ppt_h</p:attrName>
                                        </p:attrNameLst>
                                      </p:cBhvr>
                                      <p:tavLst>
                                        <p:tav tm="0">
                                          <p:val>
                                            <p:strVal val="ppt_h"/>
                                          </p:val>
                                        </p:tav>
                                        <p:tav tm="100000">
                                          <p:val>
                                            <p:fltVal val="0"/>
                                          </p:val>
                                        </p:tav>
                                      </p:tavLst>
                                    </p:anim>
                                    <p:animEffect transition="out" filter="fade">
                                      <p:cBhvr>
                                        <p:cTn id="18" dur="500"/>
                                        <p:tgtEl>
                                          <p:spTgt spid="403"/>
                                        </p:tgtEl>
                                      </p:cBhvr>
                                    </p:animEffect>
                                    <p:set>
                                      <p:cBhvr>
                                        <p:cTn id="19" dur="1" fill="hold">
                                          <p:stCondLst>
                                            <p:cond delay="499"/>
                                          </p:stCondLst>
                                        </p:cTn>
                                        <p:tgtEl>
                                          <p:spTgt spid="403"/>
                                        </p:tgtEl>
                                        <p:attrNameLst>
                                          <p:attrName>style.visibility</p:attrName>
                                        </p:attrNameLst>
                                      </p:cBhvr>
                                      <p:to>
                                        <p:strVal val="hidden"/>
                                      </p:to>
                                    </p:se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09"/>
                                        </p:tgtEl>
                                        <p:attrNameLst>
                                          <p:attrName>style.visibility</p:attrName>
                                        </p:attrNameLst>
                                      </p:cBhvr>
                                      <p:to>
                                        <p:strVal val="visible"/>
                                      </p:to>
                                    </p:set>
                                    <p:anim calcmode="lin" valueType="num">
                                      <p:cBhvr>
                                        <p:cTn id="23" dur="500" fill="hold"/>
                                        <p:tgtEl>
                                          <p:spTgt spid="409"/>
                                        </p:tgtEl>
                                        <p:attrNameLst>
                                          <p:attrName>ppt_w</p:attrName>
                                        </p:attrNameLst>
                                      </p:cBhvr>
                                      <p:tavLst>
                                        <p:tav tm="0">
                                          <p:val>
                                            <p:fltVal val="0"/>
                                          </p:val>
                                        </p:tav>
                                        <p:tav tm="100000">
                                          <p:val>
                                            <p:strVal val="#ppt_w"/>
                                          </p:val>
                                        </p:tav>
                                      </p:tavLst>
                                    </p:anim>
                                    <p:anim calcmode="lin" valueType="num">
                                      <p:cBhvr>
                                        <p:cTn id="24" dur="500" fill="hold"/>
                                        <p:tgtEl>
                                          <p:spTgt spid="409"/>
                                        </p:tgtEl>
                                        <p:attrNameLst>
                                          <p:attrName>ppt_h</p:attrName>
                                        </p:attrNameLst>
                                      </p:cBhvr>
                                      <p:tavLst>
                                        <p:tav tm="0">
                                          <p:val>
                                            <p:fltVal val="0"/>
                                          </p:val>
                                        </p:tav>
                                        <p:tav tm="100000">
                                          <p:val>
                                            <p:strVal val="#ppt_h"/>
                                          </p:val>
                                        </p:tav>
                                      </p:tavLst>
                                    </p:anim>
                                    <p:animEffect transition="in" filter="fade">
                                      <p:cBhvr>
                                        <p:cTn id="25" dur="500"/>
                                        <p:tgtEl>
                                          <p:spTgt spid="40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10"/>
                                        </p:tgtEl>
                                        <p:attrNameLst>
                                          <p:attrName>style.visibility</p:attrName>
                                        </p:attrNameLst>
                                      </p:cBhvr>
                                      <p:to>
                                        <p:strVal val="visible"/>
                                      </p:to>
                                    </p:set>
                                    <p:anim calcmode="lin" valueType="num">
                                      <p:cBhvr>
                                        <p:cTn id="28" dur="500" fill="hold"/>
                                        <p:tgtEl>
                                          <p:spTgt spid="410"/>
                                        </p:tgtEl>
                                        <p:attrNameLst>
                                          <p:attrName>ppt_w</p:attrName>
                                        </p:attrNameLst>
                                      </p:cBhvr>
                                      <p:tavLst>
                                        <p:tav tm="0">
                                          <p:val>
                                            <p:fltVal val="0"/>
                                          </p:val>
                                        </p:tav>
                                        <p:tav tm="100000">
                                          <p:val>
                                            <p:strVal val="#ppt_w"/>
                                          </p:val>
                                        </p:tav>
                                      </p:tavLst>
                                    </p:anim>
                                    <p:anim calcmode="lin" valueType="num">
                                      <p:cBhvr>
                                        <p:cTn id="29" dur="500" fill="hold"/>
                                        <p:tgtEl>
                                          <p:spTgt spid="410"/>
                                        </p:tgtEl>
                                        <p:attrNameLst>
                                          <p:attrName>ppt_h</p:attrName>
                                        </p:attrNameLst>
                                      </p:cBhvr>
                                      <p:tavLst>
                                        <p:tav tm="0">
                                          <p:val>
                                            <p:fltVal val="0"/>
                                          </p:val>
                                        </p:tav>
                                        <p:tav tm="100000">
                                          <p:val>
                                            <p:strVal val="#ppt_h"/>
                                          </p:val>
                                        </p:tav>
                                      </p:tavLst>
                                    </p:anim>
                                    <p:animEffect transition="in" filter="fade">
                                      <p:cBhvr>
                                        <p:cTn id="30" dur="500"/>
                                        <p:tgtEl>
                                          <p:spTgt spid="410"/>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nodeType="withEffect">
                                  <p:stCondLst>
                                    <p:cond delay="0"/>
                                  </p:stCondLst>
                                  <p:childTnLst>
                                    <p:set>
                                      <p:cBhvr>
                                        <p:cTn id="43" dur="1" fill="hold">
                                          <p:stCondLst>
                                            <p:cond delay="0"/>
                                          </p:stCondLst>
                                        </p:cTn>
                                        <p:tgtEl>
                                          <p:spTgt spid="4098"/>
                                        </p:tgtEl>
                                        <p:attrNameLst>
                                          <p:attrName>style.visibility</p:attrName>
                                        </p:attrNameLst>
                                      </p:cBhvr>
                                      <p:to>
                                        <p:strVal val="visible"/>
                                      </p:to>
                                    </p:set>
                                    <p:anim calcmode="lin" valueType="num">
                                      <p:cBhvr>
                                        <p:cTn id="44" dur="500" fill="hold"/>
                                        <p:tgtEl>
                                          <p:spTgt spid="4098"/>
                                        </p:tgtEl>
                                        <p:attrNameLst>
                                          <p:attrName>ppt_w</p:attrName>
                                        </p:attrNameLst>
                                      </p:cBhvr>
                                      <p:tavLst>
                                        <p:tav tm="0">
                                          <p:val>
                                            <p:fltVal val="0"/>
                                          </p:val>
                                        </p:tav>
                                        <p:tav tm="100000">
                                          <p:val>
                                            <p:strVal val="#ppt_w"/>
                                          </p:val>
                                        </p:tav>
                                      </p:tavLst>
                                    </p:anim>
                                    <p:anim calcmode="lin" valueType="num">
                                      <p:cBhvr>
                                        <p:cTn id="45" dur="500" fill="hold"/>
                                        <p:tgtEl>
                                          <p:spTgt spid="4098"/>
                                        </p:tgtEl>
                                        <p:attrNameLst>
                                          <p:attrName>ppt_h</p:attrName>
                                        </p:attrNameLst>
                                      </p:cBhvr>
                                      <p:tavLst>
                                        <p:tav tm="0">
                                          <p:val>
                                            <p:fltVal val="0"/>
                                          </p:val>
                                        </p:tav>
                                        <p:tav tm="100000">
                                          <p:val>
                                            <p:strVal val="#ppt_h"/>
                                          </p:val>
                                        </p:tav>
                                      </p:tavLst>
                                    </p:anim>
                                    <p:animEffect transition="in" filter="fade">
                                      <p:cBhvr>
                                        <p:cTn id="46" dur="500"/>
                                        <p:tgtEl>
                                          <p:spTgt spid="4098"/>
                                        </p:tgtEl>
                                      </p:cBhvr>
                                    </p:animEffect>
                                  </p:childTnLst>
                                </p:cTn>
                              </p:par>
                            </p:childTnLst>
                          </p:cTn>
                        </p:par>
                        <p:par>
                          <p:cTn id="47" fill="hold">
                            <p:stCondLst>
                              <p:cond delay="1500"/>
                            </p:stCondLst>
                            <p:childTnLst>
                              <p:par>
                                <p:cTn id="48" presetID="53" presetClass="entr" presetSubtype="16" fill="hold" nodeType="afterEffect">
                                  <p:stCondLst>
                                    <p:cond delay="0"/>
                                  </p:stCondLst>
                                  <p:childTnLst>
                                    <p:set>
                                      <p:cBhvr>
                                        <p:cTn id="49" dur="1" fill="hold">
                                          <p:stCondLst>
                                            <p:cond delay="0"/>
                                          </p:stCondLst>
                                        </p:cTn>
                                        <p:tgtEl>
                                          <p:spTgt spid="411"/>
                                        </p:tgtEl>
                                        <p:attrNameLst>
                                          <p:attrName>style.visibility</p:attrName>
                                        </p:attrNameLst>
                                      </p:cBhvr>
                                      <p:to>
                                        <p:strVal val="visible"/>
                                      </p:to>
                                    </p:set>
                                    <p:anim calcmode="lin" valueType="num">
                                      <p:cBhvr>
                                        <p:cTn id="50" dur="1000" fill="hold"/>
                                        <p:tgtEl>
                                          <p:spTgt spid="411"/>
                                        </p:tgtEl>
                                        <p:attrNameLst>
                                          <p:attrName>ppt_w</p:attrName>
                                        </p:attrNameLst>
                                      </p:cBhvr>
                                      <p:tavLst>
                                        <p:tav tm="0">
                                          <p:val>
                                            <p:fltVal val="0"/>
                                          </p:val>
                                        </p:tav>
                                        <p:tav tm="100000">
                                          <p:val>
                                            <p:strVal val="#ppt_w"/>
                                          </p:val>
                                        </p:tav>
                                      </p:tavLst>
                                    </p:anim>
                                    <p:anim calcmode="lin" valueType="num">
                                      <p:cBhvr>
                                        <p:cTn id="51" dur="1000" fill="hold"/>
                                        <p:tgtEl>
                                          <p:spTgt spid="411"/>
                                        </p:tgtEl>
                                        <p:attrNameLst>
                                          <p:attrName>ppt_h</p:attrName>
                                        </p:attrNameLst>
                                      </p:cBhvr>
                                      <p:tavLst>
                                        <p:tav tm="0">
                                          <p:val>
                                            <p:fltVal val="0"/>
                                          </p:val>
                                        </p:tav>
                                        <p:tav tm="100000">
                                          <p:val>
                                            <p:strVal val="#ppt_h"/>
                                          </p:val>
                                        </p:tav>
                                      </p:tavLst>
                                    </p:anim>
                                    <p:animEffect transition="in" filter="fade">
                                      <p:cBhvr>
                                        <p:cTn id="52"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P spid="41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因特网采用的模型</a:t>
            </a:r>
          </a:p>
        </p:txBody>
      </p:sp>
      <p:pic>
        <p:nvPicPr>
          <p:cNvPr id="4" name="Picture 4" descr="1-21">
            <a:extLst>
              <a:ext uri="{FF2B5EF4-FFF2-40B4-BE49-F238E27FC236}">
                <a16:creationId xmlns:a16="http://schemas.microsoft.com/office/drawing/2014/main" id="{04C46E8C-9AFD-4608-A985-3E408EC0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158" y="2522627"/>
            <a:ext cx="32004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4E0D8023-7163-473D-9BD9-3D025803F6C0}"/>
              </a:ext>
            </a:extLst>
          </p:cNvPr>
          <p:cNvSpPr txBox="1">
            <a:spLocks noChangeArrowheads="1"/>
          </p:cNvSpPr>
          <p:nvPr/>
        </p:nvSpPr>
        <p:spPr bwMode="auto">
          <a:xfrm>
            <a:off x="5227246" y="2741702"/>
            <a:ext cx="5400675"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2000">
                <a:solidFill>
                  <a:srgbClr val="080808"/>
                </a:solidFill>
                <a:latin typeface="宋体" panose="02010600030101010101" pitchFamily="2" charset="-122"/>
              </a:rPr>
              <a:t>5 </a:t>
            </a:r>
            <a:r>
              <a:rPr kumimoji="1" lang="zh-CN" altLang="en-US" sz="2000">
                <a:solidFill>
                  <a:srgbClr val="080808"/>
                </a:solidFill>
                <a:latin typeface="宋体" panose="02010600030101010101" pitchFamily="2" charset="-122"/>
              </a:rPr>
              <a:t>应用层：为应用进程提供信交换和远地操作</a:t>
            </a:r>
          </a:p>
          <a:p>
            <a:pPr eaLnBrk="1" hangingPunct="1"/>
            <a:endParaRPr kumimoji="1" lang="zh-CN" altLang="en-US" sz="2000">
              <a:solidFill>
                <a:srgbClr val="080808"/>
              </a:solidFill>
              <a:latin typeface="宋体" panose="02010600030101010101" pitchFamily="2" charset="-122"/>
            </a:endParaRPr>
          </a:p>
          <a:p>
            <a:pPr eaLnBrk="1" hangingPunct="1"/>
            <a:r>
              <a:rPr kumimoji="1" lang="en-US" altLang="zh-CN" sz="2000">
                <a:solidFill>
                  <a:srgbClr val="080808"/>
                </a:solidFill>
                <a:latin typeface="宋体" panose="02010600030101010101" pitchFamily="2" charset="-122"/>
              </a:rPr>
              <a:t>4 </a:t>
            </a:r>
            <a:r>
              <a:rPr kumimoji="1" lang="zh-CN" altLang="en-US" sz="2000">
                <a:solidFill>
                  <a:srgbClr val="080808"/>
                </a:solidFill>
                <a:latin typeface="宋体" panose="02010600030101010101" pitchFamily="2" charset="-122"/>
              </a:rPr>
              <a:t>运输层：传送报文 </a:t>
            </a:r>
            <a:r>
              <a:rPr kumimoji="1" lang="en-US" altLang="zh-CN" sz="2000">
                <a:solidFill>
                  <a:srgbClr val="080808"/>
                </a:solidFill>
                <a:latin typeface="宋体" panose="02010600030101010101" pitchFamily="2" charset="-122"/>
              </a:rPr>
              <a:t>(message)</a:t>
            </a:r>
          </a:p>
          <a:p>
            <a:pPr eaLnBrk="1" hangingPunct="1"/>
            <a:endParaRPr kumimoji="1" lang="en-US" altLang="zh-CN" sz="2000">
              <a:solidFill>
                <a:srgbClr val="080808"/>
              </a:solidFill>
              <a:latin typeface="宋体" panose="02010600030101010101" pitchFamily="2" charset="-122"/>
            </a:endParaRPr>
          </a:p>
          <a:p>
            <a:pPr eaLnBrk="1" hangingPunct="1"/>
            <a:r>
              <a:rPr kumimoji="1" lang="en-US" altLang="zh-CN" sz="2000">
                <a:solidFill>
                  <a:srgbClr val="080808"/>
                </a:solidFill>
                <a:latin typeface="宋体" panose="02010600030101010101" pitchFamily="2" charset="-122"/>
              </a:rPr>
              <a:t>3 </a:t>
            </a:r>
            <a:r>
              <a:rPr kumimoji="1" lang="zh-CN" altLang="en-US" sz="2000">
                <a:solidFill>
                  <a:srgbClr val="080808"/>
                </a:solidFill>
                <a:latin typeface="宋体" panose="02010600030101010101" pitchFamily="2" charset="-122"/>
              </a:rPr>
              <a:t>网络层：传送分组（</a:t>
            </a:r>
            <a:r>
              <a:rPr kumimoji="1" lang="en-US" altLang="zh-CN" sz="2000">
                <a:solidFill>
                  <a:srgbClr val="080808"/>
                </a:solidFill>
                <a:latin typeface="宋体" panose="02010600030101010101" pitchFamily="2" charset="-122"/>
              </a:rPr>
              <a:t>packet)</a:t>
            </a:r>
          </a:p>
          <a:p>
            <a:pPr eaLnBrk="1" hangingPunct="1"/>
            <a:endParaRPr kumimoji="1" lang="en-US" altLang="zh-CN" sz="2000">
              <a:solidFill>
                <a:srgbClr val="080808"/>
              </a:solidFill>
              <a:latin typeface="宋体" panose="02010600030101010101" pitchFamily="2" charset="-122"/>
            </a:endParaRPr>
          </a:p>
          <a:p>
            <a:pPr eaLnBrk="1" hangingPunct="1"/>
            <a:r>
              <a:rPr kumimoji="1" lang="en-US" altLang="zh-CN" sz="2000">
                <a:solidFill>
                  <a:srgbClr val="080808"/>
                </a:solidFill>
                <a:latin typeface="宋体" panose="02010600030101010101" pitchFamily="2" charset="-122"/>
              </a:rPr>
              <a:t>2 </a:t>
            </a:r>
            <a:r>
              <a:rPr kumimoji="1" lang="zh-CN" altLang="en-US" sz="2000">
                <a:solidFill>
                  <a:srgbClr val="080808"/>
                </a:solidFill>
                <a:latin typeface="宋体" panose="02010600030101010101" pitchFamily="2" charset="-122"/>
              </a:rPr>
              <a:t>数据链路层：传送帧（</a:t>
            </a:r>
            <a:r>
              <a:rPr kumimoji="1" lang="en-US" altLang="zh-CN" sz="2000">
                <a:solidFill>
                  <a:srgbClr val="080808"/>
                </a:solidFill>
                <a:latin typeface="宋体" panose="02010600030101010101" pitchFamily="2" charset="-122"/>
              </a:rPr>
              <a:t>frame)</a:t>
            </a:r>
          </a:p>
          <a:p>
            <a:pPr eaLnBrk="1" hangingPunct="1"/>
            <a:endParaRPr kumimoji="1" lang="en-US" altLang="zh-CN" sz="2000">
              <a:solidFill>
                <a:srgbClr val="080808"/>
              </a:solidFill>
              <a:latin typeface="宋体" panose="02010600030101010101" pitchFamily="2" charset="-122"/>
            </a:endParaRPr>
          </a:p>
          <a:p>
            <a:pPr eaLnBrk="1" hangingPunct="1"/>
            <a:r>
              <a:rPr kumimoji="1" lang="en-US" altLang="zh-CN" sz="2000">
                <a:solidFill>
                  <a:srgbClr val="080808"/>
                </a:solidFill>
                <a:latin typeface="宋体" panose="02010600030101010101" pitchFamily="2" charset="-122"/>
              </a:rPr>
              <a:t>1 </a:t>
            </a:r>
            <a:r>
              <a:rPr kumimoji="1" lang="zh-CN" altLang="en-US" sz="2000">
                <a:solidFill>
                  <a:srgbClr val="080808"/>
                </a:solidFill>
                <a:latin typeface="宋体" panose="02010600030101010101" pitchFamily="2" charset="-122"/>
              </a:rPr>
              <a:t>物理层：传送比特流 </a:t>
            </a:r>
            <a:r>
              <a:rPr kumimoji="1" lang="en-US" altLang="zh-CN" sz="2000">
                <a:solidFill>
                  <a:srgbClr val="080808"/>
                </a:solidFill>
                <a:latin typeface="宋体" panose="02010600030101010101" pitchFamily="2" charset="-122"/>
              </a:rPr>
              <a:t>(bit)</a:t>
            </a:r>
          </a:p>
        </p:txBody>
      </p:sp>
    </p:spTree>
    <p:extLst>
      <p:ext uri="{BB962C8B-B14F-4D97-AF65-F5344CB8AC3E}">
        <p14:creationId xmlns:p14="http://schemas.microsoft.com/office/powerpoint/2010/main" val="375912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 calcmode="lin" valueType="num">
                                      <p:cBhvr additive="base">
                                        <p:cTn id="12"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 calcmode="lin" valueType="num">
                                      <p:cBhvr additive="base">
                                        <p:cTn id="18"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additive="base">
                                        <p:cTn id="24"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 calcmode="lin" valueType="num">
                                      <p:cBhvr additive="base">
                                        <p:cTn id="30"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 calcmode="lin" valueType="num">
                                      <p:cBhvr additive="base">
                                        <p:cTn id="3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1.6</a:t>
            </a:r>
            <a:r>
              <a:rPr lang="zh-CN" altLang="en-US" dirty="0">
                <a:solidFill>
                  <a:schemeClr val="bg1"/>
                </a:solidFill>
              </a:rPr>
              <a:t> 网络中的法律和社会问题</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17997937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网络的中立性</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791967" y="2555599"/>
            <a:ext cx="2988923" cy="3318936"/>
          </a:xfrm>
        </p:spPr>
        <p:txBody>
          <a:bodyPr/>
          <a:lstStyle/>
          <a:p>
            <a:r>
              <a:rPr lang="zh-CN" altLang="en-US" dirty="0"/>
              <a:t>宽带垄断与市场权力失衡</a:t>
            </a:r>
          </a:p>
          <a:p>
            <a:pPr lvl="1"/>
            <a:r>
              <a:rPr lang="en-US" altLang="zh-CN" dirty="0"/>
              <a:t>ISP</a:t>
            </a:r>
            <a:r>
              <a:rPr lang="zh-CN" altLang="en-US" dirty="0"/>
              <a:t>掌握用户接入互联网的“最后一公里”控制权。在许多地区，宽带市场被少数几家大公司垄断，缺乏有效竞争。这种市场权力失衡使</a:t>
            </a:r>
            <a:r>
              <a:rPr lang="en-US" altLang="zh-CN" dirty="0">
                <a:solidFill>
                  <a:srgbClr val="FF0000"/>
                </a:solidFill>
              </a:rPr>
              <a:t>ISP</a:t>
            </a:r>
            <a:r>
              <a:rPr lang="zh-CN" altLang="en-US" dirty="0">
                <a:solidFill>
                  <a:srgbClr val="FF0000"/>
                </a:solidFill>
              </a:rPr>
              <a:t>有能力通过技术手段干预流量</a:t>
            </a:r>
            <a:r>
              <a:rPr lang="zh-CN" altLang="en-US" dirty="0"/>
              <a:t>，损害用户和其他企业的权益。</a:t>
            </a:r>
          </a:p>
        </p:txBody>
      </p:sp>
      <p:sp>
        <p:nvSpPr>
          <p:cNvPr id="15" name="内容占位符 2">
            <a:extLst>
              <a:ext uri="{FF2B5EF4-FFF2-40B4-BE49-F238E27FC236}">
                <a16:creationId xmlns:a16="http://schemas.microsoft.com/office/drawing/2014/main" id="{61F68544-675F-4403-88CE-DF3768679CF5}"/>
              </a:ext>
            </a:extLst>
          </p:cNvPr>
          <p:cNvSpPr txBox="1">
            <a:spLocks/>
          </p:cNvSpPr>
          <p:nvPr/>
        </p:nvSpPr>
        <p:spPr>
          <a:xfrm>
            <a:off x="3780890" y="2555599"/>
            <a:ext cx="4161034" cy="331893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ISP</a:t>
            </a:r>
            <a:r>
              <a:rPr lang="zh-CN" altLang="en-US" dirty="0"/>
              <a:t>的商业动机：分层收费与“零费率”计划</a:t>
            </a:r>
          </a:p>
          <a:p>
            <a:pPr lvl="1"/>
            <a:r>
              <a:rPr lang="zh-CN" altLang="en-US" dirty="0"/>
              <a:t>对视频流媒体（如</a:t>
            </a:r>
            <a:r>
              <a:rPr lang="en-US" altLang="zh-CN" dirty="0"/>
              <a:t>Netflix</a:t>
            </a:r>
            <a:r>
              <a:rPr lang="zh-CN" altLang="en-US" dirty="0"/>
              <a:t>）、在线游戏等高带宽应用收取“</a:t>
            </a:r>
            <a:r>
              <a:rPr lang="zh-CN" altLang="en-US" dirty="0">
                <a:solidFill>
                  <a:srgbClr val="FF0000"/>
                </a:solidFill>
              </a:rPr>
              <a:t>优先传输费</a:t>
            </a:r>
            <a:r>
              <a:rPr lang="zh-CN" altLang="en-US" dirty="0"/>
              <a:t>”；</a:t>
            </a:r>
          </a:p>
          <a:p>
            <a:pPr lvl="1"/>
            <a:r>
              <a:rPr lang="zh-CN" altLang="en-US" dirty="0"/>
              <a:t>推广</a:t>
            </a:r>
            <a:r>
              <a:rPr lang="zh-CN" altLang="en-US" dirty="0">
                <a:solidFill>
                  <a:srgbClr val="FF0000"/>
                </a:solidFill>
              </a:rPr>
              <a:t>“零费率”（</a:t>
            </a:r>
            <a:r>
              <a:rPr lang="en-US" altLang="zh-CN" dirty="0">
                <a:solidFill>
                  <a:srgbClr val="FF0000"/>
                </a:solidFill>
              </a:rPr>
              <a:t>Zero Rating</a:t>
            </a:r>
            <a:r>
              <a:rPr lang="zh-CN" altLang="en-US" dirty="0">
                <a:solidFill>
                  <a:srgbClr val="FF0000"/>
                </a:solidFill>
              </a:rPr>
              <a:t>）服务</a:t>
            </a:r>
            <a:r>
              <a:rPr lang="zh-CN" altLang="en-US" dirty="0"/>
              <a:t>（如某些社交应用不计入用户流量套餐），变相</a:t>
            </a:r>
            <a:r>
              <a:rPr lang="zh-CN" altLang="en-US" dirty="0">
                <a:solidFill>
                  <a:srgbClr val="FF0000"/>
                </a:solidFill>
              </a:rPr>
              <a:t>为合作方引流</a:t>
            </a:r>
            <a:r>
              <a:rPr lang="zh-CN" altLang="en-US" dirty="0"/>
              <a:t>，挤压竞争对手。</a:t>
            </a:r>
          </a:p>
          <a:p>
            <a:pPr lvl="1"/>
            <a:r>
              <a:rPr lang="zh-CN" altLang="en-US" dirty="0"/>
              <a:t>这些行为可能导致“富者愈富”</a:t>
            </a:r>
            <a:r>
              <a:rPr lang="en-US" altLang="zh-CN" dirty="0"/>
              <a:t>——</a:t>
            </a:r>
            <a:r>
              <a:rPr lang="zh-CN" altLang="en-US" dirty="0"/>
              <a:t>大公司可通过付费获得优势，小企业和新兴创新者因无力支付费用而被边缘化。</a:t>
            </a:r>
          </a:p>
        </p:txBody>
      </p:sp>
      <p:sp>
        <p:nvSpPr>
          <p:cNvPr id="16" name="内容占位符 2">
            <a:extLst>
              <a:ext uri="{FF2B5EF4-FFF2-40B4-BE49-F238E27FC236}">
                <a16:creationId xmlns:a16="http://schemas.microsoft.com/office/drawing/2014/main" id="{A1EE6463-F6C2-4C00-9F3C-9D4C2571B995}"/>
              </a:ext>
            </a:extLst>
          </p:cNvPr>
          <p:cNvSpPr txBox="1">
            <a:spLocks/>
          </p:cNvSpPr>
          <p:nvPr/>
        </p:nvSpPr>
        <p:spPr>
          <a:xfrm>
            <a:off x="7941924" y="2556932"/>
            <a:ext cx="3760341" cy="331893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对互联网开放性与创新的威胁</a:t>
            </a:r>
          </a:p>
          <a:p>
            <a:pPr lvl="1"/>
            <a:r>
              <a:rPr lang="zh-CN" altLang="en-US" dirty="0"/>
              <a:t>互联网的早期成功依赖于“端到端”（</a:t>
            </a:r>
            <a:r>
              <a:rPr lang="en-US" altLang="zh-CN" dirty="0"/>
              <a:t>End-to-End</a:t>
            </a:r>
            <a:r>
              <a:rPr lang="zh-CN" altLang="en-US" dirty="0"/>
              <a:t>）设计原则：网络仅负责传输数据，不干预内容或应用。这种开放性催生了谷歌、</a:t>
            </a:r>
            <a:r>
              <a:rPr lang="en-US" altLang="zh-CN" dirty="0"/>
              <a:t>Facebook</a:t>
            </a:r>
            <a:r>
              <a:rPr lang="zh-CN" altLang="en-US" dirty="0"/>
              <a:t>、</a:t>
            </a:r>
            <a:r>
              <a:rPr lang="en-US" altLang="zh-CN" dirty="0"/>
              <a:t>Netflix</a:t>
            </a:r>
            <a:r>
              <a:rPr lang="zh-CN" altLang="en-US" dirty="0"/>
              <a:t>等颠覆性创新企业。若</a:t>
            </a:r>
            <a:r>
              <a:rPr lang="en-US" altLang="zh-CN" dirty="0"/>
              <a:t>ISP</a:t>
            </a:r>
            <a:r>
              <a:rPr lang="zh-CN" altLang="en-US" dirty="0"/>
              <a:t>获得流量控制权，可能将互联网变为“分层的付费花园” ，削弱用户选择权和初创企业的生存空间。</a:t>
            </a:r>
          </a:p>
        </p:txBody>
      </p:sp>
    </p:spTree>
    <p:extLst>
      <p:ext uri="{BB962C8B-B14F-4D97-AF65-F5344CB8AC3E}">
        <p14:creationId xmlns:p14="http://schemas.microsoft.com/office/powerpoint/2010/main" val="76065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网络的中立性</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407559" y="3554858"/>
            <a:ext cx="10007030" cy="1602769"/>
          </a:xfrm>
        </p:spPr>
        <p:txBody>
          <a:bodyPr/>
          <a:lstStyle/>
          <a:p>
            <a:r>
              <a:rPr lang="zh-CN" altLang="en-US" dirty="0"/>
              <a:t>​禁止屏蔽（</a:t>
            </a:r>
            <a:r>
              <a:rPr lang="en-US" altLang="zh-CN" dirty="0"/>
              <a:t>Blocking</a:t>
            </a:r>
            <a:r>
              <a:rPr lang="zh-CN" altLang="en-US" dirty="0"/>
              <a:t>）​​：</a:t>
            </a:r>
            <a:r>
              <a:rPr lang="en-US" altLang="zh-CN" dirty="0"/>
              <a:t>ISP</a:t>
            </a:r>
            <a:r>
              <a:rPr lang="zh-CN" altLang="en-US" dirty="0"/>
              <a:t>不得阻止用户访问合法内容、服务或应用</a:t>
            </a:r>
          </a:p>
          <a:p>
            <a:r>
              <a:rPr lang="zh-CN" altLang="en-US" dirty="0"/>
              <a:t>​禁止限速（</a:t>
            </a:r>
            <a:r>
              <a:rPr lang="en-US" altLang="zh-CN" dirty="0"/>
              <a:t>Throttling</a:t>
            </a:r>
            <a:r>
              <a:rPr lang="zh-CN" altLang="en-US" dirty="0"/>
              <a:t>）​​：</a:t>
            </a:r>
            <a:r>
              <a:rPr lang="en-US" altLang="zh-CN" dirty="0"/>
              <a:t>ISP</a:t>
            </a:r>
            <a:r>
              <a:rPr lang="zh-CN" altLang="en-US" dirty="0"/>
              <a:t>不得因非技术原因（如商业竞争）刻意降低特定流量的传输速度</a:t>
            </a:r>
          </a:p>
          <a:p>
            <a:r>
              <a:rPr lang="zh-CN" altLang="en-US" dirty="0"/>
              <a:t>​禁止付费优先（</a:t>
            </a:r>
            <a:r>
              <a:rPr lang="en-US" altLang="zh-CN" dirty="0"/>
              <a:t>Paid Prioritization</a:t>
            </a:r>
            <a:r>
              <a:rPr lang="zh-CN" altLang="en-US" dirty="0"/>
              <a:t>）​​：</a:t>
            </a:r>
            <a:r>
              <a:rPr lang="en-US" altLang="zh-CN" dirty="0"/>
              <a:t>ISP</a:t>
            </a:r>
            <a:r>
              <a:rPr lang="zh-CN" altLang="en-US" dirty="0"/>
              <a:t>不得允许内容提供商通过支付额外费用获得“快速通道”，从而挤压未付费内容的传输效率</a:t>
            </a:r>
          </a:p>
        </p:txBody>
      </p:sp>
      <p:sp>
        <p:nvSpPr>
          <p:cNvPr id="4" name="文本框 3">
            <a:extLst>
              <a:ext uri="{FF2B5EF4-FFF2-40B4-BE49-F238E27FC236}">
                <a16:creationId xmlns:a16="http://schemas.microsoft.com/office/drawing/2014/main" id="{A3C92C20-57A3-43A1-A991-8F7A1568CA56}"/>
              </a:ext>
            </a:extLst>
          </p:cNvPr>
          <p:cNvSpPr txBox="1"/>
          <p:nvPr/>
        </p:nvSpPr>
        <p:spPr>
          <a:xfrm>
            <a:off x="1407559" y="2505670"/>
            <a:ext cx="10140593" cy="923330"/>
          </a:xfrm>
          <a:prstGeom prst="rect">
            <a:avLst/>
          </a:prstGeom>
          <a:noFill/>
        </p:spPr>
        <p:txBody>
          <a:bodyPr wrap="square" rtlCol="0">
            <a:spAutoFit/>
          </a:bodyPr>
          <a:lstStyle/>
          <a:p>
            <a:r>
              <a:rPr lang="zh-CN" altLang="en-US" dirty="0">
                <a:solidFill>
                  <a:srgbClr val="FF0000"/>
                </a:solidFill>
              </a:rPr>
              <a:t>网络中立性是互联网的核心原则</a:t>
            </a:r>
            <a:r>
              <a:rPr lang="zh-CN" altLang="en-US" dirty="0"/>
              <a:t>之一，其核心主张是：​互联网服务提供商（</a:t>
            </a:r>
            <a:r>
              <a:rPr lang="en-US" altLang="zh-CN" dirty="0"/>
              <a:t>ISP</a:t>
            </a:r>
            <a:r>
              <a:rPr lang="zh-CN" altLang="en-US" dirty="0"/>
              <a:t>）应</a:t>
            </a:r>
            <a:r>
              <a:rPr lang="zh-CN" altLang="en-US" dirty="0">
                <a:solidFill>
                  <a:srgbClr val="0070C0"/>
                </a:solidFill>
              </a:rPr>
              <a:t>平等对待</a:t>
            </a:r>
            <a:r>
              <a:rPr lang="zh-CN" altLang="en-US" dirty="0"/>
              <a:t>所有互联网流量，不得基于内容、来源、目的地、应用类型或终端设备等因素，对特定流量进行</a:t>
            </a:r>
            <a:r>
              <a:rPr lang="zh-CN" altLang="en-US" dirty="0">
                <a:solidFill>
                  <a:srgbClr val="0070C0"/>
                </a:solidFill>
              </a:rPr>
              <a:t>歧视</a:t>
            </a:r>
            <a:r>
              <a:rPr lang="zh-CN" altLang="en-US" dirty="0"/>
              <a:t>、</a:t>
            </a:r>
            <a:r>
              <a:rPr lang="zh-CN" altLang="en-US" dirty="0">
                <a:solidFill>
                  <a:srgbClr val="0070C0"/>
                </a:solidFill>
              </a:rPr>
              <a:t>限制</a:t>
            </a:r>
            <a:r>
              <a:rPr lang="zh-CN" altLang="en-US" dirty="0"/>
              <a:t>或</a:t>
            </a:r>
            <a:r>
              <a:rPr lang="zh-CN" altLang="en-US" dirty="0">
                <a:solidFill>
                  <a:srgbClr val="0070C0"/>
                </a:solidFill>
              </a:rPr>
              <a:t>优先传输</a:t>
            </a:r>
          </a:p>
        </p:txBody>
      </p:sp>
      <p:sp>
        <p:nvSpPr>
          <p:cNvPr id="5" name="文本框 4">
            <a:extLst>
              <a:ext uri="{FF2B5EF4-FFF2-40B4-BE49-F238E27FC236}">
                <a16:creationId xmlns:a16="http://schemas.microsoft.com/office/drawing/2014/main" id="{FA7963AB-0F49-4A2B-9AE3-585EAAB28E75}"/>
              </a:ext>
            </a:extLst>
          </p:cNvPr>
          <p:cNvSpPr txBox="1"/>
          <p:nvPr/>
        </p:nvSpPr>
        <p:spPr>
          <a:xfrm>
            <a:off x="1407559" y="5229537"/>
            <a:ext cx="10140593" cy="646331"/>
          </a:xfrm>
          <a:prstGeom prst="rect">
            <a:avLst/>
          </a:prstGeom>
          <a:noFill/>
        </p:spPr>
        <p:txBody>
          <a:bodyPr wrap="square" rtlCol="0">
            <a:spAutoFit/>
          </a:bodyPr>
          <a:lstStyle/>
          <a:p>
            <a:r>
              <a:rPr lang="zh-CN" altLang="en-US" dirty="0"/>
              <a:t>其本质是</a:t>
            </a:r>
            <a:r>
              <a:rPr lang="zh-CN" altLang="en-US" dirty="0">
                <a:solidFill>
                  <a:srgbClr val="FF0000"/>
                </a:solidFill>
              </a:rPr>
              <a:t>维护</a:t>
            </a:r>
            <a:r>
              <a:rPr lang="zh-CN" altLang="en-US" dirty="0"/>
              <a:t>互联网作为“开放平台”的属性，</a:t>
            </a:r>
            <a:r>
              <a:rPr lang="zh-CN" altLang="en-US" dirty="0">
                <a:solidFill>
                  <a:srgbClr val="FF0000"/>
                </a:solidFill>
              </a:rPr>
              <a:t>确保</a:t>
            </a:r>
            <a:r>
              <a:rPr lang="zh-CN" altLang="en-US" dirty="0"/>
              <a:t>用户、内容提供商和创新者不受</a:t>
            </a:r>
            <a:r>
              <a:rPr lang="en-US" altLang="zh-CN" dirty="0"/>
              <a:t>ISP</a:t>
            </a:r>
            <a:r>
              <a:rPr lang="zh-CN" altLang="en-US" dirty="0"/>
              <a:t>的商业干预，从而</a:t>
            </a:r>
            <a:r>
              <a:rPr lang="zh-CN" altLang="en-US" dirty="0">
                <a:solidFill>
                  <a:srgbClr val="FF0000"/>
                </a:solidFill>
              </a:rPr>
              <a:t>保障</a:t>
            </a:r>
            <a:r>
              <a:rPr lang="zh-CN" altLang="en-US" dirty="0"/>
              <a:t>信息自由流动、</a:t>
            </a:r>
            <a:r>
              <a:rPr lang="zh-CN" altLang="en-US" dirty="0">
                <a:solidFill>
                  <a:srgbClr val="FF0000"/>
                </a:solidFill>
              </a:rPr>
              <a:t>促进</a:t>
            </a:r>
            <a:r>
              <a:rPr lang="zh-CN" altLang="en-US" dirty="0"/>
              <a:t>市场竞争和技术创新。</a:t>
            </a:r>
          </a:p>
        </p:txBody>
      </p:sp>
    </p:spTree>
    <p:extLst>
      <p:ext uri="{BB962C8B-B14F-4D97-AF65-F5344CB8AC3E}">
        <p14:creationId xmlns:p14="http://schemas.microsoft.com/office/powerpoint/2010/main" val="221485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网络中立性原则存在的争议</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dirty="0"/>
              <a:t>政治争议：监管干预 </a:t>
            </a:r>
            <a:r>
              <a:rPr lang="en-US" altLang="zh-CN" dirty="0"/>
              <a:t>vs </a:t>
            </a:r>
            <a:r>
              <a:rPr lang="zh-CN" altLang="en-US" dirty="0"/>
              <a:t>市场自由​</a:t>
            </a:r>
          </a:p>
          <a:p>
            <a:pPr lvl="1"/>
            <a:r>
              <a:rPr lang="zh-CN" altLang="en-US" dirty="0"/>
              <a:t>​政府是否应通过立法强制网络中立？支持者主张“网络是公共资源，需政府监管防止垄断”；反对者认为“过度干预会抑制市场创新，增加企业合规成本”。</a:t>
            </a:r>
            <a:endParaRPr lang="en-US" altLang="zh-CN" dirty="0"/>
          </a:p>
          <a:p>
            <a:r>
              <a:rPr lang="zh-CN" altLang="en-US" dirty="0"/>
              <a:t>商业争议：</a:t>
            </a:r>
            <a:r>
              <a:rPr lang="en-US" altLang="zh-CN" dirty="0"/>
              <a:t>ISP</a:t>
            </a:r>
            <a:r>
              <a:rPr lang="zh-CN" altLang="en-US" dirty="0"/>
              <a:t>盈利需求 </a:t>
            </a:r>
            <a:r>
              <a:rPr lang="en-US" altLang="zh-CN" dirty="0"/>
              <a:t>vs </a:t>
            </a:r>
            <a:r>
              <a:rPr lang="zh-CN" altLang="en-US" dirty="0"/>
              <a:t>内容</a:t>
            </a:r>
            <a:r>
              <a:rPr lang="en-US" altLang="zh-CN" dirty="0"/>
              <a:t>/</a:t>
            </a:r>
            <a:r>
              <a:rPr lang="zh-CN" altLang="en-US" dirty="0"/>
              <a:t>应用商公平竞争​</a:t>
            </a:r>
          </a:p>
          <a:p>
            <a:pPr lvl="1"/>
            <a:r>
              <a:rPr lang="en-US" altLang="zh-CN" dirty="0"/>
              <a:t>ISP</a:t>
            </a:r>
            <a:r>
              <a:rPr lang="zh-CN" altLang="en-US" dirty="0"/>
              <a:t>是否有权对高带宽内容（如视频、游戏）收取“优先传输费”？内容商（如</a:t>
            </a:r>
            <a:r>
              <a:rPr lang="en-US" altLang="zh-CN" dirty="0"/>
              <a:t>Netflix</a:t>
            </a:r>
            <a:r>
              <a:rPr lang="zh-CN" altLang="en-US" dirty="0"/>
              <a:t>、谷歌）认为这是“劫持流量”，</a:t>
            </a:r>
            <a:r>
              <a:rPr lang="en-US" altLang="zh-CN" dirty="0"/>
              <a:t>ISP</a:t>
            </a:r>
            <a:r>
              <a:rPr lang="zh-CN" altLang="en-US" dirty="0"/>
              <a:t>则声称“需为网络成本买单”。</a:t>
            </a:r>
            <a:endParaRPr lang="en-US" altLang="zh-CN" dirty="0"/>
          </a:p>
          <a:p>
            <a:r>
              <a:rPr lang="zh-CN" altLang="en-US" dirty="0"/>
              <a:t>用户争议：服务质量、选择权与隐私​</a:t>
            </a:r>
          </a:p>
          <a:p>
            <a:pPr lvl="1"/>
            <a:r>
              <a:rPr lang="en-US" altLang="zh-CN" dirty="0"/>
              <a:t>ISP</a:t>
            </a:r>
            <a:r>
              <a:rPr lang="zh-CN" altLang="en-US" dirty="0"/>
              <a:t>的流量管理是否损害用户体验？零费率服务（如社交媒体不计入流量）是否限制用户选择？用户是否被充分告知流量政策？</a:t>
            </a:r>
            <a:endParaRPr lang="en-US" altLang="zh-CN" dirty="0"/>
          </a:p>
        </p:txBody>
      </p:sp>
    </p:spTree>
    <p:extLst>
      <p:ext uri="{BB962C8B-B14F-4D97-AF65-F5344CB8AC3E}">
        <p14:creationId xmlns:p14="http://schemas.microsoft.com/office/powerpoint/2010/main" val="31779969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网络中立性原则存在的争议</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dirty="0"/>
              <a:t>技术争议：合理网络管理与歧视性行为的界定​</a:t>
            </a:r>
          </a:p>
          <a:p>
            <a:pPr lvl="1"/>
            <a:r>
              <a:rPr lang="zh-CN" altLang="en-US" dirty="0"/>
              <a:t>​如何区分</a:t>
            </a:r>
            <a:r>
              <a:rPr lang="en-US" altLang="zh-CN" dirty="0"/>
              <a:t>ISP</a:t>
            </a:r>
            <a:r>
              <a:rPr lang="zh-CN" altLang="en-US" dirty="0"/>
              <a:t>为“优化网络”（如拥塞控制）与“商业目的”限制流量？技术手段的模糊性导致规则执行困难。</a:t>
            </a:r>
            <a:endParaRPr lang="en-US" altLang="zh-CN" dirty="0"/>
          </a:p>
          <a:p>
            <a:r>
              <a:rPr lang="zh-CN" altLang="en-US" dirty="0"/>
              <a:t>创新与公平争议：大企业优势 </a:t>
            </a:r>
            <a:r>
              <a:rPr lang="en-US" altLang="zh-CN" dirty="0"/>
              <a:t>vs </a:t>
            </a:r>
            <a:r>
              <a:rPr lang="zh-CN" altLang="en-US" dirty="0"/>
              <a:t>小企业生存​</a:t>
            </a:r>
          </a:p>
          <a:p>
            <a:pPr lvl="1"/>
            <a:r>
              <a:rPr lang="zh-CN" altLang="en-US" dirty="0"/>
              <a:t>​网络中立是否抑制大企业的创新动力？或是否因“付费优先”加剧“赢家通吃”，挤压小企业？</a:t>
            </a:r>
          </a:p>
        </p:txBody>
      </p:sp>
    </p:spTree>
    <p:extLst>
      <p:ext uri="{BB962C8B-B14F-4D97-AF65-F5344CB8AC3E}">
        <p14:creationId xmlns:p14="http://schemas.microsoft.com/office/powerpoint/2010/main" val="9919009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dirty="0"/>
              <a:t>网络安全威胁的定义与核心概念</a:t>
            </a:r>
          </a:p>
          <a:p>
            <a:r>
              <a:rPr lang="zh-CN" altLang="en-US" dirty="0"/>
              <a:t>主流网络安全威胁类型与典型案例</a:t>
            </a:r>
          </a:p>
          <a:p>
            <a:r>
              <a:rPr lang="zh-CN" altLang="en-US" dirty="0"/>
              <a:t>网络安全威胁的检测方法与技术</a:t>
            </a:r>
          </a:p>
          <a:p>
            <a:r>
              <a:rPr lang="zh-CN" altLang="en-US" dirty="0"/>
              <a:t>网络安全防御策略与实践</a:t>
            </a:r>
          </a:p>
          <a:p>
            <a:endParaRPr lang="zh-CN" altLang="en-US" dirty="0"/>
          </a:p>
        </p:txBody>
      </p:sp>
    </p:spTree>
    <p:extLst>
      <p:ext uri="{BB962C8B-B14F-4D97-AF65-F5344CB8AC3E}">
        <p14:creationId xmlns:p14="http://schemas.microsoft.com/office/powerpoint/2010/main" val="35586081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网络安全威胁的定义</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9601196" cy="3533902"/>
          </a:xfrm>
        </p:spPr>
        <p:txBody>
          <a:bodyPr/>
          <a:lstStyle/>
          <a:p>
            <a:r>
              <a:rPr lang="zh-CN" altLang="en-US" sz="2400" dirty="0"/>
              <a:t>网络安全威胁是指可能导致</a:t>
            </a:r>
            <a:r>
              <a:rPr lang="zh-CN" altLang="en-US" sz="2400" b="1" dirty="0">
                <a:solidFill>
                  <a:srgbClr val="FF0000"/>
                </a:solidFill>
              </a:rPr>
              <a:t>资产</a:t>
            </a:r>
            <a:r>
              <a:rPr lang="zh-CN" altLang="en-US" sz="2400" dirty="0">
                <a:solidFill>
                  <a:schemeClr val="tx1"/>
                </a:solidFill>
              </a:rPr>
              <a:t>（数据、系统、服务）</a:t>
            </a:r>
            <a:r>
              <a:rPr lang="zh-CN" altLang="en-US" sz="2400" b="1" dirty="0">
                <a:solidFill>
                  <a:srgbClr val="FF0000"/>
                </a:solidFill>
              </a:rPr>
              <a:t>受损</a:t>
            </a:r>
            <a:r>
              <a:rPr lang="zh-CN" altLang="en-US" sz="2400" dirty="0"/>
              <a:t>的潜在或现实</a:t>
            </a:r>
            <a:r>
              <a:rPr lang="zh-CN" altLang="en-US" sz="2400" b="1" dirty="0">
                <a:solidFill>
                  <a:srgbClr val="FF0000"/>
                </a:solidFill>
              </a:rPr>
              <a:t>风险源</a:t>
            </a:r>
            <a:r>
              <a:rPr lang="zh-CN" altLang="en-US" sz="2400" dirty="0"/>
              <a:t>。</a:t>
            </a:r>
            <a:endParaRPr lang="en-US" altLang="zh-CN" sz="2400" dirty="0"/>
          </a:p>
          <a:p>
            <a:pPr lvl="1"/>
            <a:r>
              <a:rPr lang="zh-CN" altLang="en-US" sz="2200" dirty="0"/>
              <a:t>风险源可能包括恶意行为、技术漏洞利用、人为失误等。</a:t>
            </a:r>
            <a:endParaRPr lang="en-US" altLang="zh-CN" sz="2200" dirty="0"/>
          </a:p>
          <a:p>
            <a:r>
              <a:rPr lang="zh-CN" altLang="en-US" sz="2400" dirty="0"/>
              <a:t>网络安全威胁具有三个关键要素</a:t>
            </a:r>
            <a:endParaRPr lang="en-US" altLang="zh-CN" sz="2400" dirty="0"/>
          </a:p>
          <a:p>
            <a:pPr lvl="1"/>
            <a:r>
              <a:rPr lang="zh-CN" altLang="en-US" sz="2200" dirty="0"/>
              <a:t>威胁源（谁或什么发起威胁）</a:t>
            </a:r>
            <a:endParaRPr lang="en-US" altLang="zh-CN" sz="2200" dirty="0"/>
          </a:p>
          <a:p>
            <a:pPr lvl="1"/>
            <a:r>
              <a:rPr lang="zh-CN" altLang="en-US" sz="2200" dirty="0"/>
              <a:t>威胁路径（如何作用）</a:t>
            </a:r>
            <a:endParaRPr lang="en-US" altLang="zh-CN" sz="2200" dirty="0"/>
          </a:p>
          <a:p>
            <a:pPr lvl="1"/>
            <a:r>
              <a:rPr lang="zh-CN" altLang="en-US" sz="2200" dirty="0"/>
              <a:t>威胁影响（造成什么后果）</a:t>
            </a:r>
          </a:p>
          <a:p>
            <a:endParaRPr lang="zh-CN" altLang="en-US" dirty="0"/>
          </a:p>
        </p:txBody>
      </p:sp>
    </p:spTree>
    <p:extLst>
      <p:ext uri="{BB962C8B-B14F-4D97-AF65-F5344CB8AC3E}">
        <p14:creationId xmlns:p14="http://schemas.microsoft.com/office/powerpoint/2010/main" val="384670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网络安全威胁的定义</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378990"/>
            <a:ext cx="9601196" cy="3820332"/>
          </a:xfrm>
        </p:spPr>
        <p:txBody>
          <a:bodyPr/>
          <a:lstStyle/>
          <a:p>
            <a:r>
              <a:rPr lang="zh-CN" altLang="en-US" sz="2000" dirty="0"/>
              <a:t>威胁源</a:t>
            </a:r>
            <a:endParaRPr lang="en-US" altLang="zh-CN" sz="2000" dirty="0"/>
          </a:p>
          <a:p>
            <a:pPr lvl="1"/>
            <a:r>
              <a:rPr lang="zh-CN" altLang="en-US" sz="1800" dirty="0"/>
              <a:t>威胁源是发起威胁的实体或行为。它可以是个人、组织、国家或甚至是自动化工具。例如，黑客、网络犯罪团伙、敌对国家或脚本小子等都可以作为威胁源。</a:t>
            </a:r>
          </a:p>
          <a:p>
            <a:r>
              <a:rPr lang="zh-CN" altLang="en-US" sz="2000" dirty="0"/>
              <a:t>威胁路径</a:t>
            </a:r>
            <a:endParaRPr lang="en-US" altLang="zh-CN" sz="2000" dirty="0"/>
          </a:p>
          <a:p>
            <a:pPr lvl="1"/>
            <a:r>
              <a:rPr lang="zh-CN" altLang="en-US" sz="1800" dirty="0"/>
              <a:t>威胁路径是指威胁源如何利用漏洞或弱点来攻击目标。这可以包括通过网络、物理介质或社会工程学手段等。例如，黑客可能通过发送钓鱼邮件、利用未修补的软件漏洞或通过社交工程学手段来攻击目标。</a:t>
            </a:r>
          </a:p>
          <a:p>
            <a:r>
              <a:rPr lang="zh-CN" altLang="en-US" sz="2000" dirty="0"/>
              <a:t>威胁影响</a:t>
            </a:r>
            <a:endParaRPr lang="en-US" altLang="zh-CN" sz="2000" dirty="0"/>
          </a:p>
          <a:p>
            <a:pPr lvl="1"/>
            <a:r>
              <a:rPr lang="zh-CN" altLang="en-US" sz="1800" dirty="0"/>
              <a:t>威胁影响是指威胁对目标造成的后果。这可以包括数据泄露、系统崩溃、服务中断、经济损失或其他形式的损害。例如，勒索软件攻击可能导致数据被加密，迫使受害者支付赎金以恢复数据。</a:t>
            </a:r>
          </a:p>
        </p:txBody>
      </p:sp>
    </p:spTree>
    <p:extLst>
      <p:ext uri="{BB962C8B-B14F-4D97-AF65-F5344CB8AC3E}">
        <p14:creationId xmlns:p14="http://schemas.microsoft.com/office/powerpoint/2010/main" val="304765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网络安全威胁的定义</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sz="half" idx="1"/>
          </p:nvPr>
        </p:nvSpPr>
        <p:spPr>
          <a:xfrm>
            <a:off x="907923" y="2560320"/>
            <a:ext cx="5883402" cy="3310128"/>
          </a:xfrm>
        </p:spPr>
        <p:txBody>
          <a:bodyPr>
            <a:normAutofit/>
          </a:bodyPr>
          <a:lstStyle/>
          <a:p>
            <a:r>
              <a:rPr lang="zh-CN" altLang="en-US" sz="2400" dirty="0"/>
              <a:t>威胁（</a:t>
            </a:r>
            <a:r>
              <a:rPr lang="en-US" altLang="zh-CN" sz="2400" dirty="0"/>
              <a:t>Threat</a:t>
            </a:r>
            <a:r>
              <a:rPr lang="zh-CN" altLang="en-US" sz="2400" dirty="0"/>
              <a:t>）与漏洞（</a:t>
            </a:r>
            <a:r>
              <a:rPr lang="en-US" altLang="zh-CN" sz="2400" dirty="0"/>
              <a:t>Vulnerability</a:t>
            </a:r>
            <a:r>
              <a:rPr lang="zh-CN" altLang="en-US" sz="2400" dirty="0"/>
              <a:t>）</a:t>
            </a:r>
            <a:endParaRPr lang="en-US" altLang="zh-CN" sz="2400" dirty="0"/>
          </a:p>
          <a:p>
            <a:pPr lvl="1"/>
            <a:r>
              <a:rPr lang="zh-CN" altLang="en-US" sz="2000" dirty="0"/>
              <a:t>漏洞是指系统或软件中的缺陷或弱点</a:t>
            </a:r>
            <a:endParaRPr lang="en-US" altLang="zh-CN" sz="2000" dirty="0"/>
          </a:p>
          <a:p>
            <a:pPr lvl="1"/>
            <a:r>
              <a:rPr lang="zh-CN" altLang="en-US" sz="2000" dirty="0"/>
              <a:t>威胁是利用这些漏洞发起的攻击行为</a:t>
            </a:r>
            <a:endParaRPr lang="en-US" altLang="zh-CN" sz="2000" dirty="0"/>
          </a:p>
          <a:p>
            <a:pPr lvl="1"/>
            <a:r>
              <a:rPr lang="zh-CN" altLang="en-US" sz="2000" dirty="0"/>
              <a:t>漏洞是潜在的攻击点</a:t>
            </a:r>
            <a:endParaRPr lang="en-US" altLang="zh-CN" sz="2000" dirty="0"/>
          </a:p>
          <a:p>
            <a:pPr lvl="1"/>
            <a:r>
              <a:rPr lang="zh-CN" altLang="en-US" sz="2000" dirty="0"/>
              <a:t>威胁是实际发生的攻击行为</a:t>
            </a:r>
            <a:endParaRPr lang="en-US" altLang="zh-CN" sz="2000" dirty="0"/>
          </a:p>
          <a:p>
            <a:endParaRPr lang="zh-CN" altLang="en-US" sz="2400" dirty="0"/>
          </a:p>
        </p:txBody>
      </p:sp>
      <p:sp>
        <p:nvSpPr>
          <p:cNvPr id="4" name="内容占位符 3">
            <a:extLst>
              <a:ext uri="{FF2B5EF4-FFF2-40B4-BE49-F238E27FC236}">
                <a16:creationId xmlns:a16="http://schemas.microsoft.com/office/drawing/2014/main" id="{997450C2-6B65-46E5-843C-94B9BB594A46}"/>
              </a:ext>
            </a:extLst>
          </p:cNvPr>
          <p:cNvSpPr>
            <a:spLocks noGrp="1"/>
          </p:cNvSpPr>
          <p:nvPr>
            <p:ph sz="half" idx="2"/>
          </p:nvPr>
        </p:nvSpPr>
        <p:spPr>
          <a:xfrm>
            <a:off x="6686550" y="2560320"/>
            <a:ext cx="4876800" cy="3310128"/>
          </a:xfrm>
        </p:spPr>
        <p:txBody>
          <a:bodyPr>
            <a:normAutofit/>
          </a:bodyPr>
          <a:lstStyle/>
          <a:p>
            <a:r>
              <a:rPr lang="zh-CN" altLang="en-US" sz="2400" dirty="0"/>
              <a:t>威胁（</a:t>
            </a:r>
            <a:r>
              <a:rPr lang="en-US" altLang="zh-CN" sz="2400" dirty="0"/>
              <a:t>Threat</a:t>
            </a:r>
            <a:r>
              <a:rPr lang="zh-CN" altLang="en-US" sz="2400" dirty="0"/>
              <a:t>）与风险（</a:t>
            </a:r>
            <a:r>
              <a:rPr lang="en-US" altLang="zh-CN" sz="2400" dirty="0"/>
              <a:t>Risk</a:t>
            </a:r>
            <a:r>
              <a:rPr lang="zh-CN" altLang="en-US" sz="2400" dirty="0"/>
              <a:t>）</a:t>
            </a:r>
            <a:endParaRPr lang="en-US" altLang="zh-CN" sz="2400" dirty="0"/>
          </a:p>
          <a:p>
            <a:pPr lvl="1"/>
            <a:r>
              <a:rPr lang="zh-CN" altLang="en-US" sz="2000" dirty="0"/>
              <a:t>风险是指漏洞被利用后导致的损失概率与影响程度</a:t>
            </a:r>
            <a:endParaRPr lang="en-US" altLang="zh-CN" sz="2000" dirty="0"/>
          </a:p>
          <a:p>
            <a:pPr lvl="1"/>
            <a:r>
              <a:rPr lang="zh-CN" altLang="en-US" sz="2000" dirty="0"/>
              <a:t>威胁是导致风险发生的潜在原因</a:t>
            </a:r>
            <a:endParaRPr lang="en-US" altLang="zh-CN" sz="2000" dirty="0"/>
          </a:p>
          <a:p>
            <a:pPr lvl="1"/>
            <a:r>
              <a:rPr lang="zh-CN" altLang="en-US" sz="2000" dirty="0"/>
              <a:t>风险是威胁可能带来的后果</a:t>
            </a:r>
          </a:p>
          <a:p>
            <a:endParaRPr lang="zh-CN" altLang="en-US" sz="2400" dirty="0"/>
          </a:p>
        </p:txBody>
      </p:sp>
    </p:spTree>
    <p:extLst>
      <p:ext uri="{BB962C8B-B14F-4D97-AF65-F5344CB8AC3E}">
        <p14:creationId xmlns:p14="http://schemas.microsoft.com/office/powerpoint/2010/main" val="384038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1000"/>
                                        <p:tgtEl>
                                          <p:spTgt spid="4">
                                            <p:txEl>
                                              <p:pRg st="0" end="0"/>
                                            </p:txEl>
                                          </p:spTgt>
                                        </p:tgtEl>
                                      </p:cBhvr>
                                    </p:animEffect>
                                    <p:anim calcmode="lin" valueType="num">
                                      <p:cBhvr>
                                        <p:cTn id="3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fade">
                                      <p:cBhvr>
                                        <p:cTn id="44" dur="1000"/>
                                        <p:tgtEl>
                                          <p:spTgt spid="4">
                                            <p:txEl>
                                              <p:pRg st="2" end="2"/>
                                            </p:txEl>
                                          </p:spTgt>
                                        </p:tgtEl>
                                      </p:cBhvr>
                                    </p:animEffect>
                                    <p:anim calcmode="lin" valueType="num">
                                      <p:cBhvr>
                                        <p:cTn id="4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nodeType="after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1000"/>
                                        <p:tgtEl>
                                          <p:spTgt spid="4">
                                            <p:txEl>
                                              <p:pRg st="3" end="3"/>
                                            </p:txEl>
                                          </p:spTgt>
                                        </p:tgtEl>
                                      </p:cBhvr>
                                    </p:animEffect>
                                    <p:anim calcmode="lin" valueType="num">
                                      <p:cBhvr>
                                        <p:cTn id="5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02502" y="1521068"/>
            <a:ext cx="3630420" cy="4957536"/>
            <a:chOff x="2027101" y="1215751"/>
            <a:chExt cx="5067966" cy="5472916"/>
          </a:xfrm>
        </p:grpSpPr>
        <p:sp>
          <p:nvSpPr>
            <p:cNvPr id="14" name="Freeform 415"/>
            <p:cNvSpPr>
              <a:spLocks/>
            </p:cNvSpPr>
            <p:nvPr/>
          </p:nvSpPr>
          <p:spPr bwMode="auto">
            <a:xfrm>
              <a:off x="4580713" y="3723706"/>
              <a:ext cx="1889971" cy="789542"/>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 name="Freeform 416"/>
            <p:cNvSpPr>
              <a:spLocks/>
            </p:cNvSpPr>
            <p:nvPr/>
          </p:nvSpPr>
          <p:spPr bwMode="auto">
            <a:xfrm>
              <a:off x="4608754" y="1938414"/>
              <a:ext cx="2486313" cy="1317140"/>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16" name="Freeform 417"/>
            <p:cNvSpPr>
              <a:spLocks/>
            </p:cNvSpPr>
            <p:nvPr/>
          </p:nvSpPr>
          <p:spPr bwMode="auto">
            <a:xfrm>
              <a:off x="2027101" y="1464689"/>
              <a:ext cx="2495660" cy="1253978"/>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7" name="Group 418"/>
            <p:cNvGrpSpPr>
              <a:grpSpLocks/>
            </p:cNvGrpSpPr>
            <p:nvPr/>
          </p:nvGrpSpPr>
          <p:grpSpPr bwMode="auto">
            <a:xfrm>
              <a:off x="2102184" y="3076777"/>
              <a:ext cx="2096145" cy="1092099"/>
              <a:chOff x="2889" y="1631"/>
              <a:chExt cx="980" cy="743"/>
            </a:xfrm>
          </p:grpSpPr>
          <p:sp>
            <p:nvSpPr>
              <p:cNvPr id="367" name="Rectangle 419"/>
              <p:cNvSpPr>
                <a:spLocks noChangeArrowheads="1"/>
              </p:cNvSpPr>
              <p:nvPr/>
            </p:nvSpPr>
            <p:spPr bwMode="auto">
              <a:xfrm>
                <a:off x="3046" y="1841"/>
                <a:ext cx="663" cy="53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368" name="AutoShape 420"/>
              <p:cNvSpPr>
                <a:spLocks noChangeArrowheads="1"/>
              </p:cNvSpPr>
              <p:nvPr/>
            </p:nvSpPr>
            <p:spPr bwMode="auto">
              <a:xfrm>
                <a:off x="2889" y="1631"/>
                <a:ext cx="980" cy="253"/>
              </a:xfrm>
              <a:prstGeom prst="triangle">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CCFF"/>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18" name="Line 421"/>
            <p:cNvSpPr>
              <a:spLocks noChangeShapeType="1"/>
            </p:cNvSpPr>
            <p:nvPr/>
          </p:nvSpPr>
          <p:spPr bwMode="auto">
            <a:xfrm>
              <a:off x="5145274" y="4058100"/>
              <a:ext cx="233675" cy="141189"/>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 name="Line 422"/>
            <p:cNvSpPr>
              <a:spLocks noChangeShapeType="1"/>
            </p:cNvSpPr>
            <p:nvPr/>
          </p:nvSpPr>
          <p:spPr bwMode="auto">
            <a:xfrm>
              <a:off x="5283611" y="3965213"/>
              <a:ext cx="40192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0" name="Line 423"/>
            <p:cNvSpPr>
              <a:spLocks noChangeShapeType="1"/>
            </p:cNvSpPr>
            <p:nvPr/>
          </p:nvSpPr>
          <p:spPr bwMode="auto">
            <a:xfrm flipV="1">
              <a:off x="5623843" y="4065531"/>
              <a:ext cx="194418" cy="12261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 name="Line 424"/>
            <p:cNvSpPr>
              <a:spLocks noChangeShapeType="1"/>
            </p:cNvSpPr>
            <p:nvPr/>
          </p:nvSpPr>
          <p:spPr bwMode="auto">
            <a:xfrm>
              <a:off x="3752565" y="3972644"/>
              <a:ext cx="975832"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 name="Line 425"/>
            <p:cNvSpPr>
              <a:spLocks noChangeShapeType="1"/>
            </p:cNvSpPr>
            <p:nvPr/>
          </p:nvSpPr>
          <p:spPr bwMode="auto">
            <a:xfrm>
              <a:off x="4176921" y="2623922"/>
              <a:ext cx="732808" cy="371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3" name="Line 426"/>
            <p:cNvSpPr>
              <a:spLocks noChangeShapeType="1"/>
            </p:cNvSpPr>
            <p:nvPr/>
          </p:nvSpPr>
          <p:spPr bwMode="auto">
            <a:xfrm>
              <a:off x="3554407" y="2408423"/>
              <a:ext cx="218721" cy="11146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 name="Freeform 427"/>
            <p:cNvSpPr>
              <a:spLocks/>
            </p:cNvSpPr>
            <p:nvPr/>
          </p:nvSpPr>
          <p:spPr bwMode="auto">
            <a:xfrm>
              <a:off x="2466411" y="4739893"/>
              <a:ext cx="4424891" cy="1948774"/>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sz="2400" kern="0" dirty="0">
                <a:solidFill>
                  <a:srgbClr val="000000"/>
                </a:solidFill>
                <a:ea typeface="ＭＳ Ｐゴシック" panose="020B0600070205080204" pitchFamily="34" charset="-128"/>
                <a:cs typeface="Arial"/>
              </a:endParaRPr>
            </a:p>
          </p:txBody>
        </p:sp>
        <p:sp>
          <p:nvSpPr>
            <p:cNvPr id="25" name="Line 428"/>
            <p:cNvSpPr>
              <a:spLocks noChangeShapeType="1"/>
            </p:cNvSpPr>
            <p:nvPr/>
          </p:nvSpPr>
          <p:spPr bwMode="auto">
            <a:xfrm rot="16200000">
              <a:off x="5860378" y="5613337"/>
              <a:ext cx="613056" cy="200027"/>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 name="Line 429"/>
            <p:cNvSpPr>
              <a:spLocks noChangeShapeType="1"/>
            </p:cNvSpPr>
            <p:nvPr/>
          </p:nvSpPr>
          <p:spPr bwMode="auto">
            <a:xfrm rot="5400000" flipV="1">
              <a:off x="5999605" y="5948900"/>
              <a:ext cx="3715" cy="123381"/>
            </a:xfrm>
            <a:prstGeom prst="line">
              <a:avLst/>
            </a:prstGeom>
            <a:noFill/>
            <a:ln w="12700">
              <a:solidFill>
                <a:srgbClr val="80808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 name="Line 430"/>
            <p:cNvSpPr>
              <a:spLocks noChangeShapeType="1"/>
            </p:cNvSpPr>
            <p:nvPr/>
          </p:nvSpPr>
          <p:spPr bwMode="auto">
            <a:xfrm rot="16200000">
              <a:off x="6266920" y="5566076"/>
              <a:ext cx="0" cy="164508"/>
            </a:xfrm>
            <a:prstGeom prst="line">
              <a:avLst/>
            </a:prstGeom>
            <a:noFill/>
            <a:ln w="12700">
              <a:solidFill>
                <a:srgbClr val="000000"/>
              </a:solidFill>
              <a:round/>
              <a:headEnd/>
              <a:tailEnd/>
            </a:ln>
          </p:spPr>
          <p:txBody>
            <a:bodyPr wrap="none" anchor="ct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 name="Line 431"/>
            <p:cNvSpPr>
              <a:spLocks noChangeShapeType="1"/>
            </p:cNvSpPr>
            <p:nvPr/>
          </p:nvSpPr>
          <p:spPr bwMode="auto">
            <a:xfrm>
              <a:off x="5089192" y="5092865"/>
              <a:ext cx="560823" cy="21364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 name="Line 432"/>
            <p:cNvSpPr>
              <a:spLocks noChangeShapeType="1"/>
            </p:cNvSpPr>
            <p:nvPr/>
          </p:nvSpPr>
          <p:spPr bwMode="auto">
            <a:xfrm flipV="1">
              <a:off x="4197484" y="5078003"/>
              <a:ext cx="463613" cy="23036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 name="Line 433"/>
            <p:cNvSpPr>
              <a:spLocks noChangeShapeType="1"/>
            </p:cNvSpPr>
            <p:nvPr/>
          </p:nvSpPr>
          <p:spPr bwMode="auto">
            <a:xfrm flipV="1">
              <a:off x="4259175" y="5417970"/>
              <a:ext cx="1396448"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 name="Line 435"/>
            <p:cNvSpPr>
              <a:spLocks noChangeShapeType="1"/>
            </p:cNvSpPr>
            <p:nvPr/>
          </p:nvSpPr>
          <p:spPr bwMode="auto">
            <a:xfrm>
              <a:off x="3283344" y="5182037"/>
              <a:ext cx="377621" cy="9846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 name="Line 436"/>
            <p:cNvSpPr>
              <a:spLocks noChangeShapeType="1"/>
            </p:cNvSpPr>
            <p:nvPr/>
          </p:nvSpPr>
          <p:spPr bwMode="auto">
            <a:xfrm flipV="1">
              <a:off x="2911331" y="5425401"/>
              <a:ext cx="592604" cy="14862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 name="Line 439"/>
            <p:cNvSpPr>
              <a:spLocks noChangeShapeType="1"/>
            </p:cNvSpPr>
            <p:nvPr/>
          </p:nvSpPr>
          <p:spPr bwMode="auto">
            <a:xfrm flipH="1">
              <a:off x="3522628" y="5527577"/>
              <a:ext cx="205634" cy="232218"/>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 name="Line 440"/>
            <p:cNvSpPr>
              <a:spLocks noChangeShapeType="1"/>
            </p:cNvSpPr>
            <p:nvPr/>
          </p:nvSpPr>
          <p:spPr bwMode="auto">
            <a:xfrm flipH="1" flipV="1">
              <a:off x="3982502" y="5559158"/>
              <a:ext cx="108426" cy="20249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 name="Line 441"/>
            <p:cNvSpPr>
              <a:spLocks noChangeShapeType="1"/>
            </p:cNvSpPr>
            <p:nvPr/>
          </p:nvSpPr>
          <p:spPr bwMode="auto">
            <a:xfrm>
              <a:off x="4206831" y="5507141"/>
              <a:ext cx="723461" cy="31581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6" name="Line 443"/>
            <p:cNvSpPr>
              <a:spLocks noChangeShapeType="1"/>
            </p:cNvSpPr>
            <p:nvPr/>
          </p:nvSpPr>
          <p:spPr bwMode="auto">
            <a:xfrm>
              <a:off x="3543191" y="3718134"/>
              <a:ext cx="0" cy="15419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7" name="Line 444"/>
            <p:cNvSpPr>
              <a:spLocks noChangeShapeType="1"/>
            </p:cNvSpPr>
            <p:nvPr/>
          </p:nvSpPr>
          <p:spPr bwMode="auto">
            <a:xfrm flipV="1">
              <a:off x="5405120" y="2512457"/>
              <a:ext cx="177594" cy="10217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8" name="Line 445"/>
            <p:cNvSpPr>
              <a:spLocks noChangeShapeType="1"/>
            </p:cNvSpPr>
            <p:nvPr/>
          </p:nvSpPr>
          <p:spPr bwMode="auto">
            <a:xfrm>
              <a:off x="5158360" y="2714952"/>
              <a:ext cx="0" cy="96603"/>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9" name="Line 446"/>
            <p:cNvSpPr>
              <a:spLocks noChangeShapeType="1"/>
            </p:cNvSpPr>
            <p:nvPr/>
          </p:nvSpPr>
          <p:spPr bwMode="auto">
            <a:xfrm flipV="1">
              <a:off x="5405120" y="2594198"/>
              <a:ext cx="377621" cy="33811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0" name="Line 447"/>
            <p:cNvSpPr>
              <a:spLocks noChangeShapeType="1"/>
            </p:cNvSpPr>
            <p:nvPr/>
          </p:nvSpPr>
          <p:spPr bwMode="auto">
            <a:xfrm>
              <a:off x="5928556" y="2592340"/>
              <a:ext cx="0" cy="23036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1" name="Line 448"/>
            <p:cNvSpPr>
              <a:spLocks noChangeShapeType="1"/>
            </p:cNvSpPr>
            <p:nvPr/>
          </p:nvSpPr>
          <p:spPr bwMode="auto">
            <a:xfrm>
              <a:off x="5431293" y="2950885"/>
              <a:ext cx="272934"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2" name="Line 449"/>
            <p:cNvSpPr>
              <a:spLocks noChangeShapeType="1"/>
            </p:cNvSpPr>
            <p:nvPr/>
          </p:nvSpPr>
          <p:spPr bwMode="auto">
            <a:xfrm flipV="1">
              <a:off x="2982368" y="3965213"/>
              <a:ext cx="241154" cy="3715"/>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3" name="Line 450"/>
            <p:cNvSpPr>
              <a:spLocks noChangeShapeType="1"/>
            </p:cNvSpPr>
            <p:nvPr/>
          </p:nvSpPr>
          <p:spPr bwMode="auto">
            <a:xfrm>
              <a:off x="6227660" y="2939738"/>
              <a:ext cx="256110" cy="0"/>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4" name="Line 451"/>
            <p:cNvSpPr>
              <a:spLocks noChangeShapeType="1"/>
            </p:cNvSpPr>
            <p:nvPr/>
          </p:nvSpPr>
          <p:spPr bwMode="auto">
            <a:xfrm flipH="1">
              <a:off x="5001329" y="3028910"/>
              <a:ext cx="140206" cy="824839"/>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5" name="Line 452"/>
            <p:cNvSpPr>
              <a:spLocks noChangeShapeType="1"/>
            </p:cNvSpPr>
            <p:nvPr/>
          </p:nvSpPr>
          <p:spPr bwMode="auto">
            <a:xfrm flipH="1">
              <a:off x="5851911" y="3028910"/>
              <a:ext cx="158898" cy="850847"/>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46" name="Line 541"/>
            <p:cNvSpPr>
              <a:spLocks noChangeShapeType="1"/>
            </p:cNvSpPr>
            <p:nvPr/>
          </p:nvSpPr>
          <p:spPr bwMode="auto">
            <a:xfrm flipV="1">
              <a:off x="4965811" y="4364629"/>
              <a:ext cx="327146" cy="510879"/>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47" name="Group 590"/>
            <p:cNvGrpSpPr>
              <a:grpSpLocks/>
            </p:cNvGrpSpPr>
            <p:nvPr/>
          </p:nvGrpSpPr>
          <p:grpSpPr bwMode="auto">
            <a:xfrm flipH="1">
              <a:off x="2816103" y="4900656"/>
              <a:ext cx="595314" cy="436469"/>
              <a:chOff x="2839" y="3501"/>
              <a:chExt cx="755" cy="803"/>
            </a:xfrm>
          </p:grpSpPr>
          <p:pic>
            <p:nvPicPr>
              <p:cNvPr id="365" name="Picture 5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592"/>
              <p:cNvSpPr>
                <a:spLocks/>
              </p:cNvSpPr>
              <p:nvPr/>
            </p:nvSpPr>
            <p:spPr bwMode="auto">
              <a:xfrm>
                <a:off x="2916"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48" name="Group 593"/>
            <p:cNvGrpSpPr>
              <a:grpSpLocks/>
            </p:cNvGrpSpPr>
            <p:nvPr/>
          </p:nvGrpSpPr>
          <p:grpSpPr bwMode="auto">
            <a:xfrm flipH="1">
              <a:off x="2359924" y="5392845"/>
              <a:ext cx="693393" cy="475471"/>
              <a:chOff x="2839" y="3501"/>
              <a:chExt cx="755" cy="803"/>
            </a:xfrm>
          </p:grpSpPr>
          <p:pic>
            <p:nvPicPr>
              <p:cNvPr id="363" name="Picture 59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595"/>
              <p:cNvSpPr>
                <a:spLocks/>
              </p:cNvSpPr>
              <p:nvPr/>
            </p:nvSpPr>
            <p:spPr bwMode="auto">
              <a:xfrm>
                <a:off x="2916" y="3578"/>
                <a:ext cx="354"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49" name="Group 596"/>
            <p:cNvGrpSpPr>
              <a:grpSpLocks/>
            </p:cNvGrpSpPr>
            <p:nvPr/>
          </p:nvGrpSpPr>
          <p:grpSpPr bwMode="auto">
            <a:xfrm flipH="1">
              <a:off x="3046474" y="5745734"/>
              <a:ext cx="613560" cy="408609"/>
              <a:chOff x="2839" y="3501"/>
              <a:chExt cx="755" cy="803"/>
            </a:xfrm>
          </p:grpSpPr>
          <p:pic>
            <p:nvPicPr>
              <p:cNvPr id="361" name="Picture 59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598"/>
              <p:cNvSpPr>
                <a:spLocks/>
              </p:cNvSpPr>
              <p:nvPr/>
            </p:nvSpPr>
            <p:spPr bwMode="auto">
              <a:xfrm>
                <a:off x="2914" y="3576"/>
                <a:ext cx="357" cy="369"/>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50" name="Group 599"/>
            <p:cNvGrpSpPr>
              <a:grpSpLocks/>
            </p:cNvGrpSpPr>
            <p:nvPr/>
          </p:nvGrpSpPr>
          <p:grpSpPr bwMode="auto">
            <a:xfrm>
              <a:off x="3929182" y="5725303"/>
              <a:ext cx="613560" cy="410466"/>
              <a:chOff x="2839" y="3501"/>
              <a:chExt cx="755" cy="803"/>
            </a:xfrm>
          </p:grpSpPr>
          <p:pic>
            <p:nvPicPr>
              <p:cNvPr id="359"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 name="Freeform 601"/>
              <p:cNvSpPr>
                <a:spLocks/>
              </p:cNvSpPr>
              <p:nvPr/>
            </p:nvSpPr>
            <p:spPr bwMode="auto">
              <a:xfrm>
                <a:off x="2914" y="3576"/>
                <a:ext cx="357" cy="367"/>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51"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0385" y="1609502"/>
              <a:ext cx="1220279" cy="1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Group 652"/>
            <p:cNvGrpSpPr>
              <a:grpSpLocks/>
            </p:cNvGrpSpPr>
            <p:nvPr/>
          </p:nvGrpSpPr>
          <p:grpSpPr bwMode="auto">
            <a:xfrm>
              <a:off x="2583452" y="1405196"/>
              <a:ext cx="597595" cy="451327"/>
              <a:chOff x="2751" y="1851"/>
              <a:chExt cx="462" cy="478"/>
            </a:xfrm>
          </p:grpSpPr>
          <p:pic>
            <p:nvPicPr>
              <p:cNvPr id="357" name="Picture 653" descr="iphone_stylized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3" name="Group 665"/>
            <p:cNvGrpSpPr>
              <a:grpSpLocks/>
            </p:cNvGrpSpPr>
            <p:nvPr/>
          </p:nvGrpSpPr>
          <p:grpSpPr bwMode="auto">
            <a:xfrm>
              <a:off x="5566866" y="2398859"/>
              <a:ext cx="561100" cy="198732"/>
              <a:chOff x="4650" y="1129"/>
              <a:chExt cx="246" cy="95"/>
            </a:xfrm>
          </p:grpSpPr>
          <p:sp>
            <p:nvSpPr>
              <p:cNvPr id="34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5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52" name="Group 659"/>
              <p:cNvGrpSpPr>
                <a:grpSpLocks/>
              </p:cNvGrpSpPr>
              <p:nvPr/>
            </p:nvGrpSpPr>
            <p:grpSpPr bwMode="auto">
              <a:xfrm>
                <a:off x="4699" y="1145"/>
                <a:ext cx="138" cy="29"/>
                <a:chOff x="2468" y="1332"/>
                <a:chExt cx="310" cy="60"/>
              </a:xfrm>
            </p:grpSpPr>
            <p:sp>
              <p:nvSpPr>
                <p:cNvPr id="355" name="Freeform 660"/>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6" name="Freeform 661"/>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53" name="Line 66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54" name="Line 663"/>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54" name="Group 666"/>
            <p:cNvGrpSpPr>
              <a:grpSpLocks/>
            </p:cNvGrpSpPr>
            <p:nvPr/>
          </p:nvGrpSpPr>
          <p:grpSpPr bwMode="auto">
            <a:xfrm>
              <a:off x="5671787" y="2822326"/>
              <a:ext cx="561100" cy="206162"/>
              <a:chOff x="4650" y="1129"/>
              <a:chExt cx="246" cy="95"/>
            </a:xfrm>
          </p:grpSpPr>
          <p:sp>
            <p:nvSpPr>
              <p:cNvPr id="34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4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44" name="Group 670"/>
              <p:cNvGrpSpPr>
                <a:grpSpLocks/>
              </p:cNvGrpSpPr>
              <p:nvPr/>
            </p:nvGrpSpPr>
            <p:grpSpPr bwMode="auto">
              <a:xfrm>
                <a:off x="4699" y="1145"/>
                <a:ext cx="138" cy="29"/>
                <a:chOff x="2468" y="1332"/>
                <a:chExt cx="310" cy="60"/>
              </a:xfrm>
            </p:grpSpPr>
            <p:sp>
              <p:nvSpPr>
                <p:cNvPr id="347" name="Freeform 671"/>
                <p:cNvSpPr>
                  <a:spLocks/>
                </p:cNvSpPr>
                <p:nvPr/>
              </p:nvSpPr>
              <p:spPr bwMode="auto">
                <a:xfrm>
                  <a:off x="2467" y="1335"/>
                  <a:ext cx="311"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8" name="Freeform 672"/>
                <p:cNvSpPr>
                  <a:spLocks/>
                </p:cNvSpPr>
                <p:nvPr/>
              </p:nvSpPr>
              <p:spPr bwMode="auto">
                <a:xfrm>
                  <a:off x="2482" y="1335"/>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45" name="Line 673"/>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6" name="Line 674"/>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55" name="Group 675"/>
            <p:cNvGrpSpPr>
              <a:grpSpLocks/>
            </p:cNvGrpSpPr>
            <p:nvPr/>
          </p:nvGrpSpPr>
          <p:grpSpPr bwMode="auto">
            <a:xfrm>
              <a:off x="4868911" y="2514012"/>
              <a:ext cx="561100" cy="198732"/>
              <a:chOff x="4650" y="1129"/>
              <a:chExt cx="246" cy="95"/>
            </a:xfrm>
          </p:grpSpPr>
          <p:sp>
            <p:nvSpPr>
              <p:cNvPr id="333"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4"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35"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36" name="Group 679"/>
              <p:cNvGrpSpPr>
                <a:grpSpLocks/>
              </p:cNvGrpSpPr>
              <p:nvPr/>
            </p:nvGrpSpPr>
            <p:grpSpPr bwMode="auto">
              <a:xfrm>
                <a:off x="4699" y="1145"/>
                <a:ext cx="138" cy="29"/>
                <a:chOff x="2468" y="1332"/>
                <a:chExt cx="310" cy="60"/>
              </a:xfrm>
            </p:grpSpPr>
            <p:sp>
              <p:nvSpPr>
                <p:cNvPr id="339" name="Freeform 680"/>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40" name="Freeform 681"/>
                <p:cNvSpPr>
                  <a:spLocks/>
                </p:cNvSpPr>
                <p:nvPr/>
              </p:nvSpPr>
              <p:spPr bwMode="auto">
                <a:xfrm>
                  <a:off x="2481"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37" name="Line 682"/>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8" name="Line 683"/>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56" name="Group 684"/>
            <p:cNvGrpSpPr>
              <a:grpSpLocks/>
            </p:cNvGrpSpPr>
            <p:nvPr/>
          </p:nvGrpSpPr>
          <p:grpSpPr bwMode="auto">
            <a:xfrm>
              <a:off x="4884879" y="2822326"/>
              <a:ext cx="561100" cy="198732"/>
              <a:chOff x="4650" y="1129"/>
              <a:chExt cx="246" cy="95"/>
            </a:xfrm>
          </p:grpSpPr>
          <p:sp>
            <p:nvSpPr>
              <p:cNvPr id="325"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6"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27"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28" name="Group 688"/>
              <p:cNvGrpSpPr>
                <a:grpSpLocks/>
              </p:cNvGrpSpPr>
              <p:nvPr/>
            </p:nvGrpSpPr>
            <p:grpSpPr bwMode="auto">
              <a:xfrm>
                <a:off x="4699" y="1145"/>
                <a:ext cx="138" cy="29"/>
                <a:chOff x="2468" y="1332"/>
                <a:chExt cx="310" cy="60"/>
              </a:xfrm>
            </p:grpSpPr>
            <p:sp>
              <p:nvSpPr>
                <p:cNvPr id="331" name="Freeform 689"/>
                <p:cNvSpPr>
                  <a:spLocks/>
                </p:cNvSpPr>
                <p:nvPr/>
              </p:nvSpPr>
              <p:spPr bwMode="auto">
                <a:xfrm>
                  <a:off x="2469" y="1332"/>
                  <a:ext cx="311"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2" name="Freeform 690"/>
                <p:cNvSpPr>
                  <a:spLocks/>
                </p:cNvSpPr>
                <p:nvPr/>
              </p:nvSpPr>
              <p:spPr bwMode="auto">
                <a:xfrm>
                  <a:off x="2482" y="1332"/>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29" name="Line 691"/>
              <p:cNvSpPr>
                <a:spLocks noChangeShapeType="1"/>
              </p:cNvSpPr>
              <p:nvPr/>
            </p:nvSpPr>
            <p:spPr bwMode="auto">
              <a:xfrm>
                <a:off x="4650"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30" name="Line 692"/>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57" name="Line 693"/>
            <p:cNvSpPr>
              <a:spLocks noChangeShapeType="1"/>
            </p:cNvSpPr>
            <p:nvPr/>
          </p:nvSpPr>
          <p:spPr bwMode="auto">
            <a:xfrm>
              <a:off x="6508073" y="2937881"/>
              <a:ext cx="256110" cy="0"/>
            </a:xfrm>
            <a:prstGeom prst="line">
              <a:avLst/>
            </a:prstGeom>
            <a:noFill/>
            <a:ln w="9525">
              <a:solidFill>
                <a:srgbClr val="808080"/>
              </a:solidFill>
              <a:prstDash val="dash"/>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58" name="Group 694"/>
            <p:cNvGrpSpPr>
              <a:grpSpLocks/>
            </p:cNvGrpSpPr>
            <p:nvPr/>
          </p:nvGrpSpPr>
          <p:grpSpPr bwMode="auto">
            <a:xfrm>
              <a:off x="5151743" y="4172591"/>
              <a:ext cx="697954" cy="237736"/>
              <a:chOff x="4650" y="1129"/>
              <a:chExt cx="246" cy="95"/>
            </a:xfrm>
          </p:grpSpPr>
          <p:sp>
            <p:nvSpPr>
              <p:cNvPr id="31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20" name="Group 698"/>
              <p:cNvGrpSpPr>
                <a:grpSpLocks/>
              </p:cNvGrpSpPr>
              <p:nvPr/>
            </p:nvGrpSpPr>
            <p:grpSpPr bwMode="auto">
              <a:xfrm>
                <a:off x="4699" y="1145"/>
                <a:ext cx="138" cy="29"/>
                <a:chOff x="2468" y="1332"/>
                <a:chExt cx="310" cy="60"/>
              </a:xfrm>
            </p:grpSpPr>
            <p:sp>
              <p:nvSpPr>
                <p:cNvPr id="323" name="Freeform 699"/>
                <p:cNvSpPr>
                  <a:spLocks/>
                </p:cNvSpPr>
                <p:nvPr/>
              </p:nvSpPr>
              <p:spPr bwMode="auto">
                <a:xfrm>
                  <a:off x="2465" y="1335"/>
                  <a:ext cx="314"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4" name="Freeform 700"/>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21" name="Line 701"/>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22" name="Line 702"/>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59" name="Group 712"/>
            <p:cNvGrpSpPr>
              <a:grpSpLocks/>
            </p:cNvGrpSpPr>
            <p:nvPr/>
          </p:nvGrpSpPr>
          <p:grpSpPr bwMode="auto">
            <a:xfrm>
              <a:off x="4693283" y="3843847"/>
              <a:ext cx="697954" cy="237736"/>
              <a:chOff x="4650" y="1129"/>
              <a:chExt cx="246" cy="95"/>
            </a:xfrm>
          </p:grpSpPr>
          <p:sp>
            <p:nvSpPr>
              <p:cNvPr id="30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1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12" name="Group 716"/>
              <p:cNvGrpSpPr>
                <a:grpSpLocks/>
              </p:cNvGrpSpPr>
              <p:nvPr/>
            </p:nvGrpSpPr>
            <p:grpSpPr bwMode="auto">
              <a:xfrm>
                <a:off x="4699" y="1145"/>
                <a:ext cx="138" cy="29"/>
                <a:chOff x="2468" y="1332"/>
                <a:chExt cx="310" cy="60"/>
              </a:xfrm>
            </p:grpSpPr>
            <p:sp>
              <p:nvSpPr>
                <p:cNvPr id="315" name="Freeform 717"/>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6" name="Freeform 718"/>
                <p:cNvSpPr>
                  <a:spLocks/>
                </p:cNvSpPr>
                <p:nvPr/>
              </p:nvSpPr>
              <p:spPr bwMode="auto">
                <a:xfrm>
                  <a:off x="2480"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13" name="Line 719"/>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14" name="Line 720"/>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0" name="Group 721"/>
            <p:cNvGrpSpPr>
              <a:grpSpLocks/>
            </p:cNvGrpSpPr>
            <p:nvPr/>
          </p:nvGrpSpPr>
          <p:grpSpPr bwMode="auto">
            <a:xfrm>
              <a:off x="5644417" y="3858706"/>
              <a:ext cx="697954" cy="237736"/>
              <a:chOff x="4650" y="1129"/>
              <a:chExt cx="246" cy="95"/>
            </a:xfrm>
          </p:grpSpPr>
          <p:sp>
            <p:nvSpPr>
              <p:cNvPr id="30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30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304" name="Group 725"/>
              <p:cNvGrpSpPr>
                <a:grpSpLocks/>
              </p:cNvGrpSpPr>
              <p:nvPr/>
            </p:nvGrpSpPr>
            <p:grpSpPr bwMode="auto">
              <a:xfrm>
                <a:off x="4699" y="1145"/>
                <a:ext cx="138" cy="29"/>
                <a:chOff x="2468" y="1332"/>
                <a:chExt cx="310" cy="60"/>
              </a:xfrm>
            </p:grpSpPr>
            <p:sp>
              <p:nvSpPr>
                <p:cNvPr id="307" name="Freeform 726"/>
                <p:cNvSpPr>
                  <a:spLocks/>
                </p:cNvSpPr>
                <p:nvPr/>
              </p:nvSpPr>
              <p:spPr bwMode="auto">
                <a:xfrm>
                  <a:off x="2467" y="1335"/>
                  <a:ext cx="312"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8" name="Freeform 727"/>
                <p:cNvSpPr>
                  <a:spLocks/>
                </p:cNvSpPr>
                <p:nvPr/>
              </p:nvSpPr>
              <p:spPr bwMode="auto">
                <a:xfrm>
                  <a:off x="2481" y="1335"/>
                  <a:ext cx="287"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305" name="Line 728"/>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6" name="Line 729"/>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1" name="Group 730"/>
            <p:cNvGrpSpPr>
              <a:grpSpLocks/>
            </p:cNvGrpSpPr>
            <p:nvPr/>
          </p:nvGrpSpPr>
          <p:grpSpPr bwMode="auto">
            <a:xfrm>
              <a:off x="4522214" y="4867225"/>
              <a:ext cx="889550" cy="284169"/>
              <a:chOff x="4650" y="1129"/>
              <a:chExt cx="246" cy="95"/>
            </a:xfrm>
          </p:grpSpPr>
          <p:sp>
            <p:nvSpPr>
              <p:cNvPr id="293"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4"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95"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96" name="Group 734"/>
              <p:cNvGrpSpPr>
                <a:grpSpLocks/>
              </p:cNvGrpSpPr>
              <p:nvPr/>
            </p:nvGrpSpPr>
            <p:grpSpPr bwMode="auto">
              <a:xfrm>
                <a:off x="4699" y="1145"/>
                <a:ext cx="138" cy="29"/>
                <a:chOff x="2468" y="1332"/>
                <a:chExt cx="310" cy="60"/>
              </a:xfrm>
            </p:grpSpPr>
            <p:sp>
              <p:nvSpPr>
                <p:cNvPr id="299" name="Freeform 735"/>
                <p:cNvSpPr>
                  <a:spLocks/>
                </p:cNvSpPr>
                <p:nvPr/>
              </p:nvSpPr>
              <p:spPr bwMode="auto">
                <a:xfrm>
                  <a:off x="2469" y="1333"/>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300" name="Freeform 736"/>
                <p:cNvSpPr>
                  <a:spLocks/>
                </p:cNvSpPr>
                <p:nvPr/>
              </p:nvSpPr>
              <p:spPr bwMode="auto">
                <a:xfrm>
                  <a:off x="2485" y="1333"/>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97" name="Line 737"/>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8" name="Line 738"/>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2" name="Group 739"/>
            <p:cNvGrpSpPr>
              <a:grpSpLocks/>
            </p:cNvGrpSpPr>
            <p:nvPr/>
          </p:nvGrpSpPr>
          <p:grpSpPr bwMode="auto">
            <a:xfrm>
              <a:off x="5432293" y="5216399"/>
              <a:ext cx="889550" cy="284169"/>
              <a:chOff x="4650" y="1129"/>
              <a:chExt cx="246" cy="95"/>
            </a:xfrm>
          </p:grpSpPr>
          <p:sp>
            <p:nvSpPr>
              <p:cNvPr id="285"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6"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87"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88" name="Group 743"/>
              <p:cNvGrpSpPr>
                <a:grpSpLocks/>
              </p:cNvGrpSpPr>
              <p:nvPr/>
            </p:nvGrpSpPr>
            <p:grpSpPr bwMode="auto">
              <a:xfrm>
                <a:off x="4699" y="1145"/>
                <a:ext cx="138" cy="29"/>
                <a:chOff x="2468" y="1332"/>
                <a:chExt cx="310" cy="60"/>
              </a:xfrm>
            </p:grpSpPr>
            <p:sp>
              <p:nvSpPr>
                <p:cNvPr id="291" name="Freeform 744"/>
                <p:cNvSpPr>
                  <a:spLocks/>
                </p:cNvSpPr>
                <p:nvPr/>
              </p:nvSpPr>
              <p:spPr bwMode="auto">
                <a:xfrm>
                  <a:off x="2469" y="1332"/>
                  <a:ext cx="297"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2" name="Freeform 745"/>
                <p:cNvSpPr>
                  <a:spLocks/>
                </p:cNvSpPr>
                <p:nvPr/>
              </p:nvSpPr>
              <p:spPr bwMode="auto">
                <a:xfrm>
                  <a:off x="2485" y="1332"/>
                  <a:ext cx="275"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89" name="Line 746"/>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90" name="Line 747"/>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3" name="Group 748"/>
            <p:cNvGrpSpPr>
              <a:grpSpLocks/>
            </p:cNvGrpSpPr>
            <p:nvPr/>
          </p:nvGrpSpPr>
          <p:grpSpPr bwMode="auto">
            <a:xfrm>
              <a:off x="3493531" y="5268404"/>
              <a:ext cx="889550" cy="284169"/>
              <a:chOff x="4650" y="1129"/>
              <a:chExt cx="246" cy="95"/>
            </a:xfrm>
          </p:grpSpPr>
          <p:sp>
            <p:nvSpPr>
              <p:cNvPr id="277" name="Oval 407"/>
              <p:cNvSpPr>
                <a:spLocks noChangeArrowheads="1"/>
              </p:cNvSpPr>
              <p:nvPr/>
            </p:nvSpPr>
            <p:spPr bwMode="auto">
              <a:xfrm>
                <a:off x="4651" y="1171"/>
                <a:ext cx="243"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7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7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80" name="Group 752"/>
              <p:cNvGrpSpPr>
                <a:grpSpLocks/>
              </p:cNvGrpSpPr>
              <p:nvPr/>
            </p:nvGrpSpPr>
            <p:grpSpPr bwMode="auto">
              <a:xfrm>
                <a:off x="4699" y="1145"/>
                <a:ext cx="138" cy="29"/>
                <a:chOff x="2468" y="1332"/>
                <a:chExt cx="310" cy="60"/>
              </a:xfrm>
            </p:grpSpPr>
            <p:sp>
              <p:nvSpPr>
                <p:cNvPr id="283" name="Freeform 753"/>
                <p:cNvSpPr>
                  <a:spLocks/>
                </p:cNvSpPr>
                <p:nvPr/>
              </p:nvSpPr>
              <p:spPr bwMode="auto">
                <a:xfrm>
                  <a:off x="2468" y="1332"/>
                  <a:ext cx="298" cy="57"/>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4" name="Freeform 754"/>
                <p:cNvSpPr>
                  <a:spLocks/>
                </p:cNvSpPr>
                <p:nvPr/>
              </p:nvSpPr>
              <p:spPr bwMode="auto">
                <a:xfrm>
                  <a:off x="2484" y="1332"/>
                  <a:ext cx="276" cy="57"/>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81" name="Line 755"/>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82" name="Line 756"/>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4" name="Group 757"/>
            <p:cNvGrpSpPr>
              <a:grpSpLocks/>
            </p:cNvGrpSpPr>
            <p:nvPr/>
          </p:nvGrpSpPr>
          <p:grpSpPr bwMode="auto">
            <a:xfrm>
              <a:off x="3215261" y="3854991"/>
              <a:ext cx="561100" cy="198732"/>
              <a:chOff x="4650" y="1129"/>
              <a:chExt cx="246" cy="95"/>
            </a:xfrm>
          </p:grpSpPr>
          <p:sp>
            <p:nvSpPr>
              <p:cNvPr id="26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7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7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72" name="Group 761"/>
              <p:cNvGrpSpPr>
                <a:grpSpLocks/>
              </p:cNvGrpSpPr>
              <p:nvPr/>
            </p:nvGrpSpPr>
            <p:grpSpPr bwMode="auto">
              <a:xfrm>
                <a:off x="4699" y="1145"/>
                <a:ext cx="138" cy="29"/>
                <a:chOff x="2468" y="1332"/>
                <a:chExt cx="310" cy="60"/>
              </a:xfrm>
            </p:grpSpPr>
            <p:sp>
              <p:nvSpPr>
                <p:cNvPr id="275" name="Freeform 762"/>
                <p:cNvSpPr>
                  <a:spLocks/>
                </p:cNvSpPr>
                <p:nvPr/>
              </p:nvSpPr>
              <p:spPr bwMode="auto">
                <a:xfrm>
                  <a:off x="2469" y="1333"/>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6" name="Freeform 763"/>
                <p:cNvSpPr>
                  <a:spLocks/>
                </p:cNvSpPr>
                <p:nvPr/>
              </p:nvSpPr>
              <p:spPr bwMode="auto">
                <a:xfrm>
                  <a:off x="2482" y="1333"/>
                  <a:ext cx="282"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73" name="Line 764"/>
              <p:cNvSpPr>
                <a:spLocks noChangeShapeType="1"/>
              </p:cNvSpPr>
              <p:nvPr/>
            </p:nvSpPr>
            <p:spPr bwMode="auto">
              <a:xfrm>
                <a:off x="4651" y="1159"/>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74" name="Line 765"/>
              <p:cNvSpPr>
                <a:spLocks noChangeShapeType="1"/>
              </p:cNvSpPr>
              <p:nvPr/>
            </p:nvSpPr>
            <p:spPr bwMode="auto">
              <a:xfrm>
                <a:off x="4895"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5" name="Group 767"/>
            <p:cNvGrpSpPr>
              <a:grpSpLocks/>
            </p:cNvGrpSpPr>
            <p:nvPr/>
          </p:nvGrpSpPr>
          <p:grpSpPr bwMode="auto">
            <a:xfrm>
              <a:off x="3646350" y="2506583"/>
              <a:ext cx="561100" cy="198732"/>
              <a:chOff x="4650" y="1129"/>
              <a:chExt cx="246" cy="95"/>
            </a:xfrm>
          </p:grpSpPr>
          <p:sp>
            <p:nvSpPr>
              <p:cNvPr id="26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6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sp>
            <p:nvSpPr>
              <p:cNvPr id="26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Times New Roman" panose="02020603050405020304" pitchFamily="18" charset="0"/>
                  <a:ea typeface="MS PGothic" panose="020B0600070205080204" pitchFamily="34" charset="-128"/>
                  <a:cs typeface="Arial" panose="020B0604020202020204" pitchFamily="34" charset="0"/>
                </a:endParaRPr>
              </a:p>
            </p:txBody>
          </p:sp>
          <p:grpSp>
            <p:nvGrpSpPr>
              <p:cNvPr id="264" name="Group 771"/>
              <p:cNvGrpSpPr>
                <a:grpSpLocks/>
              </p:cNvGrpSpPr>
              <p:nvPr/>
            </p:nvGrpSpPr>
            <p:grpSpPr bwMode="auto">
              <a:xfrm>
                <a:off x="4699" y="1145"/>
                <a:ext cx="138" cy="29"/>
                <a:chOff x="2468" y="1332"/>
                <a:chExt cx="310" cy="60"/>
              </a:xfrm>
            </p:grpSpPr>
            <p:sp>
              <p:nvSpPr>
                <p:cNvPr id="267" name="Freeform 772"/>
                <p:cNvSpPr>
                  <a:spLocks/>
                </p:cNvSpPr>
                <p:nvPr/>
              </p:nvSpPr>
              <p:spPr bwMode="auto">
                <a:xfrm>
                  <a:off x="2470" y="1332"/>
                  <a:ext cx="307" cy="62"/>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8" name="Freeform 773"/>
                <p:cNvSpPr>
                  <a:spLocks/>
                </p:cNvSpPr>
                <p:nvPr/>
              </p:nvSpPr>
              <p:spPr bwMode="auto">
                <a:xfrm>
                  <a:off x="2483" y="1332"/>
                  <a:ext cx="280" cy="62"/>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265" name="Line 774"/>
              <p:cNvSpPr>
                <a:spLocks noChangeShapeType="1"/>
              </p:cNvSpPr>
              <p:nvPr/>
            </p:nvSpPr>
            <p:spPr bwMode="auto">
              <a:xfrm>
                <a:off x="4651" y="1158"/>
                <a:ext cx="0" cy="42"/>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66" name="Line 775"/>
              <p:cNvSpPr>
                <a:spLocks noChangeShapeType="1"/>
              </p:cNvSpPr>
              <p:nvPr/>
            </p:nvSpPr>
            <p:spPr bwMode="auto">
              <a:xfrm>
                <a:off x="4894" y="1160"/>
                <a:ext cx="0" cy="41"/>
              </a:xfrm>
              <a:prstGeom prst="line">
                <a:avLst/>
              </a:prstGeom>
              <a:no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66" name="Group 776"/>
            <p:cNvGrpSpPr>
              <a:grpSpLocks/>
            </p:cNvGrpSpPr>
            <p:nvPr/>
          </p:nvGrpSpPr>
          <p:grpSpPr bwMode="auto">
            <a:xfrm>
              <a:off x="2581171" y="3691547"/>
              <a:ext cx="727606" cy="412323"/>
              <a:chOff x="2967" y="478"/>
              <a:chExt cx="788" cy="625"/>
            </a:xfrm>
          </p:grpSpPr>
          <p:pic>
            <p:nvPicPr>
              <p:cNvPr id="259"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78"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779"/>
            <p:cNvGrpSpPr>
              <a:grpSpLocks/>
            </p:cNvGrpSpPr>
            <p:nvPr/>
          </p:nvGrpSpPr>
          <p:grpSpPr bwMode="auto">
            <a:xfrm>
              <a:off x="4766271" y="5450421"/>
              <a:ext cx="809718" cy="492188"/>
              <a:chOff x="2967" y="478"/>
              <a:chExt cx="788" cy="625"/>
            </a:xfrm>
          </p:grpSpPr>
          <p:pic>
            <p:nvPicPr>
              <p:cNvPr id="257"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 name="Group 782"/>
            <p:cNvGrpSpPr>
              <a:grpSpLocks/>
            </p:cNvGrpSpPr>
            <p:nvPr/>
          </p:nvGrpSpPr>
          <p:grpSpPr bwMode="auto">
            <a:xfrm>
              <a:off x="3226665" y="1754372"/>
              <a:ext cx="656899" cy="739210"/>
              <a:chOff x="742" y="2409"/>
              <a:chExt cx="576" cy="881"/>
            </a:xfrm>
          </p:grpSpPr>
          <p:grpSp>
            <p:nvGrpSpPr>
              <p:cNvPr id="239" name="Group 783"/>
              <p:cNvGrpSpPr>
                <a:grpSpLocks/>
              </p:cNvGrpSpPr>
              <p:nvPr/>
            </p:nvGrpSpPr>
            <p:grpSpPr bwMode="auto">
              <a:xfrm>
                <a:off x="832" y="2643"/>
                <a:ext cx="376" cy="647"/>
                <a:chOff x="3130" y="3288"/>
                <a:chExt cx="410" cy="742"/>
              </a:xfrm>
            </p:grpSpPr>
            <p:sp>
              <p:nvSpPr>
                <p:cNvPr id="242" name="Line 270"/>
                <p:cNvSpPr>
                  <a:spLocks noChangeShapeType="1"/>
                </p:cNvSpPr>
                <p:nvPr/>
              </p:nvSpPr>
              <p:spPr bwMode="auto">
                <a:xfrm flipH="1">
                  <a:off x="3131" y="3289"/>
                  <a:ext cx="206" cy="67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3" name="Line 271"/>
                <p:cNvSpPr>
                  <a:spLocks noChangeShapeType="1"/>
                </p:cNvSpPr>
                <p:nvPr/>
              </p:nvSpPr>
              <p:spPr bwMode="auto">
                <a:xfrm>
                  <a:off x="3336" y="3289"/>
                  <a:ext cx="206" cy="668"/>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4" name="Line 272"/>
                <p:cNvSpPr>
                  <a:spLocks noChangeShapeType="1"/>
                </p:cNvSpPr>
                <p:nvPr/>
              </p:nvSpPr>
              <p:spPr bwMode="auto">
                <a:xfrm>
                  <a:off x="3131"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5" name="Line 273"/>
                <p:cNvSpPr>
                  <a:spLocks noChangeShapeType="1"/>
                </p:cNvSpPr>
                <p:nvPr/>
              </p:nvSpPr>
              <p:spPr bwMode="auto">
                <a:xfrm flipH="1">
                  <a:off x="3336" y="3957"/>
                  <a:ext cx="206" cy="74"/>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6" name="Line 274"/>
                <p:cNvSpPr>
                  <a:spLocks noChangeShapeType="1"/>
                </p:cNvSpPr>
                <p:nvPr/>
              </p:nvSpPr>
              <p:spPr bwMode="auto">
                <a:xfrm>
                  <a:off x="3336" y="3304"/>
                  <a:ext cx="0" cy="72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7" name="Line 275"/>
                <p:cNvSpPr>
                  <a:spLocks noChangeShapeType="1"/>
                </p:cNvSpPr>
                <p:nvPr/>
              </p:nvSpPr>
              <p:spPr bwMode="auto">
                <a:xfrm flipV="1">
                  <a:off x="3131" y="3888"/>
                  <a:ext cx="206" cy="71"/>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8" name="Line 276"/>
                <p:cNvSpPr>
                  <a:spLocks noChangeShapeType="1"/>
                </p:cNvSpPr>
                <p:nvPr/>
              </p:nvSpPr>
              <p:spPr bwMode="auto">
                <a:xfrm flipH="1" flipV="1">
                  <a:off x="3336" y="3888"/>
                  <a:ext cx="206" cy="69"/>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49" name="Line 277"/>
                <p:cNvSpPr>
                  <a:spLocks noChangeShapeType="1"/>
                </p:cNvSpPr>
                <p:nvPr/>
              </p:nvSpPr>
              <p:spPr bwMode="auto">
                <a:xfrm>
                  <a:off x="3218" y="3670"/>
                  <a:ext cx="118"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0" name="Line 278"/>
                <p:cNvSpPr>
                  <a:spLocks noChangeShapeType="1"/>
                </p:cNvSpPr>
                <p:nvPr/>
              </p:nvSpPr>
              <p:spPr bwMode="auto">
                <a:xfrm flipV="1">
                  <a:off x="3336" y="3670"/>
                  <a:ext cx="123" cy="53"/>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1" name="Line 279"/>
                <p:cNvSpPr>
                  <a:spLocks noChangeShapeType="1"/>
                </p:cNvSpPr>
                <p:nvPr/>
              </p:nvSpPr>
              <p:spPr bwMode="auto">
                <a:xfrm>
                  <a:off x="3179" y="3766"/>
                  <a:ext cx="154" cy="7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2" name="Line 280"/>
                <p:cNvSpPr>
                  <a:spLocks noChangeShapeType="1"/>
                </p:cNvSpPr>
                <p:nvPr/>
              </p:nvSpPr>
              <p:spPr bwMode="auto">
                <a:xfrm flipV="1">
                  <a:off x="3336" y="3782"/>
                  <a:ext cx="154" cy="6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3" name="Line 281"/>
                <p:cNvSpPr>
                  <a:spLocks noChangeShapeType="1"/>
                </p:cNvSpPr>
                <p:nvPr/>
              </p:nvSpPr>
              <p:spPr bwMode="auto">
                <a:xfrm flipV="1">
                  <a:off x="3336" y="3568"/>
                  <a:ext cx="79" cy="25"/>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4" name="Line 282"/>
                <p:cNvSpPr>
                  <a:spLocks noChangeShapeType="1"/>
                </p:cNvSpPr>
                <p:nvPr/>
              </p:nvSpPr>
              <p:spPr bwMode="auto">
                <a:xfrm flipV="1">
                  <a:off x="3336" y="3429"/>
                  <a:ext cx="46" cy="20"/>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5" name="Line 283"/>
                <p:cNvSpPr>
                  <a:spLocks noChangeShapeType="1"/>
                </p:cNvSpPr>
                <p:nvPr/>
              </p:nvSpPr>
              <p:spPr bwMode="auto">
                <a:xfrm>
                  <a:off x="3249" y="3558"/>
                  <a:ext cx="9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56" name="Line 284"/>
                <p:cNvSpPr>
                  <a:spLocks noChangeShapeType="1"/>
                </p:cNvSpPr>
                <p:nvPr/>
              </p:nvSpPr>
              <p:spPr bwMode="auto">
                <a:xfrm>
                  <a:off x="3290" y="3424"/>
                  <a:ext cx="55" cy="36"/>
                </a:xfrm>
                <a:prstGeom prst="line">
                  <a:avLst/>
                </a:prstGeom>
                <a:noFill/>
                <a:ln w="19050">
                  <a:solidFill>
                    <a:srgbClr val="000000"/>
                  </a:solidFill>
                  <a:round/>
                  <a:headEnd/>
                  <a:tailEnd/>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240"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Oval 800"/>
              <p:cNvSpPr>
                <a:spLocks noChangeArrowheads="1"/>
              </p:cNvSpPr>
              <p:nvPr/>
            </p:nvSpPr>
            <p:spPr bwMode="auto">
              <a:xfrm>
                <a:off x="986" y="2597"/>
                <a:ext cx="66" cy="69"/>
              </a:xfrm>
              <a:prstGeom prst="ellipse">
                <a:avLst/>
              </a:prstGeom>
              <a:solidFill>
                <a:srgbClr val="000000"/>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69" name="Text Box 580"/>
            <p:cNvSpPr txBox="1">
              <a:spLocks noChangeArrowheads="1"/>
            </p:cNvSpPr>
            <p:nvPr/>
          </p:nvSpPr>
          <p:spPr bwMode="auto">
            <a:xfrm>
              <a:off x="3078407" y="1215751"/>
              <a:ext cx="1443808" cy="39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移动网络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70" name="Text Box 580"/>
            <p:cNvSpPr txBox="1">
              <a:spLocks noChangeArrowheads="1"/>
            </p:cNvSpPr>
            <p:nvPr/>
          </p:nvSpPr>
          <p:spPr bwMode="auto">
            <a:xfrm>
              <a:off x="5382114" y="2019967"/>
              <a:ext cx="1329762" cy="3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主干</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71" name="Text Box 580"/>
            <p:cNvSpPr txBox="1">
              <a:spLocks noChangeArrowheads="1"/>
            </p:cNvSpPr>
            <p:nvPr/>
          </p:nvSpPr>
          <p:spPr bwMode="auto">
            <a:xfrm>
              <a:off x="5708281" y="3409236"/>
              <a:ext cx="1329764" cy="397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区域</a:t>
              </a:r>
              <a:r>
                <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rPr>
                <a:t>ISP</a:t>
              </a:r>
            </a:p>
          </p:txBody>
        </p:sp>
        <p:sp>
          <p:nvSpPr>
            <p:cNvPr id="72" name="Text Box 580"/>
            <p:cNvSpPr txBox="1">
              <a:spLocks noChangeArrowheads="1"/>
            </p:cNvSpPr>
            <p:nvPr/>
          </p:nvSpPr>
          <p:spPr bwMode="auto">
            <a:xfrm>
              <a:off x="3605294" y="3063776"/>
              <a:ext cx="1443809" cy="33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家庭网络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73" name="Text Box 580"/>
            <p:cNvSpPr txBox="1">
              <a:spLocks noChangeArrowheads="1"/>
            </p:cNvSpPr>
            <p:nvPr/>
          </p:nvSpPr>
          <p:spPr bwMode="auto">
            <a:xfrm>
              <a:off x="2542396" y="6200775"/>
              <a:ext cx="1443809" cy="33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0"/>
                </a:spcBef>
                <a:buFontTx/>
                <a:buNone/>
              </a:pPr>
              <a:r>
                <a:rPr lang="zh-CN" altLang="en-US" sz="1600">
                  <a:solidFill>
                    <a:srgbClr val="000000"/>
                  </a:solidFill>
                  <a:latin typeface="Arial" panose="020B0604020202020204" pitchFamily="34" charset="0"/>
                  <a:ea typeface="MS PGothic" panose="020B0600070205080204" pitchFamily="34" charset="-128"/>
                  <a:cs typeface="Arial" panose="020B0604020202020204" pitchFamily="34" charset="0"/>
                </a:rPr>
                <a:t>企业网络</a:t>
              </a:r>
              <a:endParaRPr lang="en-US" altLang="zh-CN" sz="16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74" name="Group 950"/>
            <p:cNvGrpSpPr>
              <a:grpSpLocks/>
            </p:cNvGrpSpPr>
            <p:nvPr/>
          </p:nvGrpSpPr>
          <p:grpSpPr bwMode="auto">
            <a:xfrm>
              <a:off x="6358338" y="5448564"/>
              <a:ext cx="326167" cy="562766"/>
              <a:chOff x="4140" y="429"/>
              <a:chExt cx="1425" cy="2396"/>
            </a:xfrm>
          </p:grpSpPr>
          <p:sp>
            <p:nvSpPr>
              <p:cNvPr id="207" name="Freeform 951"/>
              <p:cNvSpPr>
                <a:spLocks/>
              </p:cNvSpPr>
              <p:nvPr/>
            </p:nvSpPr>
            <p:spPr bwMode="auto">
              <a:xfrm>
                <a:off x="5260" y="433"/>
                <a:ext cx="294"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0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p:cNvSpPr>
                <a:spLocks/>
              </p:cNvSpPr>
              <p:nvPr/>
            </p:nvSpPr>
            <p:spPr bwMode="auto">
              <a:xfrm>
                <a:off x="5325"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0" name="Freeform 954"/>
              <p:cNvSpPr>
                <a:spLocks/>
              </p:cNvSpPr>
              <p:nvPr/>
            </p:nvSpPr>
            <p:spPr bwMode="auto">
              <a:xfrm>
                <a:off x="5284" y="1635"/>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11"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p:cNvGrpSpPr>
                <a:grpSpLocks/>
              </p:cNvGrpSpPr>
              <p:nvPr/>
            </p:nvGrpSpPr>
            <p:grpSpPr bwMode="auto">
              <a:xfrm>
                <a:off x="4749" y="668"/>
                <a:ext cx="581" cy="145"/>
                <a:chOff x="614" y="2568"/>
                <a:chExt cx="725" cy="139"/>
              </a:xfrm>
            </p:grpSpPr>
            <p:sp>
              <p:nvSpPr>
                <p:cNvPr id="237"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p:cNvGrpSpPr>
                <a:grpSpLocks/>
              </p:cNvGrpSpPr>
              <p:nvPr/>
            </p:nvGrpSpPr>
            <p:grpSpPr bwMode="auto">
              <a:xfrm>
                <a:off x="4747" y="994"/>
                <a:ext cx="581" cy="134"/>
                <a:chOff x="614" y="2568"/>
                <a:chExt cx="725" cy="139"/>
              </a:xfrm>
            </p:grpSpPr>
            <p:sp>
              <p:nvSpPr>
                <p:cNvPr id="235"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p:cNvGrpSpPr>
                <a:grpSpLocks/>
              </p:cNvGrpSpPr>
              <p:nvPr/>
            </p:nvGrpSpPr>
            <p:grpSpPr bwMode="auto">
              <a:xfrm>
                <a:off x="4735" y="1627"/>
                <a:ext cx="582" cy="151"/>
                <a:chOff x="614" y="2568"/>
                <a:chExt cx="725" cy="139"/>
              </a:xfrm>
            </p:grpSpPr>
            <p:sp>
              <p:nvSpPr>
                <p:cNvPr id="233"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p:cNvSpPr>
                <a:spLocks/>
              </p:cNvSpPr>
              <p:nvPr/>
            </p:nvSpPr>
            <p:spPr bwMode="auto">
              <a:xfrm>
                <a:off x="5284"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219" name="Group 969"/>
              <p:cNvGrpSpPr>
                <a:grpSpLocks/>
              </p:cNvGrpSpPr>
              <p:nvPr/>
            </p:nvGrpSpPr>
            <p:grpSpPr bwMode="auto">
              <a:xfrm>
                <a:off x="4739" y="1327"/>
                <a:ext cx="582" cy="139"/>
                <a:chOff x="614" y="2568"/>
                <a:chExt cx="725" cy="139"/>
              </a:xfrm>
            </p:grpSpPr>
            <p:sp>
              <p:nvSpPr>
                <p:cNvPr id="231"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p:cNvSpPr>
                <a:spLocks/>
              </p:cNvSpPr>
              <p:nvPr/>
            </p:nvSpPr>
            <p:spPr bwMode="auto">
              <a:xfrm>
                <a:off x="5317" y="1003"/>
                <a:ext cx="229"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2" name="Freeform 974"/>
              <p:cNvSpPr>
                <a:spLocks/>
              </p:cNvSpPr>
              <p:nvPr/>
            </p:nvSpPr>
            <p:spPr bwMode="auto">
              <a:xfrm>
                <a:off x="5317" y="678"/>
                <a:ext cx="237"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p:cNvSpPr>
                <a:spLocks/>
              </p:cNvSpPr>
              <p:nvPr/>
            </p:nvSpPr>
            <p:spPr bwMode="auto">
              <a:xfrm>
                <a:off x="5301" y="2608"/>
                <a:ext cx="245"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22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75" name="Group 983"/>
            <p:cNvGrpSpPr>
              <a:grpSpLocks/>
            </p:cNvGrpSpPr>
            <p:nvPr/>
          </p:nvGrpSpPr>
          <p:grpSpPr bwMode="auto">
            <a:xfrm>
              <a:off x="5904438" y="5801454"/>
              <a:ext cx="326167" cy="562766"/>
              <a:chOff x="4140" y="429"/>
              <a:chExt cx="1425" cy="2396"/>
            </a:xfrm>
          </p:grpSpPr>
          <p:sp>
            <p:nvSpPr>
              <p:cNvPr id="175" name="Freeform 984"/>
              <p:cNvSpPr>
                <a:spLocks/>
              </p:cNvSpPr>
              <p:nvPr/>
            </p:nvSpPr>
            <p:spPr bwMode="auto">
              <a:xfrm>
                <a:off x="5258" y="434"/>
                <a:ext cx="302" cy="2286"/>
              </a:xfrm>
              <a:custGeom>
                <a:avLst/>
                <a:gdLst>
                  <a:gd name="T0" fmla="*/ 5 w 354"/>
                  <a:gd name="T1" fmla="*/ 0 h 2742"/>
                  <a:gd name="T2" fmla="*/ 24 w 354"/>
                  <a:gd name="T3" fmla="*/ 38 h 2742"/>
                  <a:gd name="T4" fmla="*/ 24 w 354"/>
                  <a:gd name="T5" fmla="*/ 295 h 2742"/>
                  <a:gd name="T6" fmla="*/ 0 w 354"/>
                  <a:gd name="T7" fmla="*/ 309 h 2742"/>
                  <a:gd name="T8" fmla="*/ 5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p:cNvSpPr>
                <a:spLocks/>
              </p:cNvSpPr>
              <p:nvPr/>
            </p:nvSpPr>
            <p:spPr bwMode="auto">
              <a:xfrm>
                <a:off x="5323" y="568"/>
                <a:ext cx="155" cy="2112"/>
              </a:xfrm>
              <a:custGeom>
                <a:avLst/>
                <a:gdLst>
                  <a:gd name="T0" fmla="*/ 2 w 211"/>
                  <a:gd name="T1" fmla="*/ 0 h 2537"/>
                  <a:gd name="T2" fmla="*/ 14 w 211"/>
                  <a:gd name="T3" fmla="*/ 25 h 2537"/>
                  <a:gd name="T4" fmla="*/ 2 w 211"/>
                  <a:gd name="T5" fmla="*/ 28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8" name="Freeform 987"/>
              <p:cNvSpPr>
                <a:spLocks/>
              </p:cNvSpPr>
              <p:nvPr/>
            </p:nvSpPr>
            <p:spPr bwMode="auto">
              <a:xfrm>
                <a:off x="5283" y="1636"/>
                <a:ext cx="261" cy="190"/>
              </a:xfrm>
              <a:custGeom>
                <a:avLst/>
                <a:gdLst>
                  <a:gd name="T0" fmla="*/ 2 w 328"/>
                  <a:gd name="T1" fmla="*/ 0 h 226"/>
                  <a:gd name="T2" fmla="*/ 23 w 328"/>
                  <a:gd name="T3" fmla="*/ 15 h 226"/>
                  <a:gd name="T4" fmla="*/ 23 w 328"/>
                  <a:gd name="T5" fmla="*/ 27 h 226"/>
                  <a:gd name="T6" fmla="*/ 0 w 328"/>
                  <a:gd name="T7" fmla="*/ 11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9" name="Rectangle 988"/>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p:cNvGrpSpPr>
                <a:grpSpLocks/>
              </p:cNvGrpSpPr>
              <p:nvPr/>
            </p:nvGrpSpPr>
            <p:grpSpPr bwMode="auto">
              <a:xfrm>
                <a:off x="4749" y="668"/>
                <a:ext cx="581" cy="145"/>
                <a:chOff x="614" y="2568"/>
                <a:chExt cx="725" cy="139"/>
              </a:xfrm>
            </p:grpSpPr>
            <p:sp>
              <p:nvSpPr>
                <p:cNvPr id="205" name="AutoShape 990"/>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p:cNvGrpSpPr>
                <a:grpSpLocks/>
              </p:cNvGrpSpPr>
              <p:nvPr/>
            </p:nvGrpSpPr>
            <p:grpSpPr bwMode="auto">
              <a:xfrm>
                <a:off x="4747" y="994"/>
                <a:ext cx="581" cy="134"/>
                <a:chOff x="614" y="2568"/>
                <a:chExt cx="725" cy="139"/>
              </a:xfrm>
            </p:grpSpPr>
            <p:sp>
              <p:nvSpPr>
                <p:cNvPr id="203" name="AutoShape 994"/>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p:cNvGrpSpPr>
                <a:grpSpLocks/>
              </p:cNvGrpSpPr>
              <p:nvPr/>
            </p:nvGrpSpPr>
            <p:grpSpPr bwMode="auto">
              <a:xfrm>
                <a:off x="4735" y="1627"/>
                <a:ext cx="582" cy="151"/>
                <a:chOff x="614" y="2568"/>
                <a:chExt cx="725" cy="139"/>
              </a:xfrm>
            </p:grpSpPr>
            <p:sp>
              <p:nvSpPr>
                <p:cNvPr id="201" name="AutoShape 999"/>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p:cNvSpPr>
                <a:spLocks/>
              </p:cNvSpPr>
              <p:nvPr/>
            </p:nvSpPr>
            <p:spPr bwMode="auto">
              <a:xfrm>
                <a:off x="5283" y="1351"/>
                <a:ext cx="270" cy="190"/>
              </a:xfrm>
              <a:custGeom>
                <a:avLst/>
                <a:gdLst>
                  <a:gd name="T0" fmla="*/ 2 w 328"/>
                  <a:gd name="T1" fmla="*/ 0 h 226"/>
                  <a:gd name="T2" fmla="*/ 23 w 328"/>
                  <a:gd name="T3" fmla="*/ 14 h 226"/>
                  <a:gd name="T4" fmla="*/ 23 w 328"/>
                  <a:gd name="T5" fmla="*/ 25 h 226"/>
                  <a:gd name="T6" fmla="*/ 0 w 328"/>
                  <a:gd name="T7" fmla="*/ 10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87" name="Group 1002"/>
              <p:cNvGrpSpPr>
                <a:grpSpLocks/>
              </p:cNvGrpSpPr>
              <p:nvPr/>
            </p:nvGrpSpPr>
            <p:grpSpPr bwMode="auto">
              <a:xfrm>
                <a:off x="4739" y="1327"/>
                <a:ext cx="582" cy="139"/>
                <a:chOff x="614" y="2568"/>
                <a:chExt cx="725" cy="139"/>
              </a:xfrm>
            </p:grpSpPr>
            <p:sp>
              <p:nvSpPr>
                <p:cNvPr id="199" name="AutoShape 1003"/>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p:cNvSpPr>
                <a:spLocks/>
              </p:cNvSpPr>
              <p:nvPr/>
            </p:nvSpPr>
            <p:spPr bwMode="auto">
              <a:xfrm>
                <a:off x="5315" y="1003"/>
                <a:ext cx="237" cy="214"/>
              </a:xfrm>
              <a:custGeom>
                <a:avLst/>
                <a:gdLst>
                  <a:gd name="T0" fmla="*/ 2 w 296"/>
                  <a:gd name="T1" fmla="*/ 0 h 256"/>
                  <a:gd name="T2" fmla="*/ 21 w 296"/>
                  <a:gd name="T3" fmla="*/ 15 h 256"/>
                  <a:gd name="T4" fmla="*/ 21 w 296"/>
                  <a:gd name="T5" fmla="*/ 28 h 256"/>
                  <a:gd name="T6" fmla="*/ 0 w 296"/>
                  <a:gd name="T7" fmla="*/ 10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0" name="Freeform 1007"/>
              <p:cNvSpPr>
                <a:spLocks/>
              </p:cNvSpPr>
              <p:nvPr/>
            </p:nvSpPr>
            <p:spPr bwMode="auto">
              <a:xfrm>
                <a:off x="5315" y="679"/>
                <a:ext cx="245" cy="237"/>
              </a:xfrm>
              <a:custGeom>
                <a:avLst/>
                <a:gdLst>
                  <a:gd name="T0" fmla="*/ 0 w 304"/>
                  <a:gd name="T1" fmla="*/ 0 h 288"/>
                  <a:gd name="T2" fmla="*/ 22 w 304"/>
                  <a:gd name="T3" fmla="*/ 18 h 288"/>
                  <a:gd name="T4" fmla="*/ 20 w 304"/>
                  <a:gd name="T5" fmla="*/ 32 h 288"/>
                  <a:gd name="T6" fmla="*/ 2 w 304"/>
                  <a:gd name="T7" fmla="*/ 1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p:cNvSpPr>
                <a:spLocks/>
              </p:cNvSpPr>
              <p:nvPr/>
            </p:nvSpPr>
            <p:spPr bwMode="auto">
              <a:xfrm>
                <a:off x="5299" y="2609"/>
                <a:ext cx="253" cy="206"/>
              </a:xfrm>
              <a:custGeom>
                <a:avLst/>
                <a:gdLst>
                  <a:gd name="T0" fmla="*/ 0 w 306"/>
                  <a:gd name="T1" fmla="*/ 13 h 240"/>
                  <a:gd name="T2" fmla="*/ 2 w 306"/>
                  <a:gd name="T3" fmla="*/ 28 h 240"/>
                  <a:gd name="T4" fmla="*/ 22 w 306"/>
                  <a:gd name="T5" fmla="*/ 13 h 240"/>
                  <a:gd name="T6" fmla="*/ 21 w 306"/>
                  <a:gd name="T7" fmla="*/ 0 h 240"/>
                  <a:gd name="T8" fmla="*/ 0 w 306"/>
                  <a:gd name="T9" fmla="*/ 1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9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24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76" name="Group 1016"/>
            <p:cNvGrpSpPr>
              <a:grpSpLocks/>
            </p:cNvGrpSpPr>
            <p:nvPr/>
          </p:nvGrpSpPr>
          <p:grpSpPr bwMode="auto">
            <a:xfrm>
              <a:off x="2136396" y="1986535"/>
              <a:ext cx="768662" cy="477330"/>
              <a:chOff x="877" y="1008"/>
              <a:chExt cx="2747" cy="2591"/>
            </a:xfrm>
          </p:grpSpPr>
          <p:pic>
            <p:nvPicPr>
              <p:cNvPr id="152" name="Picture 1017" descr="antenna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019"/>
              <p:cNvSpPr>
                <a:spLocks/>
              </p:cNvSpPr>
              <p:nvPr/>
            </p:nvSpPr>
            <p:spPr bwMode="auto">
              <a:xfrm>
                <a:off x="1742" y="1604"/>
                <a:ext cx="181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55" name="Picture 1020"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021"/>
              <p:cNvSpPr>
                <a:spLocks/>
              </p:cNvSpPr>
              <p:nvPr/>
            </p:nvSpPr>
            <p:spPr bwMode="auto">
              <a:xfrm>
                <a:off x="2076" y="1564"/>
                <a:ext cx="1543"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7" name="Freeform 1022"/>
              <p:cNvSpPr>
                <a:spLocks/>
              </p:cNvSpPr>
              <p:nvPr/>
            </p:nvSpPr>
            <p:spPr bwMode="auto">
              <a:xfrm>
                <a:off x="1736" y="1564"/>
                <a:ext cx="428"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8" name="Freeform 1023"/>
              <p:cNvSpPr>
                <a:spLocks/>
              </p:cNvSpPr>
              <p:nvPr/>
            </p:nvSpPr>
            <p:spPr bwMode="auto">
              <a:xfrm>
                <a:off x="3145" y="1745"/>
                <a:ext cx="45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9" name="Freeform 1024"/>
              <p:cNvSpPr>
                <a:spLocks/>
              </p:cNvSpPr>
              <p:nvPr/>
            </p:nvSpPr>
            <p:spPr bwMode="auto">
              <a:xfrm>
                <a:off x="1729" y="2532"/>
                <a:ext cx="1684"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0" name="Freeform 1025"/>
              <p:cNvSpPr>
                <a:spLocks/>
              </p:cNvSpPr>
              <p:nvPr/>
            </p:nvSpPr>
            <p:spPr bwMode="auto">
              <a:xfrm>
                <a:off x="3192" y="1755"/>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1" name="Freeform 1026"/>
              <p:cNvSpPr>
                <a:spLocks/>
              </p:cNvSpPr>
              <p:nvPr/>
            </p:nvSpPr>
            <p:spPr bwMode="auto">
              <a:xfrm>
                <a:off x="1729" y="2592"/>
                <a:ext cx="149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62" name="Group 1027"/>
              <p:cNvGrpSpPr>
                <a:grpSpLocks/>
              </p:cNvGrpSpPr>
              <p:nvPr/>
            </p:nvGrpSpPr>
            <p:grpSpPr bwMode="auto">
              <a:xfrm>
                <a:off x="1709" y="3008"/>
                <a:ext cx="507" cy="234"/>
                <a:chOff x="1740" y="2642"/>
                <a:chExt cx="752" cy="327"/>
              </a:xfrm>
            </p:grpSpPr>
            <p:sp>
              <p:nvSpPr>
                <p:cNvPr id="169" name="Freeform 1028"/>
                <p:cNvSpPr>
                  <a:spLocks/>
                </p:cNvSpPr>
                <p:nvPr/>
              </p:nvSpPr>
              <p:spPr bwMode="auto">
                <a:xfrm>
                  <a:off x="1740" y="2639"/>
                  <a:ext cx="753"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0" name="Freeform 1029"/>
                <p:cNvSpPr>
                  <a:spLocks/>
                </p:cNvSpPr>
                <p:nvPr/>
              </p:nvSpPr>
              <p:spPr bwMode="auto">
                <a:xfrm>
                  <a:off x="1750" y="2653"/>
                  <a:ext cx="723"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1" name="Freeform 1030"/>
                <p:cNvSpPr>
                  <a:spLocks/>
                </p:cNvSpPr>
                <p:nvPr/>
              </p:nvSpPr>
              <p:spPr bwMode="auto">
                <a:xfrm>
                  <a:off x="1809" y="2765"/>
                  <a:ext cx="258"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2" name="Freeform 1031"/>
                <p:cNvSpPr>
                  <a:spLocks/>
                </p:cNvSpPr>
                <p:nvPr/>
              </p:nvSpPr>
              <p:spPr bwMode="auto">
                <a:xfrm>
                  <a:off x="1799" y="2822"/>
                  <a:ext cx="19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3" name="Freeform 1032"/>
                <p:cNvSpPr>
                  <a:spLocks/>
                </p:cNvSpPr>
                <p:nvPr/>
              </p:nvSpPr>
              <p:spPr bwMode="auto">
                <a:xfrm>
                  <a:off x="2017" y="2836"/>
                  <a:ext cx="258"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74" name="Freeform 1033"/>
                <p:cNvSpPr>
                  <a:spLocks/>
                </p:cNvSpPr>
                <p:nvPr/>
              </p:nvSpPr>
              <p:spPr bwMode="auto">
                <a:xfrm>
                  <a:off x="2008" y="2892"/>
                  <a:ext cx="188"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63" name="Freeform 1034"/>
              <p:cNvSpPr>
                <a:spLocks/>
              </p:cNvSpPr>
              <p:nvPr/>
            </p:nvSpPr>
            <p:spPr bwMode="auto">
              <a:xfrm>
                <a:off x="2584" y="3046"/>
                <a:ext cx="608"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4" name="Freeform 1035"/>
              <p:cNvSpPr>
                <a:spLocks/>
              </p:cNvSpPr>
              <p:nvPr/>
            </p:nvSpPr>
            <p:spPr bwMode="auto">
              <a:xfrm>
                <a:off x="1001" y="3086"/>
                <a:ext cx="1583"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5" name="Freeform 1036"/>
              <p:cNvSpPr>
                <a:spLocks/>
              </p:cNvSpPr>
              <p:nvPr/>
            </p:nvSpPr>
            <p:spPr bwMode="auto">
              <a:xfrm>
                <a:off x="1001" y="2996"/>
                <a:ext cx="27"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6" name="Freeform 1037"/>
              <p:cNvSpPr>
                <a:spLocks/>
              </p:cNvSpPr>
              <p:nvPr/>
            </p:nvSpPr>
            <p:spPr bwMode="auto">
              <a:xfrm>
                <a:off x="1014" y="2612"/>
                <a:ext cx="722"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7" name="Freeform 1038"/>
              <p:cNvSpPr>
                <a:spLocks/>
              </p:cNvSpPr>
              <p:nvPr/>
            </p:nvSpPr>
            <p:spPr bwMode="auto">
              <a:xfrm>
                <a:off x="1061" y="3016"/>
                <a:ext cx="1490"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68" name="Freeform 1039"/>
              <p:cNvSpPr>
                <a:spLocks/>
              </p:cNvSpPr>
              <p:nvPr/>
            </p:nvSpPr>
            <p:spPr bwMode="auto">
              <a:xfrm flipV="1">
                <a:off x="2551" y="2985"/>
                <a:ext cx="608"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7" name="Group 1064"/>
            <p:cNvGrpSpPr>
              <a:grpSpLocks/>
            </p:cNvGrpSpPr>
            <p:nvPr/>
          </p:nvGrpSpPr>
          <p:grpSpPr bwMode="auto">
            <a:xfrm>
              <a:off x="4392204" y="6015043"/>
              <a:ext cx="681987" cy="477330"/>
              <a:chOff x="877" y="1008"/>
              <a:chExt cx="2747" cy="2591"/>
            </a:xfrm>
          </p:grpSpPr>
          <p:pic>
            <p:nvPicPr>
              <p:cNvPr id="129"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067"/>
              <p:cNvSpPr>
                <a:spLocks/>
              </p:cNvSpPr>
              <p:nvPr/>
            </p:nvSpPr>
            <p:spPr bwMode="auto">
              <a:xfrm>
                <a:off x="1749"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32"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1069"/>
              <p:cNvSpPr>
                <a:spLocks/>
              </p:cNvSpPr>
              <p:nvPr/>
            </p:nvSpPr>
            <p:spPr bwMode="auto">
              <a:xfrm>
                <a:off x="2081"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4" name="Freeform 1070"/>
              <p:cNvSpPr>
                <a:spLocks/>
              </p:cNvSpPr>
              <p:nvPr/>
            </p:nvSpPr>
            <p:spPr bwMode="auto">
              <a:xfrm>
                <a:off x="1742"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5" name="Freeform 1071"/>
              <p:cNvSpPr>
                <a:spLocks/>
              </p:cNvSpPr>
              <p:nvPr/>
            </p:nvSpPr>
            <p:spPr bwMode="auto">
              <a:xfrm>
                <a:off x="3142"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6" name="Freeform 1072"/>
              <p:cNvSpPr>
                <a:spLocks/>
              </p:cNvSpPr>
              <p:nvPr/>
            </p:nvSpPr>
            <p:spPr bwMode="auto">
              <a:xfrm>
                <a:off x="1727"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7" name="Freeform 1073"/>
              <p:cNvSpPr>
                <a:spLocks/>
              </p:cNvSpPr>
              <p:nvPr/>
            </p:nvSpPr>
            <p:spPr bwMode="auto">
              <a:xfrm>
                <a:off x="3195"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38" name="Freeform 1074"/>
              <p:cNvSpPr>
                <a:spLocks/>
              </p:cNvSpPr>
              <p:nvPr/>
            </p:nvSpPr>
            <p:spPr bwMode="auto">
              <a:xfrm>
                <a:off x="1727"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39" name="Group 1075"/>
              <p:cNvGrpSpPr>
                <a:grpSpLocks/>
              </p:cNvGrpSpPr>
              <p:nvPr/>
            </p:nvGrpSpPr>
            <p:grpSpPr bwMode="auto">
              <a:xfrm>
                <a:off x="1709" y="3008"/>
                <a:ext cx="507" cy="234"/>
                <a:chOff x="1740" y="2642"/>
                <a:chExt cx="752" cy="327"/>
              </a:xfrm>
            </p:grpSpPr>
            <p:sp>
              <p:nvSpPr>
                <p:cNvPr id="146" name="Freeform 1076"/>
                <p:cNvSpPr>
                  <a:spLocks/>
                </p:cNvSpPr>
                <p:nvPr/>
              </p:nvSpPr>
              <p:spPr bwMode="auto">
                <a:xfrm>
                  <a:off x="1766" y="2632"/>
                  <a:ext cx="726"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7" name="Freeform 1077"/>
                <p:cNvSpPr>
                  <a:spLocks/>
                </p:cNvSpPr>
                <p:nvPr/>
              </p:nvSpPr>
              <p:spPr bwMode="auto">
                <a:xfrm>
                  <a:off x="1777" y="2646"/>
                  <a:ext cx="704"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8" name="Freeform 1078"/>
                <p:cNvSpPr>
                  <a:spLocks/>
                </p:cNvSpPr>
                <p:nvPr/>
              </p:nvSpPr>
              <p:spPr bwMode="auto">
                <a:xfrm>
                  <a:off x="1833" y="2759"/>
                  <a:ext cx="246"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9" name="Freeform 1079"/>
                <p:cNvSpPr>
                  <a:spLocks/>
                </p:cNvSpPr>
                <p:nvPr/>
              </p:nvSpPr>
              <p:spPr bwMode="auto">
                <a:xfrm>
                  <a:off x="1811"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0" name="Freeform 1080"/>
                <p:cNvSpPr>
                  <a:spLocks/>
                </p:cNvSpPr>
                <p:nvPr/>
              </p:nvSpPr>
              <p:spPr bwMode="auto">
                <a:xfrm>
                  <a:off x="2023"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51" name="Freeform 1081"/>
                <p:cNvSpPr>
                  <a:spLocks/>
                </p:cNvSpPr>
                <p:nvPr/>
              </p:nvSpPr>
              <p:spPr bwMode="auto">
                <a:xfrm>
                  <a:off x="2023"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40" name="Freeform 1082"/>
              <p:cNvSpPr>
                <a:spLocks/>
              </p:cNvSpPr>
              <p:nvPr/>
            </p:nvSpPr>
            <p:spPr bwMode="auto">
              <a:xfrm>
                <a:off x="2578"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1" name="Freeform 1083"/>
              <p:cNvSpPr>
                <a:spLocks/>
              </p:cNvSpPr>
              <p:nvPr/>
            </p:nvSpPr>
            <p:spPr bwMode="auto">
              <a:xfrm>
                <a:off x="1004"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2" name="Freeform 1084"/>
              <p:cNvSpPr>
                <a:spLocks/>
              </p:cNvSpPr>
              <p:nvPr/>
            </p:nvSpPr>
            <p:spPr bwMode="auto">
              <a:xfrm>
                <a:off x="1011" y="2991"/>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3" name="Freeform 1085"/>
              <p:cNvSpPr>
                <a:spLocks/>
              </p:cNvSpPr>
              <p:nvPr/>
            </p:nvSpPr>
            <p:spPr bwMode="auto">
              <a:xfrm>
                <a:off x="1011"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4" name="Freeform 1086"/>
              <p:cNvSpPr>
                <a:spLocks/>
              </p:cNvSpPr>
              <p:nvPr/>
            </p:nvSpPr>
            <p:spPr bwMode="auto">
              <a:xfrm>
                <a:off x="1057"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45" name="Freeform 1087"/>
              <p:cNvSpPr>
                <a:spLocks/>
              </p:cNvSpPr>
              <p:nvPr/>
            </p:nvSpPr>
            <p:spPr bwMode="auto">
              <a:xfrm flipV="1">
                <a:off x="2547"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8" name="Group 1114"/>
            <p:cNvGrpSpPr>
              <a:grpSpLocks/>
            </p:cNvGrpSpPr>
            <p:nvPr/>
          </p:nvGrpSpPr>
          <p:grpSpPr bwMode="auto">
            <a:xfrm>
              <a:off x="2508183" y="3154784"/>
              <a:ext cx="638651" cy="477330"/>
              <a:chOff x="877" y="1008"/>
              <a:chExt cx="2747" cy="2591"/>
            </a:xfrm>
          </p:grpSpPr>
          <p:pic>
            <p:nvPicPr>
              <p:cNvPr id="106" name="Picture 111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117"/>
              <p:cNvSpPr>
                <a:spLocks/>
              </p:cNvSpPr>
              <p:nvPr/>
            </p:nvSpPr>
            <p:spPr bwMode="auto">
              <a:xfrm>
                <a:off x="1751" y="1605"/>
                <a:ext cx="1809"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109" name="Picture 1118"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119"/>
              <p:cNvSpPr>
                <a:spLocks/>
              </p:cNvSpPr>
              <p:nvPr/>
            </p:nvSpPr>
            <p:spPr bwMode="auto">
              <a:xfrm>
                <a:off x="2080" y="1565"/>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1" name="Freeform 1120"/>
              <p:cNvSpPr>
                <a:spLocks/>
              </p:cNvSpPr>
              <p:nvPr/>
            </p:nvSpPr>
            <p:spPr bwMode="auto">
              <a:xfrm>
                <a:off x="1735" y="1565"/>
                <a:ext cx="426"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2" name="Freeform 1121"/>
              <p:cNvSpPr>
                <a:spLocks/>
              </p:cNvSpPr>
              <p:nvPr/>
            </p:nvSpPr>
            <p:spPr bwMode="auto">
              <a:xfrm>
                <a:off x="3142" y="1747"/>
                <a:ext cx="474"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3" name="Freeform 1122"/>
              <p:cNvSpPr>
                <a:spLocks/>
              </p:cNvSpPr>
              <p:nvPr/>
            </p:nvSpPr>
            <p:spPr bwMode="auto">
              <a:xfrm>
                <a:off x="1727" y="2533"/>
                <a:ext cx="1681"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4" name="Freeform 1123"/>
              <p:cNvSpPr>
                <a:spLocks/>
              </p:cNvSpPr>
              <p:nvPr/>
            </p:nvSpPr>
            <p:spPr bwMode="auto">
              <a:xfrm>
                <a:off x="3190" y="1757"/>
                <a:ext cx="434"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5" name="Freeform 1124"/>
              <p:cNvSpPr>
                <a:spLocks/>
              </p:cNvSpPr>
              <p:nvPr/>
            </p:nvSpPr>
            <p:spPr bwMode="auto">
              <a:xfrm>
                <a:off x="1727" y="2594"/>
                <a:ext cx="1504"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116" name="Group 1125"/>
              <p:cNvGrpSpPr>
                <a:grpSpLocks/>
              </p:cNvGrpSpPr>
              <p:nvPr/>
            </p:nvGrpSpPr>
            <p:grpSpPr bwMode="auto">
              <a:xfrm>
                <a:off x="1709" y="3008"/>
                <a:ext cx="507" cy="234"/>
                <a:chOff x="1740" y="2642"/>
                <a:chExt cx="752" cy="327"/>
              </a:xfrm>
            </p:grpSpPr>
            <p:sp>
              <p:nvSpPr>
                <p:cNvPr id="123" name="Freeform 1126"/>
                <p:cNvSpPr>
                  <a:spLocks/>
                </p:cNvSpPr>
                <p:nvPr/>
              </p:nvSpPr>
              <p:spPr bwMode="auto">
                <a:xfrm>
                  <a:off x="1754" y="2641"/>
                  <a:ext cx="739"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4" name="Freeform 1127"/>
                <p:cNvSpPr>
                  <a:spLocks/>
                </p:cNvSpPr>
                <p:nvPr/>
              </p:nvSpPr>
              <p:spPr bwMode="auto">
                <a:xfrm>
                  <a:off x="1766" y="2655"/>
                  <a:ext cx="716"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5" name="Freeform 1128"/>
                <p:cNvSpPr>
                  <a:spLocks/>
                </p:cNvSpPr>
                <p:nvPr/>
              </p:nvSpPr>
              <p:spPr bwMode="auto">
                <a:xfrm>
                  <a:off x="1826" y="2768"/>
                  <a:ext cx="250"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6" name="Freeform 1129"/>
                <p:cNvSpPr>
                  <a:spLocks/>
                </p:cNvSpPr>
                <p:nvPr/>
              </p:nvSpPr>
              <p:spPr bwMode="auto">
                <a:xfrm>
                  <a:off x="1814" y="2824"/>
                  <a:ext cx="191"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7" name="Freeform 1130"/>
                <p:cNvSpPr>
                  <a:spLocks/>
                </p:cNvSpPr>
                <p:nvPr/>
              </p:nvSpPr>
              <p:spPr bwMode="auto">
                <a:xfrm>
                  <a:off x="2028" y="2838"/>
                  <a:ext cx="250"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8" name="Freeform 1131"/>
                <p:cNvSpPr>
                  <a:spLocks/>
                </p:cNvSpPr>
                <p:nvPr/>
              </p:nvSpPr>
              <p:spPr bwMode="auto">
                <a:xfrm>
                  <a:off x="2016" y="2894"/>
                  <a:ext cx="203"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117" name="Freeform 1132"/>
              <p:cNvSpPr>
                <a:spLocks/>
              </p:cNvSpPr>
              <p:nvPr/>
            </p:nvSpPr>
            <p:spPr bwMode="auto">
              <a:xfrm>
                <a:off x="2571" y="3047"/>
                <a:ext cx="619"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8" name="Freeform 1133"/>
              <p:cNvSpPr>
                <a:spLocks/>
              </p:cNvSpPr>
              <p:nvPr/>
            </p:nvSpPr>
            <p:spPr bwMode="auto">
              <a:xfrm>
                <a:off x="1011" y="3088"/>
                <a:ext cx="1576"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19" name="Freeform 1134"/>
              <p:cNvSpPr>
                <a:spLocks/>
              </p:cNvSpPr>
              <p:nvPr/>
            </p:nvSpPr>
            <p:spPr bwMode="auto">
              <a:xfrm>
                <a:off x="1011" y="2997"/>
                <a:ext cx="8"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0" name="Freeform 1135"/>
              <p:cNvSpPr>
                <a:spLocks/>
              </p:cNvSpPr>
              <p:nvPr/>
            </p:nvSpPr>
            <p:spPr bwMode="auto">
              <a:xfrm>
                <a:off x="1011" y="2614"/>
                <a:ext cx="724"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1" name="Freeform 1136"/>
              <p:cNvSpPr>
                <a:spLocks/>
              </p:cNvSpPr>
              <p:nvPr/>
            </p:nvSpPr>
            <p:spPr bwMode="auto">
              <a:xfrm>
                <a:off x="1059" y="3017"/>
                <a:ext cx="1496"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22" name="Freeform 1137"/>
              <p:cNvSpPr>
                <a:spLocks/>
              </p:cNvSpPr>
              <p:nvPr/>
            </p:nvSpPr>
            <p:spPr bwMode="auto">
              <a:xfrm flipV="1">
                <a:off x="2547" y="2987"/>
                <a:ext cx="603"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79" name="Group 1139"/>
            <p:cNvGrpSpPr>
              <a:grpSpLocks/>
            </p:cNvGrpSpPr>
            <p:nvPr/>
          </p:nvGrpSpPr>
          <p:grpSpPr bwMode="auto">
            <a:xfrm flipH="1">
              <a:off x="3053316" y="3366517"/>
              <a:ext cx="595314" cy="436469"/>
              <a:chOff x="2839" y="3501"/>
              <a:chExt cx="755" cy="803"/>
            </a:xfrm>
          </p:grpSpPr>
          <p:pic>
            <p:nvPicPr>
              <p:cNvPr id="104" name="Picture 114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1141"/>
              <p:cNvSpPr>
                <a:spLocks/>
              </p:cNvSpPr>
              <p:nvPr/>
            </p:nvSpPr>
            <p:spPr bwMode="auto">
              <a:xfrm>
                <a:off x="2918" y="3581"/>
                <a:ext cx="356" cy="366"/>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nvGrpSpPr>
            <p:cNvPr id="80" name="Group 1142"/>
            <p:cNvGrpSpPr>
              <a:grpSpLocks/>
            </p:cNvGrpSpPr>
            <p:nvPr/>
          </p:nvGrpSpPr>
          <p:grpSpPr bwMode="auto">
            <a:xfrm>
              <a:off x="5017170" y="5940751"/>
              <a:ext cx="681987" cy="477330"/>
              <a:chOff x="877" y="1008"/>
              <a:chExt cx="2747" cy="2591"/>
            </a:xfrm>
          </p:grpSpPr>
          <p:pic>
            <p:nvPicPr>
              <p:cNvPr id="81"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1145"/>
              <p:cNvSpPr>
                <a:spLocks/>
              </p:cNvSpPr>
              <p:nvPr/>
            </p:nvSpPr>
            <p:spPr bwMode="auto">
              <a:xfrm>
                <a:off x="1747" y="1599"/>
                <a:ext cx="1807" cy="1321"/>
              </a:xfrm>
              <a:custGeom>
                <a:avLst/>
                <a:gdLst>
                  <a:gd name="T0" fmla="*/ 1 w 2982"/>
                  <a:gd name="T1" fmla="*/ 0 h 2442"/>
                  <a:gd name="T2" fmla="*/ 0 w 2982"/>
                  <a:gd name="T3" fmla="*/ 1 h 2442"/>
                  <a:gd name="T4" fmla="*/ 6 w 2982"/>
                  <a:gd name="T5" fmla="*/ 2 h 2442"/>
                  <a:gd name="T6" fmla="*/ 7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pic>
            <p:nvPicPr>
              <p:cNvPr id="84"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147"/>
              <p:cNvSpPr>
                <a:spLocks/>
              </p:cNvSpPr>
              <p:nvPr/>
            </p:nvSpPr>
            <p:spPr bwMode="auto">
              <a:xfrm>
                <a:off x="2078" y="1559"/>
                <a:ext cx="1536" cy="252"/>
              </a:xfrm>
              <a:custGeom>
                <a:avLst/>
                <a:gdLst>
                  <a:gd name="T0" fmla="*/ 1 w 2528"/>
                  <a:gd name="T1" fmla="*/ 0 h 455"/>
                  <a:gd name="T2" fmla="*/ 6 w 2528"/>
                  <a:gd name="T3" fmla="*/ 1 h 455"/>
                  <a:gd name="T4" fmla="*/ 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86" name="Freeform 1148"/>
              <p:cNvSpPr>
                <a:spLocks/>
              </p:cNvSpPr>
              <p:nvPr/>
            </p:nvSpPr>
            <p:spPr bwMode="auto">
              <a:xfrm>
                <a:off x="1739" y="1559"/>
                <a:ext cx="422" cy="1029"/>
              </a:xfrm>
              <a:custGeom>
                <a:avLst/>
                <a:gdLst>
                  <a:gd name="T0" fmla="*/ 1 w 702"/>
                  <a:gd name="T1" fmla="*/ 0 h 1893"/>
                  <a:gd name="T2" fmla="*/ 0 w 702"/>
                  <a:gd name="T3" fmla="*/ 1 h 1893"/>
                  <a:gd name="T4" fmla="*/ 1 w 702"/>
                  <a:gd name="T5" fmla="*/ 1 h 1893"/>
                  <a:gd name="T6" fmla="*/ 2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87" name="Freeform 1149"/>
              <p:cNvSpPr>
                <a:spLocks/>
              </p:cNvSpPr>
              <p:nvPr/>
            </p:nvSpPr>
            <p:spPr bwMode="auto">
              <a:xfrm>
                <a:off x="3140" y="1740"/>
                <a:ext cx="459" cy="1180"/>
              </a:xfrm>
              <a:custGeom>
                <a:avLst/>
                <a:gdLst>
                  <a:gd name="T0" fmla="*/ 2 w 756"/>
                  <a:gd name="T1" fmla="*/ 0 h 2184"/>
                  <a:gd name="T2" fmla="*/ 1 w 756"/>
                  <a:gd name="T3" fmla="*/ 2 h 2184"/>
                  <a:gd name="T4" fmla="*/ 0 w 756"/>
                  <a:gd name="T5" fmla="*/ 2 h 2184"/>
                  <a:gd name="T6" fmla="*/ 1 w 756"/>
                  <a:gd name="T7" fmla="*/ 1 h 2184"/>
                  <a:gd name="T8" fmla="*/ 2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88" name="Freeform 1150"/>
              <p:cNvSpPr>
                <a:spLocks/>
              </p:cNvSpPr>
              <p:nvPr/>
            </p:nvSpPr>
            <p:spPr bwMode="auto">
              <a:xfrm>
                <a:off x="1724" y="2527"/>
                <a:ext cx="1687" cy="403"/>
              </a:xfrm>
              <a:custGeom>
                <a:avLst/>
                <a:gdLst>
                  <a:gd name="T0" fmla="*/ 1 w 2773"/>
                  <a:gd name="T1" fmla="*/ 0 h 738"/>
                  <a:gd name="T2" fmla="*/ 0 w 2773"/>
                  <a:gd name="T3" fmla="*/ 1 h 738"/>
                  <a:gd name="T4" fmla="*/ 6 w 2773"/>
                  <a:gd name="T5" fmla="*/ 1 h 738"/>
                  <a:gd name="T6" fmla="*/ 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89" name="Freeform 1151"/>
              <p:cNvSpPr>
                <a:spLocks/>
              </p:cNvSpPr>
              <p:nvPr/>
            </p:nvSpPr>
            <p:spPr bwMode="auto">
              <a:xfrm>
                <a:off x="3193" y="1750"/>
                <a:ext cx="429" cy="1190"/>
              </a:xfrm>
              <a:custGeom>
                <a:avLst/>
                <a:gdLst>
                  <a:gd name="T0" fmla="*/ 5 w 637"/>
                  <a:gd name="T1" fmla="*/ 0 h 1659"/>
                  <a:gd name="T2" fmla="*/ 5 w 637"/>
                  <a:gd name="T3" fmla="*/ 0 h 1659"/>
                  <a:gd name="T4" fmla="*/ 1 w 637"/>
                  <a:gd name="T5" fmla="*/ 30 h 1659"/>
                  <a:gd name="T6" fmla="*/ 0 w 637"/>
                  <a:gd name="T7" fmla="*/ 29 h 1659"/>
                  <a:gd name="T8" fmla="*/ 5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0" name="Freeform 1152"/>
              <p:cNvSpPr>
                <a:spLocks/>
              </p:cNvSpPr>
              <p:nvPr/>
            </p:nvSpPr>
            <p:spPr bwMode="auto">
              <a:xfrm>
                <a:off x="1724" y="2587"/>
                <a:ext cx="1506" cy="393"/>
              </a:xfrm>
              <a:custGeom>
                <a:avLst/>
                <a:gdLst>
                  <a:gd name="T0" fmla="*/ 0 w 2216"/>
                  <a:gd name="T1" fmla="*/ 0 h 550"/>
                  <a:gd name="T2" fmla="*/ 1 w 2216"/>
                  <a:gd name="T3" fmla="*/ 1 h 550"/>
                  <a:gd name="T4" fmla="*/ 19 w 2216"/>
                  <a:gd name="T5" fmla="*/ 10 h 550"/>
                  <a:gd name="T6" fmla="*/ 19 w 2216"/>
                  <a:gd name="T7" fmla="*/ 9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nvGrpSpPr>
              <p:cNvPr id="91" name="Group 1153"/>
              <p:cNvGrpSpPr>
                <a:grpSpLocks/>
              </p:cNvGrpSpPr>
              <p:nvPr/>
            </p:nvGrpSpPr>
            <p:grpSpPr bwMode="auto">
              <a:xfrm>
                <a:off x="1709" y="3008"/>
                <a:ext cx="507" cy="234"/>
                <a:chOff x="1740" y="2642"/>
                <a:chExt cx="752" cy="327"/>
              </a:xfrm>
            </p:grpSpPr>
            <p:sp>
              <p:nvSpPr>
                <p:cNvPr id="98" name="Freeform 1154"/>
                <p:cNvSpPr>
                  <a:spLocks/>
                </p:cNvSpPr>
                <p:nvPr/>
              </p:nvSpPr>
              <p:spPr bwMode="auto">
                <a:xfrm>
                  <a:off x="1752" y="2632"/>
                  <a:ext cx="737" cy="338"/>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9" name="Freeform 1155"/>
                <p:cNvSpPr>
                  <a:spLocks/>
                </p:cNvSpPr>
                <p:nvPr/>
              </p:nvSpPr>
              <p:spPr bwMode="auto">
                <a:xfrm>
                  <a:off x="1763" y="2646"/>
                  <a:ext cx="715" cy="310"/>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0" name="Freeform 1156"/>
                <p:cNvSpPr>
                  <a:spLocks/>
                </p:cNvSpPr>
                <p:nvPr/>
              </p:nvSpPr>
              <p:spPr bwMode="auto">
                <a:xfrm>
                  <a:off x="1819" y="2758"/>
                  <a:ext cx="257" cy="113"/>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1" name="Freeform 1157"/>
                <p:cNvSpPr>
                  <a:spLocks/>
                </p:cNvSpPr>
                <p:nvPr/>
              </p:nvSpPr>
              <p:spPr bwMode="auto">
                <a:xfrm>
                  <a:off x="1796" y="2815"/>
                  <a:ext cx="212"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2" name="Freeform 1158"/>
                <p:cNvSpPr>
                  <a:spLocks/>
                </p:cNvSpPr>
                <p:nvPr/>
              </p:nvSpPr>
              <p:spPr bwMode="auto">
                <a:xfrm>
                  <a:off x="2020" y="2829"/>
                  <a:ext cx="257" cy="113"/>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103" name="Freeform 1159"/>
                <p:cNvSpPr>
                  <a:spLocks/>
                </p:cNvSpPr>
                <p:nvPr/>
              </p:nvSpPr>
              <p:spPr bwMode="auto">
                <a:xfrm>
                  <a:off x="2020" y="2885"/>
                  <a:ext cx="190" cy="56"/>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sp>
            <p:nvSpPr>
              <p:cNvPr id="92" name="Freeform 1160"/>
              <p:cNvSpPr>
                <a:spLocks/>
              </p:cNvSpPr>
              <p:nvPr/>
            </p:nvSpPr>
            <p:spPr bwMode="auto">
              <a:xfrm>
                <a:off x="2575" y="3041"/>
                <a:ext cx="617" cy="514"/>
              </a:xfrm>
              <a:custGeom>
                <a:avLst/>
                <a:gdLst>
                  <a:gd name="T0" fmla="*/ 1 w 990"/>
                  <a:gd name="T1" fmla="*/ 4 h 792"/>
                  <a:gd name="T2" fmla="*/ 4 w 990"/>
                  <a:gd name="T3" fmla="*/ 0 h 792"/>
                  <a:gd name="T4" fmla="*/ 4 w 990"/>
                  <a:gd name="T5" fmla="*/ 1 h 792"/>
                  <a:gd name="T6" fmla="*/ 0 w 990"/>
                  <a:gd name="T7" fmla="*/ 4 h 792"/>
                  <a:gd name="T8" fmla="*/ 1 w 990"/>
                  <a:gd name="T9" fmla="*/ 4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3" name="Freeform 1161"/>
              <p:cNvSpPr>
                <a:spLocks/>
              </p:cNvSpPr>
              <p:nvPr/>
            </p:nvSpPr>
            <p:spPr bwMode="auto">
              <a:xfrm>
                <a:off x="1001" y="3081"/>
                <a:ext cx="1574" cy="464"/>
              </a:xfrm>
              <a:custGeom>
                <a:avLst/>
                <a:gdLst>
                  <a:gd name="T0" fmla="*/ 1 w 2532"/>
                  <a:gd name="T1" fmla="*/ 0 h 723"/>
                  <a:gd name="T2" fmla="*/ 1 w 2532"/>
                  <a:gd name="T3" fmla="*/ 0 h 723"/>
                  <a:gd name="T4" fmla="*/ 9 w 2532"/>
                  <a:gd name="T5" fmla="*/ 4 h 723"/>
                  <a:gd name="T6" fmla="*/ 9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4" name="Freeform 1162"/>
              <p:cNvSpPr>
                <a:spLocks/>
              </p:cNvSpPr>
              <p:nvPr/>
            </p:nvSpPr>
            <p:spPr bwMode="auto">
              <a:xfrm>
                <a:off x="1009" y="2990"/>
                <a:ext cx="15" cy="101"/>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5" name="Freeform 1163"/>
              <p:cNvSpPr>
                <a:spLocks/>
              </p:cNvSpPr>
              <p:nvPr/>
            </p:nvSpPr>
            <p:spPr bwMode="auto">
              <a:xfrm>
                <a:off x="1009" y="2607"/>
                <a:ext cx="730" cy="393"/>
              </a:xfrm>
              <a:custGeom>
                <a:avLst/>
                <a:gdLst>
                  <a:gd name="T0" fmla="*/ 4 w 1176"/>
                  <a:gd name="T1" fmla="*/ 0 h 606"/>
                  <a:gd name="T2" fmla="*/ 0 w 1176"/>
                  <a:gd name="T3" fmla="*/ 3 h 606"/>
                  <a:gd name="T4" fmla="*/ 1 w 1176"/>
                  <a:gd name="T5" fmla="*/ 3 h 606"/>
                  <a:gd name="T6" fmla="*/ 4 w 1176"/>
                  <a:gd name="T7" fmla="*/ 1 h 606"/>
                  <a:gd name="T8" fmla="*/ 4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6" name="Freeform 1164"/>
              <p:cNvSpPr>
                <a:spLocks/>
              </p:cNvSpPr>
              <p:nvPr/>
            </p:nvSpPr>
            <p:spPr bwMode="auto">
              <a:xfrm>
                <a:off x="1054" y="3011"/>
                <a:ext cx="1491" cy="45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sp>
            <p:nvSpPr>
              <p:cNvPr id="97" name="Freeform 1165"/>
              <p:cNvSpPr>
                <a:spLocks/>
              </p:cNvSpPr>
              <p:nvPr/>
            </p:nvSpPr>
            <p:spPr bwMode="auto">
              <a:xfrm flipV="1">
                <a:off x="2545" y="2980"/>
                <a:ext cx="610" cy="474"/>
              </a:xfrm>
              <a:custGeom>
                <a:avLst/>
                <a:gdLst>
                  <a:gd name="T0" fmla="*/ 0 w 2532"/>
                  <a:gd name="T1" fmla="*/ 0 h 723"/>
                  <a:gd name="T2" fmla="*/ 0 w 2532"/>
                  <a:gd name="T3" fmla="*/ 0 h 723"/>
                  <a:gd name="T4" fmla="*/ 0 w 2532"/>
                  <a:gd name="T5" fmla="*/ 4 h 723"/>
                  <a:gd name="T6" fmla="*/ 0 w 2532"/>
                  <a:gd name="T7" fmla="*/ 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grpSp>
      <p:grpSp>
        <p:nvGrpSpPr>
          <p:cNvPr id="369" name="Group 618">
            <a:extLst>
              <a:ext uri="{FF2B5EF4-FFF2-40B4-BE49-F238E27FC236}">
                <a16:creationId xmlns:a16="http://schemas.microsoft.com/office/drawing/2014/main" id="{5F5BF4EC-BFC5-4B42-9FED-8B2722F321D9}"/>
              </a:ext>
            </a:extLst>
          </p:cNvPr>
          <p:cNvGrpSpPr>
            <a:grpSpLocks/>
          </p:cNvGrpSpPr>
          <p:nvPr/>
        </p:nvGrpSpPr>
        <p:grpSpPr bwMode="auto">
          <a:xfrm>
            <a:off x="3179048" y="2648186"/>
            <a:ext cx="1347788" cy="922338"/>
            <a:chOff x="4202" y="369"/>
            <a:chExt cx="849" cy="581"/>
          </a:xfrm>
        </p:grpSpPr>
        <p:sp>
          <p:nvSpPr>
            <p:cNvPr id="370" name="Rectangle 227">
              <a:extLst>
                <a:ext uri="{FF2B5EF4-FFF2-40B4-BE49-F238E27FC236}">
                  <a16:creationId xmlns:a16="http://schemas.microsoft.com/office/drawing/2014/main" id="{8DF085D0-A103-44CB-9511-C4CF2F756B1C}"/>
                </a:ext>
              </a:extLst>
            </p:cNvPr>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71" name="Rectangle 228">
              <a:extLst>
                <a:ext uri="{FF2B5EF4-FFF2-40B4-BE49-F238E27FC236}">
                  <a16:creationId xmlns:a16="http://schemas.microsoft.com/office/drawing/2014/main" id="{4963C11D-45E6-4FE0-B989-E2B2C0351F7C}"/>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72" name="Rectangle 229">
              <a:extLst>
                <a:ext uri="{FF2B5EF4-FFF2-40B4-BE49-F238E27FC236}">
                  <a16:creationId xmlns:a16="http://schemas.microsoft.com/office/drawing/2014/main" id="{916EEE2C-827E-4A83-8785-3AB86AB7E4E8}"/>
                </a:ext>
              </a:extLst>
            </p:cNvPr>
            <p:cNvSpPr>
              <a:spLocks noChangeArrowheads="1"/>
            </p:cNvSpPr>
            <p:nvPr/>
          </p:nvSpPr>
          <p:spPr bwMode="auto">
            <a:xfrm>
              <a:off x="4250" y="438"/>
              <a:ext cx="430"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73" name="Text Box 230">
              <a:extLst>
                <a:ext uri="{FF2B5EF4-FFF2-40B4-BE49-F238E27FC236}">
                  <a16:creationId xmlns:a16="http://schemas.microsoft.com/office/drawing/2014/main" id="{DE136A70-180D-4DE3-AEE4-ED05D9414F4D}"/>
                </a:ext>
              </a:extLst>
            </p:cNvPr>
            <p:cNvSpPr txBox="1">
              <a:spLocks noChangeArrowheads="1"/>
            </p:cNvSpPr>
            <p:nvPr/>
          </p:nvSpPr>
          <p:spPr bwMode="auto">
            <a:xfrm>
              <a:off x="4202" y="412"/>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application</a:t>
              </a:r>
              <a:endParaRPr lang="en-US" altLang="zh-CN" sz="1000" dirty="0">
                <a:latin typeface="Times New Roman" panose="02020603050405020304" pitchFamily="18" charset="0"/>
                <a:ea typeface="MS PGothic" panose="020B0600070205080204" pitchFamily="34" charset="-128"/>
                <a:cs typeface="Times New Roman" panose="02020603050405020304" pitchFamily="18" charset="0"/>
              </a:endParaRP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transport</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network</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data link</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physical</a:t>
              </a:r>
              <a:endParaRPr lang="en-US" altLang="zh-CN" sz="24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74" name="Line 231">
              <a:extLst>
                <a:ext uri="{FF2B5EF4-FFF2-40B4-BE49-F238E27FC236}">
                  <a16:creationId xmlns:a16="http://schemas.microsoft.com/office/drawing/2014/main" id="{62EB4DDD-DFF5-4E11-B731-6BDC3C909396}"/>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75" name="Line 232">
              <a:extLst>
                <a:ext uri="{FF2B5EF4-FFF2-40B4-BE49-F238E27FC236}">
                  <a16:creationId xmlns:a16="http://schemas.microsoft.com/office/drawing/2014/main" id="{C61FC579-CA8F-4917-B2AF-5B9F4B498474}"/>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76" name="Line 233">
              <a:extLst>
                <a:ext uri="{FF2B5EF4-FFF2-40B4-BE49-F238E27FC236}">
                  <a16:creationId xmlns:a16="http://schemas.microsoft.com/office/drawing/2014/main" id="{2ED32C47-A3BE-4387-A0F1-7FAACBA42C17}"/>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77" name="Freeform 917">
              <a:extLst>
                <a:ext uri="{FF2B5EF4-FFF2-40B4-BE49-F238E27FC236}">
                  <a16:creationId xmlns:a16="http://schemas.microsoft.com/office/drawing/2014/main" id="{A11B8E9B-633D-494E-8496-D84927BB1E60}"/>
                </a:ext>
              </a:extLst>
            </p:cNvPr>
            <p:cNvSpPr>
              <a:spLocks/>
            </p:cNvSpPr>
            <p:nvPr/>
          </p:nvSpPr>
          <p:spPr bwMode="auto">
            <a:xfrm flipH="1" flipV="1">
              <a:off x="4690" y="369"/>
              <a:ext cx="361" cy="560"/>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78" name="Group 618">
            <a:extLst>
              <a:ext uri="{FF2B5EF4-FFF2-40B4-BE49-F238E27FC236}">
                <a16:creationId xmlns:a16="http://schemas.microsoft.com/office/drawing/2014/main" id="{5F5BF4EC-BFC5-4B42-9FED-8B2722F321D9}"/>
              </a:ext>
            </a:extLst>
          </p:cNvPr>
          <p:cNvGrpSpPr>
            <a:grpSpLocks/>
          </p:cNvGrpSpPr>
          <p:nvPr/>
        </p:nvGrpSpPr>
        <p:grpSpPr bwMode="auto">
          <a:xfrm>
            <a:off x="7749362" y="4593815"/>
            <a:ext cx="1489075" cy="938213"/>
            <a:chOff x="3786" y="416"/>
            <a:chExt cx="938" cy="591"/>
          </a:xfrm>
        </p:grpSpPr>
        <p:sp>
          <p:nvSpPr>
            <p:cNvPr id="379" name="Rectangle 227">
              <a:extLst>
                <a:ext uri="{FF2B5EF4-FFF2-40B4-BE49-F238E27FC236}">
                  <a16:creationId xmlns:a16="http://schemas.microsoft.com/office/drawing/2014/main" id="{8DF085D0-A103-44CB-9511-C4CF2F756B1C}"/>
                </a:ext>
              </a:extLst>
            </p:cNvPr>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80" name="Rectangle 228">
              <a:extLst>
                <a:ext uri="{FF2B5EF4-FFF2-40B4-BE49-F238E27FC236}">
                  <a16:creationId xmlns:a16="http://schemas.microsoft.com/office/drawing/2014/main" id="{4963C11D-45E6-4FE0-B989-E2B2C0351F7C}"/>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81" name="Rectangle 229">
              <a:extLst>
                <a:ext uri="{FF2B5EF4-FFF2-40B4-BE49-F238E27FC236}">
                  <a16:creationId xmlns:a16="http://schemas.microsoft.com/office/drawing/2014/main" id="{916EEE2C-827E-4A83-8785-3AB86AB7E4E8}"/>
                </a:ext>
              </a:extLst>
            </p:cNvPr>
            <p:cNvSpPr>
              <a:spLocks noChangeArrowheads="1"/>
            </p:cNvSpPr>
            <p:nvPr/>
          </p:nvSpPr>
          <p:spPr bwMode="auto">
            <a:xfrm>
              <a:off x="4250" y="438"/>
              <a:ext cx="430"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82" name="Text Box 230">
              <a:extLst>
                <a:ext uri="{FF2B5EF4-FFF2-40B4-BE49-F238E27FC236}">
                  <a16:creationId xmlns:a16="http://schemas.microsoft.com/office/drawing/2014/main" id="{DE136A70-180D-4DE3-AEE4-ED05D9414F4D}"/>
                </a:ext>
              </a:extLst>
            </p:cNvPr>
            <p:cNvSpPr txBox="1">
              <a:spLocks noChangeArrowheads="1"/>
            </p:cNvSpPr>
            <p:nvPr/>
          </p:nvSpPr>
          <p:spPr bwMode="auto">
            <a:xfrm>
              <a:off x="4211" y="416"/>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dirty="0">
                  <a:solidFill>
                    <a:schemeClr val="bg1"/>
                  </a:solidFill>
                  <a:latin typeface="Times New Roman" panose="02020603050405020304" pitchFamily="18" charset="0"/>
                  <a:ea typeface="MS PGothic" panose="020B0600070205080204" pitchFamily="34" charset="-128"/>
                  <a:cs typeface="Times New Roman" panose="02020603050405020304" pitchFamily="18" charset="0"/>
                </a:rPr>
                <a:t>application</a:t>
              </a:r>
              <a:endParaRPr lang="en-US" altLang="zh-CN" sz="1000" dirty="0">
                <a:latin typeface="Times New Roman" panose="02020603050405020304" pitchFamily="18" charset="0"/>
                <a:ea typeface="MS PGothic" panose="020B0600070205080204" pitchFamily="34" charset="-128"/>
                <a:cs typeface="Times New Roman" panose="02020603050405020304" pitchFamily="18" charset="0"/>
              </a:endParaRP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transport</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network</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data link</a:t>
              </a:r>
            </a:p>
            <a:p>
              <a:pPr algn="ctr"/>
              <a:r>
                <a:rPr lang="en-US" altLang="zh-CN" sz="1000" dirty="0">
                  <a:latin typeface="Times New Roman" panose="02020603050405020304" pitchFamily="18" charset="0"/>
                  <a:ea typeface="MS PGothic" panose="020B0600070205080204" pitchFamily="34" charset="-128"/>
                  <a:cs typeface="Times New Roman" panose="02020603050405020304" pitchFamily="18" charset="0"/>
                </a:rPr>
                <a:t>physical</a:t>
              </a:r>
              <a:endParaRPr lang="en-US" altLang="zh-CN" sz="2400"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83" name="Line 231">
              <a:extLst>
                <a:ext uri="{FF2B5EF4-FFF2-40B4-BE49-F238E27FC236}">
                  <a16:creationId xmlns:a16="http://schemas.microsoft.com/office/drawing/2014/main" id="{62EB4DDD-DFF5-4E11-B731-6BDC3C909396}"/>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84" name="Line 232">
              <a:extLst>
                <a:ext uri="{FF2B5EF4-FFF2-40B4-BE49-F238E27FC236}">
                  <a16:creationId xmlns:a16="http://schemas.microsoft.com/office/drawing/2014/main" id="{C61FC579-CA8F-4917-B2AF-5B9F4B498474}"/>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85" name="Line 233">
              <a:extLst>
                <a:ext uri="{FF2B5EF4-FFF2-40B4-BE49-F238E27FC236}">
                  <a16:creationId xmlns:a16="http://schemas.microsoft.com/office/drawing/2014/main" id="{2ED32C47-A3BE-4387-A0F1-7FAACBA42C17}"/>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86" name="Freeform 917">
              <a:extLst>
                <a:ext uri="{FF2B5EF4-FFF2-40B4-BE49-F238E27FC236}">
                  <a16:creationId xmlns:a16="http://schemas.microsoft.com/office/drawing/2014/main" id="{A11B8E9B-633D-494E-8496-D84927BB1E60}"/>
                </a:ext>
              </a:extLst>
            </p:cNvPr>
            <p:cNvSpPr>
              <a:spLocks/>
            </p:cNvSpPr>
            <p:nvPr/>
          </p:nvSpPr>
          <p:spPr bwMode="auto">
            <a:xfrm>
              <a:off x="3786" y="433"/>
              <a:ext cx="459" cy="57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87" name="组合 386">
            <a:extLst>
              <a:ext uri="{FF2B5EF4-FFF2-40B4-BE49-F238E27FC236}">
                <a16:creationId xmlns:a16="http://schemas.microsoft.com/office/drawing/2014/main" id="{E178D1A6-8F32-4C6E-9805-E0499A9EBC49}"/>
              </a:ext>
            </a:extLst>
          </p:cNvPr>
          <p:cNvGrpSpPr/>
          <p:nvPr/>
        </p:nvGrpSpPr>
        <p:grpSpPr>
          <a:xfrm>
            <a:off x="3780395" y="3713790"/>
            <a:ext cx="4885346" cy="639137"/>
            <a:chOff x="1638299" y="2533650"/>
            <a:chExt cx="7301525" cy="822836"/>
          </a:xfrm>
        </p:grpSpPr>
        <p:sp>
          <p:nvSpPr>
            <p:cNvPr id="388"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9" name="文本框 388">
              <a:extLst>
                <a:ext uri="{FF2B5EF4-FFF2-40B4-BE49-F238E27FC236}">
                  <a16:creationId xmlns:a16="http://schemas.microsoft.com/office/drawing/2014/main" id="{A5265356-1F7A-4341-A33E-FE8F890830DC}"/>
                </a:ext>
              </a:extLst>
            </p:cNvPr>
            <p:cNvSpPr txBox="1"/>
            <p:nvPr/>
          </p:nvSpPr>
          <p:spPr>
            <a:xfrm>
              <a:off x="1731117" y="2653059"/>
              <a:ext cx="6987292" cy="673602"/>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协议栈</a:t>
              </a:r>
              <a:r>
                <a:rPr lang="en-US" altLang="zh-CN" sz="2800" dirty="0">
                  <a:latin typeface="思源黑体 CN Medium" panose="020B0600000000000000" pitchFamily="34" charset="-122"/>
                  <a:ea typeface="思源黑体 CN Medium" panose="020B0600000000000000" pitchFamily="34" charset="-122"/>
                </a:rPr>
                <a:t>(</a:t>
              </a:r>
              <a:r>
                <a:rPr lang="zh-CN" altLang="en-US" sz="2800" dirty="0">
                  <a:latin typeface="思源黑体 CN Medium" panose="020B0600000000000000" pitchFamily="34" charset="-122"/>
                  <a:ea typeface="思源黑体 CN Medium" panose="020B0600000000000000" pitchFamily="34" charset="-122"/>
                </a:rPr>
                <a:t>一系列协议</a:t>
              </a:r>
              <a:r>
                <a:rPr lang="en-US" altLang="zh-CN" sz="2800" dirty="0">
                  <a:latin typeface="思源黑体 CN Medium" panose="020B0600000000000000" pitchFamily="34" charset="-122"/>
                  <a:ea typeface="思源黑体 CN Medium" panose="020B0600000000000000" pitchFamily="34" charset="-122"/>
                </a:rPr>
                <a:t>)</a:t>
              </a:r>
            </a:p>
          </p:txBody>
        </p:sp>
        <p:sp>
          <p:nvSpPr>
            <p:cNvPr id="390"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98" name="组合 397">
            <a:extLst>
              <a:ext uri="{FF2B5EF4-FFF2-40B4-BE49-F238E27FC236}">
                <a16:creationId xmlns:a16="http://schemas.microsoft.com/office/drawing/2014/main" id="{E178D1A6-8F32-4C6E-9805-E0499A9EBC49}"/>
              </a:ext>
            </a:extLst>
          </p:cNvPr>
          <p:cNvGrpSpPr/>
          <p:nvPr/>
        </p:nvGrpSpPr>
        <p:grpSpPr>
          <a:xfrm>
            <a:off x="3805146" y="3676549"/>
            <a:ext cx="4885346" cy="639137"/>
            <a:chOff x="1638299" y="2533650"/>
            <a:chExt cx="7301525" cy="822836"/>
          </a:xfrm>
        </p:grpSpPr>
        <p:sp>
          <p:nvSpPr>
            <p:cNvPr id="399" name="矩形: 圆角 53">
              <a:extLst>
                <a:ext uri="{FF2B5EF4-FFF2-40B4-BE49-F238E27FC236}">
                  <a16:creationId xmlns:a16="http://schemas.microsoft.com/office/drawing/2014/main" id="{415386DB-2991-4FF5-845A-1D8003209D4C}"/>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0" name="文本框 399">
              <a:extLst>
                <a:ext uri="{FF2B5EF4-FFF2-40B4-BE49-F238E27FC236}">
                  <a16:creationId xmlns:a16="http://schemas.microsoft.com/office/drawing/2014/main" id="{A5265356-1F7A-4341-A33E-FE8F890830DC}"/>
                </a:ext>
              </a:extLst>
            </p:cNvPr>
            <p:cNvSpPr txBox="1"/>
            <p:nvPr/>
          </p:nvSpPr>
          <p:spPr>
            <a:xfrm>
              <a:off x="1731117" y="2653059"/>
              <a:ext cx="6987292" cy="673602"/>
            </a:xfrm>
            <a:prstGeom prst="rect">
              <a:avLst/>
            </a:prstGeom>
            <a:noFill/>
          </p:spPr>
          <p:txBody>
            <a:bodyPr wrap="square" rtlCol="0">
              <a:spAutoFit/>
            </a:bodyPr>
            <a:lstStyle/>
            <a:p>
              <a:pPr algn="ctr"/>
              <a:r>
                <a:rPr lang="zh-CN" altLang="en-US" sz="2800" dirty="0">
                  <a:latin typeface="思源黑体 CN Medium" panose="020B0600000000000000" pitchFamily="34" charset="-122"/>
                  <a:ea typeface="思源黑体 CN Medium" panose="020B0600000000000000" pitchFamily="34" charset="-122"/>
                </a:rPr>
                <a:t>协议</a:t>
              </a:r>
              <a:r>
                <a:rPr lang="en-US" altLang="zh-CN" sz="2800" dirty="0">
                  <a:latin typeface="思源黑体 CN Medium" panose="020B0600000000000000" pitchFamily="34" charset="-122"/>
                  <a:ea typeface="思源黑体 CN Medium" panose="020B0600000000000000" pitchFamily="34" charset="-122"/>
                </a:rPr>
                <a:t>(HTTP</a:t>
              </a:r>
              <a:r>
                <a:rPr lang="zh-CN" altLang="en-US" sz="2800" dirty="0">
                  <a:latin typeface="思源黑体 CN Medium" panose="020B0600000000000000" pitchFamily="34" charset="-122"/>
                  <a:ea typeface="思源黑体 CN Medium" panose="020B0600000000000000" pitchFamily="34" charset="-122"/>
                </a:rPr>
                <a:t>、</a:t>
              </a:r>
              <a:r>
                <a:rPr lang="en-US" altLang="zh-CN" sz="2800" dirty="0">
                  <a:latin typeface="思源黑体 CN Medium" panose="020B0600000000000000" pitchFamily="34" charset="-122"/>
                  <a:ea typeface="思源黑体 CN Medium" panose="020B0600000000000000" pitchFamily="34" charset="-122"/>
                </a:rPr>
                <a:t>SMTP</a:t>
              </a:r>
              <a:r>
                <a:rPr lang="zh-CN" altLang="en-US" sz="2800" dirty="0">
                  <a:latin typeface="思源黑体 CN Medium" panose="020B0600000000000000" pitchFamily="34" charset="-122"/>
                  <a:ea typeface="思源黑体 CN Medium" panose="020B0600000000000000" pitchFamily="34" charset="-122"/>
                </a:rPr>
                <a:t>、</a:t>
              </a:r>
              <a:r>
                <a:rPr lang="en-US" altLang="zh-CN" sz="2800" dirty="0">
                  <a:latin typeface="思源黑体 CN Medium" panose="020B0600000000000000" pitchFamily="34" charset="-122"/>
                  <a:ea typeface="思源黑体 CN Medium" panose="020B0600000000000000" pitchFamily="34" charset="-122"/>
                </a:rPr>
                <a:t>DNS)</a:t>
              </a:r>
            </a:p>
          </p:txBody>
        </p:sp>
        <p:sp>
          <p:nvSpPr>
            <p:cNvPr id="401" name="矩形: 圆角 55">
              <a:extLst>
                <a:ext uri="{FF2B5EF4-FFF2-40B4-BE49-F238E27FC236}">
                  <a16:creationId xmlns:a16="http://schemas.microsoft.com/office/drawing/2014/main" id="{18CC8194-7103-4B91-82F5-CC5261AF0F4C}"/>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pic>
        <p:nvPicPr>
          <p:cNvPr id="408" name="图片 407">
            <a:extLst>
              <a:ext uri="{FF2B5EF4-FFF2-40B4-BE49-F238E27FC236}">
                <a16:creationId xmlns:a16="http://schemas.microsoft.com/office/drawing/2014/main" id="{9A8F53FC-60B2-4519-B0D4-91F2748124C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56944" y="2390418"/>
            <a:ext cx="2447276" cy="915568"/>
          </a:xfrm>
          <a:prstGeom prst="rect">
            <a:avLst/>
          </a:prstGeom>
        </p:spPr>
      </p:pic>
      <p:pic>
        <p:nvPicPr>
          <p:cNvPr id="409" name="图片 408">
            <a:extLst>
              <a:ext uri="{FF2B5EF4-FFF2-40B4-BE49-F238E27FC236}">
                <a16:creationId xmlns:a16="http://schemas.microsoft.com/office/drawing/2014/main" id="{865D9595-73EE-4842-87F9-471DF9C13DB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2918" y="4128658"/>
            <a:ext cx="2447276" cy="915568"/>
          </a:xfrm>
          <a:prstGeom prst="rect">
            <a:avLst/>
          </a:prstGeom>
        </p:spPr>
      </p:pic>
      <p:grpSp>
        <p:nvGrpSpPr>
          <p:cNvPr id="391" name="组合 390">
            <a:extLst>
              <a:ext uri="{FF2B5EF4-FFF2-40B4-BE49-F238E27FC236}">
                <a16:creationId xmlns:a16="http://schemas.microsoft.com/office/drawing/2014/main" id="{2B6F0ADF-4C6B-4FFD-8ED6-F8F5008B3283}"/>
              </a:ext>
            </a:extLst>
          </p:cNvPr>
          <p:cNvGrpSpPr/>
          <p:nvPr/>
        </p:nvGrpSpPr>
        <p:grpSpPr>
          <a:xfrm>
            <a:off x="430213" y="0"/>
            <a:ext cx="7608887" cy="1428589"/>
            <a:chOff x="551030" y="-368704"/>
            <a:chExt cx="7456487" cy="1428589"/>
          </a:xfrm>
        </p:grpSpPr>
        <p:grpSp>
          <p:nvGrpSpPr>
            <p:cNvPr id="392" name="组合 391">
              <a:extLst>
                <a:ext uri="{FF2B5EF4-FFF2-40B4-BE49-F238E27FC236}">
                  <a16:creationId xmlns:a16="http://schemas.microsoft.com/office/drawing/2014/main" id="{64B0A258-BBA2-4824-A926-7239354B31C9}"/>
                </a:ext>
              </a:extLst>
            </p:cNvPr>
            <p:cNvGrpSpPr/>
            <p:nvPr/>
          </p:nvGrpSpPr>
          <p:grpSpPr>
            <a:xfrm>
              <a:off x="1201632" y="303925"/>
              <a:ext cx="6805885" cy="687997"/>
              <a:chOff x="1839059" y="967769"/>
              <a:chExt cx="6805885" cy="687997"/>
            </a:xfrm>
          </p:grpSpPr>
          <p:sp>
            <p:nvSpPr>
              <p:cNvPr id="394" name="矩形: 圆角 21">
                <a:extLst>
                  <a:ext uri="{FF2B5EF4-FFF2-40B4-BE49-F238E27FC236}">
                    <a16:creationId xmlns:a16="http://schemas.microsoft.com/office/drawing/2014/main" id="{255C7D6C-5D6C-4420-AF5D-E95D3541E864}"/>
                  </a:ext>
                </a:extLst>
              </p:cNvPr>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95" name="文本框 394">
                <a:extLst>
                  <a:ext uri="{FF2B5EF4-FFF2-40B4-BE49-F238E27FC236}">
                    <a16:creationId xmlns:a16="http://schemas.microsoft.com/office/drawing/2014/main" id="{9A49E153-C860-4204-829F-9E6B61C8DA12}"/>
                  </a:ext>
                </a:extLst>
              </p:cNvPr>
              <p:cNvSpPr txBox="1"/>
              <p:nvPr/>
            </p:nvSpPr>
            <p:spPr>
              <a:xfrm>
                <a:off x="2786093" y="1009435"/>
                <a:ext cx="57771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黑体" panose="02010609060101010101" pitchFamily="49" charset="-122"/>
                    <a:ea typeface="造字工房朗倩（非商用）细体" pitchFamily="50" charset="-122"/>
                  </a:rPr>
                  <a:t>计算机网络的软件构成</a:t>
                </a:r>
                <a:endParaRPr lang="en-US" altLang="zh-CN" sz="3600" b="1" dirty="0">
                  <a:solidFill>
                    <a:schemeClr val="bg1"/>
                  </a:solidFill>
                  <a:effectLst>
                    <a:outerShdw blurRad="38100" dist="38100" dir="2700000" algn="tl">
                      <a:srgbClr val="000000">
                        <a:alpha val="43137"/>
                      </a:srgbClr>
                    </a:outerShdw>
                  </a:effectLst>
                  <a:latin typeface="黑体" panose="02010609060101010101" pitchFamily="49" charset="-122"/>
                  <a:ea typeface="造字工房朗倩（非商用）细体" pitchFamily="50" charset="-122"/>
                </a:endParaRPr>
              </a:p>
            </p:txBody>
          </p:sp>
        </p:grpSp>
        <p:pic>
          <p:nvPicPr>
            <p:cNvPr id="393" name="图片 392">
              <a:extLst>
                <a:ext uri="{FF2B5EF4-FFF2-40B4-BE49-F238E27FC236}">
                  <a16:creationId xmlns:a16="http://schemas.microsoft.com/office/drawing/2014/main" id="{2F2C391E-DC7F-4D0A-8B05-7E1FD72D03F0}"/>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0345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wipe(right)">
                                      <p:cBhvr>
                                        <p:cTn id="12" dur="500"/>
                                        <p:tgtEl>
                                          <p:spTgt spid="369"/>
                                        </p:tgtEl>
                                      </p:cBhvr>
                                    </p:animEffect>
                                  </p:childTnLst>
                                </p:cTn>
                              </p:par>
                              <p:par>
                                <p:cTn id="13" presetID="22" presetClass="entr" presetSubtype="8" fill="hold" nodeType="withEffect">
                                  <p:stCondLst>
                                    <p:cond delay="0"/>
                                  </p:stCondLst>
                                  <p:childTnLst>
                                    <p:set>
                                      <p:cBhvr>
                                        <p:cTn id="14" dur="1" fill="hold">
                                          <p:stCondLst>
                                            <p:cond delay="0"/>
                                          </p:stCondLst>
                                        </p:cTn>
                                        <p:tgtEl>
                                          <p:spTgt spid="378"/>
                                        </p:tgtEl>
                                        <p:attrNameLst>
                                          <p:attrName>style.visibility</p:attrName>
                                        </p:attrNameLst>
                                      </p:cBhvr>
                                      <p:to>
                                        <p:strVal val="visible"/>
                                      </p:to>
                                    </p:set>
                                    <p:animEffect transition="in" filter="wipe(left)">
                                      <p:cBhvr>
                                        <p:cTn id="15" dur="500"/>
                                        <p:tgtEl>
                                          <p:spTgt spid="378"/>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387"/>
                                        </p:tgtEl>
                                        <p:attrNameLst>
                                          <p:attrName>style.visibility</p:attrName>
                                        </p:attrNameLst>
                                      </p:cBhvr>
                                      <p:to>
                                        <p:strVal val="visible"/>
                                      </p:to>
                                    </p:set>
                                    <p:anim calcmode="lin" valueType="num">
                                      <p:cBhvr>
                                        <p:cTn id="19" dur="1000" fill="hold"/>
                                        <p:tgtEl>
                                          <p:spTgt spid="387"/>
                                        </p:tgtEl>
                                        <p:attrNameLst>
                                          <p:attrName>ppt_w</p:attrName>
                                        </p:attrNameLst>
                                      </p:cBhvr>
                                      <p:tavLst>
                                        <p:tav tm="0">
                                          <p:val>
                                            <p:fltVal val="0"/>
                                          </p:val>
                                        </p:tav>
                                        <p:tav tm="100000">
                                          <p:val>
                                            <p:strVal val="#ppt_w"/>
                                          </p:val>
                                        </p:tav>
                                      </p:tavLst>
                                    </p:anim>
                                    <p:anim calcmode="lin" valueType="num">
                                      <p:cBhvr>
                                        <p:cTn id="20" dur="1000" fill="hold"/>
                                        <p:tgtEl>
                                          <p:spTgt spid="387"/>
                                        </p:tgtEl>
                                        <p:attrNameLst>
                                          <p:attrName>ppt_h</p:attrName>
                                        </p:attrNameLst>
                                      </p:cBhvr>
                                      <p:tavLst>
                                        <p:tav tm="0">
                                          <p:val>
                                            <p:fltVal val="0"/>
                                          </p:val>
                                        </p:tav>
                                        <p:tav tm="100000">
                                          <p:val>
                                            <p:strVal val="#ppt_h"/>
                                          </p:val>
                                        </p:tav>
                                      </p:tavLst>
                                    </p:anim>
                                    <p:animEffect transition="in" filter="fade">
                                      <p:cBhvr>
                                        <p:cTn id="21" dur="1000"/>
                                        <p:tgtEl>
                                          <p:spTgt spid="38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387"/>
                                        </p:tgtEl>
                                        <p:attrNameLst>
                                          <p:attrName>ppt_w</p:attrName>
                                        </p:attrNameLst>
                                      </p:cBhvr>
                                      <p:tavLst>
                                        <p:tav tm="0">
                                          <p:val>
                                            <p:strVal val="ppt_w"/>
                                          </p:val>
                                        </p:tav>
                                        <p:tav tm="100000">
                                          <p:val>
                                            <p:fltVal val="0"/>
                                          </p:val>
                                        </p:tav>
                                      </p:tavLst>
                                    </p:anim>
                                    <p:anim calcmode="lin" valueType="num">
                                      <p:cBhvr>
                                        <p:cTn id="26" dur="500"/>
                                        <p:tgtEl>
                                          <p:spTgt spid="387"/>
                                        </p:tgtEl>
                                        <p:attrNameLst>
                                          <p:attrName>ppt_h</p:attrName>
                                        </p:attrNameLst>
                                      </p:cBhvr>
                                      <p:tavLst>
                                        <p:tav tm="0">
                                          <p:val>
                                            <p:strVal val="ppt_h"/>
                                          </p:val>
                                        </p:tav>
                                        <p:tav tm="100000">
                                          <p:val>
                                            <p:fltVal val="0"/>
                                          </p:val>
                                        </p:tav>
                                      </p:tavLst>
                                    </p:anim>
                                    <p:animEffect transition="out" filter="fade">
                                      <p:cBhvr>
                                        <p:cTn id="27" dur="500"/>
                                        <p:tgtEl>
                                          <p:spTgt spid="387"/>
                                        </p:tgtEl>
                                      </p:cBhvr>
                                    </p:animEffect>
                                    <p:set>
                                      <p:cBhvr>
                                        <p:cTn id="28" dur="1" fill="hold">
                                          <p:stCondLst>
                                            <p:cond delay="499"/>
                                          </p:stCondLst>
                                        </p:cTn>
                                        <p:tgtEl>
                                          <p:spTgt spid="387"/>
                                        </p:tgtEl>
                                        <p:attrNameLst>
                                          <p:attrName>style.visibility</p:attrName>
                                        </p:attrNameLst>
                                      </p:cBhvr>
                                      <p:to>
                                        <p:strVal val="hidden"/>
                                      </p:to>
                                    </p:se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408"/>
                                        </p:tgtEl>
                                        <p:attrNameLst>
                                          <p:attrName>style.visibility</p:attrName>
                                        </p:attrNameLst>
                                      </p:cBhvr>
                                      <p:to>
                                        <p:strVal val="visible"/>
                                      </p:to>
                                    </p:set>
                                    <p:anim calcmode="lin" valueType="num">
                                      <p:cBhvr>
                                        <p:cTn id="32" dur="500" fill="hold"/>
                                        <p:tgtEl>
                                          <p:spTgt spid="408"/>
                                        </p:tgtEl>
                                        <p:attrNameLst>
                                          <p:attrName>ppt_w</p:attrName>
                                        </p:attrNameLst>
                                      </p:cBhvr>
                                      <p:tavLst>
                                        <p:tav tm="0">
                                          <p:val>
                                            <p:fltVal val="0"/>
                                          </p:val>
                                        </p:tav>
                                        <p:tav tm="100000">
                                          <p:val>
                                            <p:strVal val="#ppt_w"/>
                                          </p:val>
                                        </p:tav>
                                      </p:tavLst>
                                    </p:anim>
                                    <p:anim calcmode="lin" valueType="num">
                                      <p:cBhvr>
                                        <p:cTn id="33" dur="500" fill="hold"/>
                                        <p:tgtEl>
                                          <p:spTgt spid="408"/>
                                        </p:tgtEl>
                                        <p:attrNameLst>
                                          <p:attrName>ppt_h</p:attrName>
                                        </p:attrNameLst>
                                      </p:cBhvr>
                                      <p:tavLst>
                                        <p:tav tm="0">
                                          <p:val>
                                            <p:fltVal val="0"/>
                                          </p:val>
                                        </p:tav>
                                        <p:tav tm="100000">
                                          <p:val>
                                            <p:strVal val="#ppt_h"/>
                                          </p:val>
                                        </p:tav>
                                      </p:tavLst>
                                    </p:anim>
                                    <p:animEffect transition="in" filter="fade">
                                      <p:cBhvr>
                                        <p:cTn id="34" dur="500"/>
                                        <p:tgtEl>
                                          <p:spTgt spid="408"/>
                                        </p:tgtEl>
                                      </p:cBhvr>
                                    </p:animEffect>
                                  </p:childTnLst>
                                </p:cTn>
                              </p:par>
                              <p:par>
                                <p:cTn id="35" presetID="53" presetClass="entr" presetSubtype="16" fill="hold" nodeType="withEffect">
                                  <p:stCondLst>
                                    <p:cond delay="0"/>
                                  </p:stCondLst>
                                  <p:childTnLst>
                                    <p:set>
                                      <p:cBhvr>
                                        <p:cTn id="36" dur="1" fill="hold">
                                          <p:stCondLst>
                                            <p:cond delay="0"/>
                                          </p:stCondLst>
                                        </p:cTn>
                                        <p:tgtEl>
                                          <p:spTgt spid="409"/>
                                        </p:tgtEl>
                                        <p:attrNameLst>
                                          <p:attrName>style.visibility</p:attrName>
                                        </p:attrNameLst>
                                      </p:cBhvr>
                                      <p:to>
                                        <p:strVal val="visible"/>
                                      </p:to>
                                    </p:set>
                                    <p:anim calcmode="lin" valueType="num">
                                      <p:cBhvr>
                                        <p:cTn id="37" dur="500" fill="hold"/>
                                        <p:tgtEl>
                                          <p:spTgt spid="409"/>
                                        </p:tgtEl>
                                        <p:attrNameLst>
                                          <p:attrName>ppt_w</p:attrName>
                                        </p:attrNameLst>
                                      </p:cBhvr>
                                      <p:tavLst>
                                        <p:tav tm="0">
                                          <p:val>
                                            <p:fltVal val="0"/>
                                          </p:val>
                                        </p:tav>
                                        <p:tav tm="100000">
                                          <p:val>
                                            <p:strVal val="#ppt_w"/>
                                          </p:val>
                                        </p:tav>
                                      </p:tavLst>
                                    </p:anim>
                                    <p:anim calcmode="lin" valueType="num">
                                      <p:cBhvr>
                                        <p:cTn id="38" dur="500" fill="hold"/>
                                        <p:tgtEl>
                                          <p:spTgt spid="409"/>
                                        </p:tgtEl>
                                        <p:attrNameLst>
                                          <p:attrName>ppt_h</p:attrName>
                                        </p:attrNameLst>
                                      </p:cBhvr>
                                      <p:tavLst>
                                        <p:tav tm="0">
                                          <p:val>
                                            <p:fltVal val="0"/>
                                          </p:val>
                                        </p:tav>
                                        <p:tav tm="100000">
                                          <p:val>
                                            <p:strVal val="#ppt_h"/>
                                          </p:val>
                                        </p:tav>
                                      </p:tavLst>
                                    </p:anim>
                                    <p:animEffect transition="in" filter="fade">
                                      <p:cBhvr>
                                        <p:cTn id="39" dur="500"/>
                                        <p:tgtEl>
                                          <p:spTgt spid="409"/>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98"/>
                                        </p:tgtEl>
                                        <p:attrNameLst>
                                          <p:attrName>style.visibility</p:attrName>
                                        </p:attrNameLst>
                                      </p:cBhvr>
                                      <p:to>
                                        <p:strVal val="visible"/>
                                      </p:to>
                                    </p:set>
                                    <p:anim calcmode="lin" valueType="num">
                                      <p:cBhvr>
                                        <p:cTn id="43" dur="1000" fill="hold"/>
                                        <p:tgtEl>
                                          <p:spTgt spid="398"/>
                                        </p:tgtEl>
                                        <p:attrNameLst>
                                          <p:attrName>ppt_w</p:attrName>
                                        </p:attrNameLst>
                                      </p:cBhvr>
                                      <p:tavLst>
                                        <p:tav tm="0">
                                          <p:val>
                                            <p:fltVal val="0"/>
                                          </p:val>
                                        </p:tav>
                                        <p:tav tm="100000">
                                          <p:val>
                                            <p:strVal val="#ppt_w"/>
                                          </p:val>
                                        </p:tav>
                                      </p:tavLst>
                                    </p:anim>
                                    <p:anim calcmode="lin" valueType="num">
                                      <p:cBhvr>
                                        <p:cTn id="44" dur="1000" fill="hold"/>
                                        <p:tgtEl>
                                          <p:spTgt spid="398"/>
                                        </p:tgtEl>
                                        <p:attrNameLst>
                                          <p:attrName>ppt_h</p:attrName>
                                        </p:attrNameLst>
                                      </p:cBhvr>
                                      <p:tavLst>
                                        <p:tav tm="0">
                                          <p:val>
                                            <p:fltVal val="0"/>
                                          </p:val>
                                        </p:tav>
                                        <p:tav tm="100000">
                                          <p:val>
                                            <p:strVal val="#ppt_h"/>
                                          </p:val>
                                        </p:tav>
                                      </p:tavLst>
                                    </p:anim>
                                    <p:animEffect transition="in" filter="fade">
                                      <p:cBhvr>
                                        <p:cTn id="45"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主流网络安全威胁类型与典型案例</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400" dirty="0"/>
              <a:t>恶意软件（</a:t>
            </a:r>
            <a:r>
              <a:rPr lang="en-US" altLang="zh-CN" sz="2400" dirty="0"/>
              <a:t>Malware</a:t>
            </a:r>
            <a:r>
              <a:rPr lang="zh-CN" altLang="en-US" sz="2400" dirty="0"/>
              <a:t>）</a:t>
            </a:r>
          </a:p>
          <a:p>
            <a:r>
              <a:rPr lang="zh-CN" altLang="en-US" sz="2400" dirty="0"/>
              <a:t>网络攻击行为</a:t>
            </a:r>
          </a:p>
          <a:p>
            <a:r>
              <a:rPr lang="zh-CN" altLang="en-US" sz="2400" dirty="0"/>
              <a:t>数据安全威胁</a:t>
            </a:r>
          </a:p>
          <a:p>
            <a:r>
              <a:rPr lang="zh-CN" altLang="en-US" sz="2400" dirty="0"/>
              <a:t>社会工程学攻击</a:t>
            </a:r>
          </a:p>
          <a:p>
            <a:endParaRPr lang="zh-CN" altLang="en-US" sz="2400" dirty="0"/>
          </a:p>
        </p:txBody>
      </p:sp>
    </p:spTree>
    <p:extLst>
      <p:ext uri="{BB962C8B-B14F-4D97-AF65-F5344CB8AC3E}">
        <p14:creationId xmlns:p14="http://schemas.microsoft.com/office/powerpoint/2010/main" val="2156736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295402" y="934508"/>
            <a:ext cx="9601196" cy="1303867"/>
          </a:xfrm>
        </p:spPr>
        <p:txBody>
          <a:bodyPr/>
          <a:lstStyle/>
          <a:p>
            <a:r>
              <a:rPr lang="zh-CN" altLang="en-US" dirty="0"/>
              <a:t>恶意软件（</a:t>
            </a:r>
            <a:r>
              <a:rPr lang="en-US" altLang="zh-CN" dirty="0"/>
              <a:t>Malware</a:t>
            </a:r>
            <a:r>
              <a:rPr lang="zh-CN" altLang="en-US" dirty="0"/>
              <a:t>）</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0" y="2514600"/>
            <a:ext cx="10153649" cy="3676650"/>
          </a:xfrm>
        </p:spPr>
        <p:txBody>
          <a:bodyPr/>
          <a:lstStyle/>
          <a:p>
            <a:r>
              <a:rPr lang="zh-CN" altLang="en-US" sz="2800" dirty="0"/>
              <a:t>恶意软件是一种常见的网络安全威胁，具有自我复制、隐蔽传播、远程控制和数据加密勒索等技术特点。</a:t>
            </a:r>
          </a:p>
          <a:p>
            <a:pPr lvl="1"/>
            <a:r>
              <a:rPr lang="zh-CN" altLang="en-US" sz="2400" dirty="0">
                <a:solidFill>
                  <a:schemeClr val="tx1"/>
                </a:solidFill>
              </a:rPr>
              <a:t>病毒（</a:t>
            </a:r>
            <a:r>
              <a:rPr lang="en-US" altLang="zh-CN" sz="2400" dirty="0">
                <a:solidFill>
                  <a:schemeClr val="tx1"/>
                </a:solidFill>
              </a:rPr>
              <a:t>Virus</a:t>
            </a:r>
            <a:r>
              <a:rPr lang="zh-CN" altLang="en-US" sz="2400" dirty="0">
                <a:solidFill>
                  <a:schemeClr val="tx1"/>
                </a:solidFill>
              </a:rPr>
              <a:t>）</a:t>
            </a:r>
            <a:endParaRPr lang="en-US" altLang="zh-CN" sz="2400" dirty="0">
              <a:solidFill>
                <a:schemeClr val="tx1"/>
              </a:solidFill>
            </a:endParaRPr>
          </a:p>
          <a:p>
            <a:pPr lvl="1"/>
            <a:r>
              <a:rPr lang="zh-CN" altLang="en-US" sz="2400" dirty="0">
                <a:solidFill>
                  <a:schemeClr val="tx1"/>
                </a:solidFill>
              </a:rPr>
              <a:t>蠕虫（</a:t>
            </a:r>
            <a:r>
              <a:rPr lang="en-US" altLang="zh-CN" sz="2400" dirty="0">
                <a:solidFill>
                  <a:schemeClr val="tx1"/>
                </a:solidFill>
              </a:rPr>
              <a:t>Worm</a:t>
            </a:r>
            <a:r>
              <a:rPr lang="zh-CN" altLang="en-US" sz="2400" dirty="0">
                <a:solidFill>
                  <a:schemeClr val="tx1"/>
                </a:solidFill>
              </a:rPr>
              <a:t>）</a:t>
            </a:r>
            <a:endParaRPr lang="en-US" altLang="zh-CN" sz="2400" dirty="0">
              <a:solidFill>
                <a:schemeClr val="tx1"/>
              </a:solidFill>
            </a:endParaRPr>
          </a:p>
          <a:p>
            <a:pPr lvl="1"/>
            <a:r>
              <a:rPr lang="zh-CN" altLang="en-US" sz="2400" dirty="0">
                <a:solidFill>
                  <a:schemeClr val="tx1"/>
                </a:solidFill>
              </a:rPr>
              <a:t>木马（</a:t>
            </a:r>
            <a:r>
              <a:rPr lang="en-US" altLang="zh-CN" sz="2400" dirty="0">
                <a:solidFill>
                  <a:schemeClr val="tx1"/>
                </a:solidFill>
              </a:rPr>
              <a:t>Trojan</a:t>
            </a:r>
            <a:r>
              <a:rPr lang="zh-CN" altLang="en-US" sz="2400" dirty="0">
                <a:solidFill>
                  <a:schemeClr val="tx1"/>
                </a:solidFill>
              </a:rPr>
              <a:t>）</a:t>
            </a:r>
            <a:endParaRPr lang="en-US" altLang="zh-CN" sz="2400" dirty="0">
              <a:solidFill>
                <a:schemeClr val="tx1"/>
              </a:solidFill>
            </a:endParaRPr>
          </a:p>
          <a:p>
            <a:pPr lvl="1"/>
            <a:r>
              <a:rPr lang="zh-CN" altLang="en-US" sz="2400" dirty="0">
                <a:solidFill>
                  <a:schemeClr val="tx1"/>
                </a:solidFill>
              </a:rPr>
              <a:t>勒索软件（</a:t>
            </a:r>
            <a:r>
              <a:rPr lang="en-US" altLang="zh-CN" sz="2400" dirty="0">
                <a:solidFill>
                  <a:schemeClr val="tx1"/>
                </a:solidFill>
              </a:rPr>
              <a:t>Ransomware</a:t>
            </a:r>
            <a:r>
              <a:rPr lang="zh-CN" altLang="en-US" sz="2400" dirty="0">
                <a:solidFill>
                  <a:schemeClr val="tx1"/>
                </a:solidFill>
              </a:rPr>
              <a:t>）</a:t>
            </a:r>
            <a:endParaRPr lang="en-US" altLang="zh-CN" sz="2400" dirty="0">
              <a:solidFill>
                <a:schemeClr val="tx1"/>
              </a:solidFill>
            </a:endParaRPr>
          </a:p>
          <a:p>
            <a:pPr lvl="1"/>
            <a:r>
              <a:rPr lang="zh-CN" altLang="en-US" sz="2400" dirty="0">
                <a:solidFill>
                  <a:schemeClr val="tx1"/>
                </a:solidFill>
              </a:rPr>
              <a:t>间谍软件（</a:t>
            </a:r>
            <a:r>
              <a:rPr lang="en-US" altLang="zh-CN" sz="2400" dirty="0">
                <a:solidFill>
                  <a:schemeClr val="tx1"/>
                </a:solidFill>
              </a:rPr>
              <a:t>Spyware</a:t>
            </a:r>
            <a:r>
              <a:rPr lang="zh-CN" altLang="en-US" sz="2400" dirty="0">
                <a:solidFill>
                  <a:schemeClr val="tx1"/>
                </a:solidFill>
              </a:rPr>
              <a:t>）</a:t>
            </a:r>
          </a:p>
        </p:txBody>
      </p:sp>
    </p:spTree>
    <p:extLst>
      <p:ext uri="{BB962C8B-B14F-4D97-AF65-F5344CB8AC3E}">
        <p14:creationId xmlns:p14="http://schemas.microsoft.com/office/powerpoint/2010/main" val="56478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网络攻击行为</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9601196" cy="872068"/>
          </a:xfrm>
        </p:spPr>
        <p:txBody>
          <a:bodyPr/>
          <a:lstStyle/>
          <a:p>
            <a:r>
              <a:rPr lang="zh-CN" altLang="en-US" sz="2400" dirty="0"/>
              <a:t>网络攻击行为是指利用网络漏洞或弱点进行的攻击行为，包括：</a:t>
            </a:r>
          </a:p>
          <a:p>
            <a:endParaRPr lang="zh-CN" altLang="en-US" dirty="0"/>
          </a:p>
        </p:txBody>
      </p:sp>
      <p:cxnSp>
        <p:nvCxnSpPr>
          <p:cNvPr id="21" name="线条 1">
            <a:extLst>
              <a:ext uri="{FF2B5EF4-FFF2-40B4-BE49-F238E27FC236}">
                <a16:creationId xmlns:a16="http://schemas.microsoft.com/office/drawing/2014/main" id="{4000979D-68B5-4252-8800-1809FF6696CF}"/>
              </a:ext>
            </a:extLst>
          </p:cNvPr>
          <p:cNvCxnSpPr>
            <a:cxnSpLocks/>
          </p:cNvCxnSpPr>
          <p:nvPr/>
        </p:nvCxnSpPr>
        <p:spPr>
          <a:xfrm>
            <a:off x="1762125" y="5067841"/>
            <a:ext cx="9220200" cy="0"/>
          </a:xfrm>
          <a:prstGeom prst="line">
            <a:avLst/>
          </a:prstGeom>
          <a:noFill/>
          <a:ln w="25400" cap="sq">
            <a:solidFill>
              <a:srgbClr val="FFFFFF">
                <a:lumMod val="85000"/>
              </a:srgbClr>
            </a:solidFill>
            <a:miter/>
          </a:ln>
        </p:spPr>
      </p:cxnSp>
      <p:sp>
        <p:nvSpPr>
          <p:cNvPr id="22" name="标题 1">
            <a:extLst>
              <a:ext uri="{FF2B5EF4-FFF2-40B4-BE49-F238E27FC236}">
                <a16:creationId xmlns:a16="http://schemas.microsoft.com/office/drawing/2014/main" id="{EAA5848C-A3EE-4263-B0F4-B839284C95C8}"/>
              </a:ext>
            </a:extLst>
          </p:cNvPr>
          <p:cNvSpPr txBox="1"/>
          <p:nvPr/>
        </p:nvSpPr>
        <p:spPr>
          <a:xfrm rot="8113744">
            <a:off x="2383904" y="3326800"/>
            <a:ext cx="1152000" cy="1152000"/>
          </a:xfrm>
          <a:prstGeom prst="teardrop">
            <a:avLst/>
          </a:prstGeom>
          <a:gradFill>
            <a:gsLst>
              <a:gs pos="0">
                <a:srgbClr val="172049">
                  <a:alpha val="100000"/>
                </a:srgbClr>
              </a:gs>
              <a:gs pos="100000">
                <a:srgbClr val="172049">
                  <a:lumMod val="60000"/>
                  <a:lumOff val="40000"/>
                  <a:alpha val="100000"/>
                </a:srgbClr>
              </a:gs>
            </a:gsLst>
            <a:lin ang="5400000" scaled="0"/>
          </a:gra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40FA36D7-9F6E-408A-AEFD-9C09B122CE26}"/>
              </a:ext>
            </a:extLst>
          </p:cNvPr>
          <p:cNvSpPr txBox="1"/>
          <p:nvPr/>
        </p:nvSpPr>
        <p:spPr>
          <a:xfrm>
            <a:off x="2887904" y="4995841"/>
            <a:ext cx="144000" cy="144000"/>
          </a:xfrm>
          <a:prstGeom prst="ellipse">
            <a:avLst/>
          </a:prstGeom>
          <a:solidFill>
            <a:srgbClr val="172049"/>
          </a:soli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2B50165C-D369-4BAF-B53C-8FCC3549CFDE}"/>
              </a:ext>
            </a:extLst>
          </p:cNvPr>
          <p:cNvSpPr txBox="1"/>
          <p:nvPr/>
        </p:nvSpPr>
        <p:spPr>
          <a:xfrm>
            <a:off x="2671904" y="3641695"/>
            <a:ext cx="576000" cy="52221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cap="flat">
            <a:noFill/>
            <a:prstDash val="solid"/>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72A33C0F-9F58-444E-BD20-115173D54614}"/>
              </a:ext>
            </a:extLst>
          </p:cNvPr>
          <p:cNvSpPr txBox="1"/>
          <p:nvPr/>
        </p:nvSpPr>
        <p:spPr>
          <a:xfrm>
            <a:off x="1896477" y="5294693"/>
            <a:ext cx="2151647" cy="648000"/>
          </a:xfrm>
          <a:prstGeom prst="rect">
            <a:avLst/>
          </a:prstGeom>
          <a:noFill/>
          <a:ln w="12700" cap="sq">
            <a:noFill/>
            <a:miter/>
          </a:ln>
        </p:spPr>
        <p:txBody>
          <a:bodyPr vert="horz" wrap="square" lIns="0" tIns="0" rIns="0" bIns="0" rtlCol="0" anchor="b"/>
          <a:lstStyle/>
          <a:p>
            <a:pPr algn="ctr" defTabSz="914400">
              <a:lnSpc>
                <a:spcPct val="12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DDoS攻击</a:t>
            </a:r>
            <a:endParaRPr kumimoji="1" lang="en-US" altLang="zh-CN" sz="2000" b="1" dirty="0">
              <a:ln w="12700">
                <a:noFill/>
              </a:ln>
              <a:solidFill>
                <a:srgbClr val="262626">
                  <a:alpha val="100000"/>
                </a:srgbClr>
              </a:solidFill>
              <a:latin typeface="Source Han Sans CN Bold Bold"/>
              <a:ea typeface="Source Han Sans CN Bold Bold"/>
              <a:cs typeface="Source Han Sans CN Bold Bold"/>
            </a:endParaRPr>
          </a:p>
          <a:p>
            <a:pPr algn="ctr" defTabSz="914400">
              <a:lnSpc>
                <a:spcPct val="120000"/>
              </a:lnSpc>
            </a:pPr>
            <a:r>
              <a:rPr kumimoji="1" lang="en-US" altLang="zh-CN" sz="2000" b="1" dirty="0">
                <a:ln w="12700">
                  <a:noFill/>
                </a:ln>
                <a:solidFill>
                  <a:srgbClr val="262626">
                    <a:alpha val="100000"/>
                  </a:srgbClr>
                </a:solidFill>
                <a:latin typeface="Source Han Sans CN Bold Bold"/>
                <a:ea typeface="Source Han Sans CN Bold Bold"/>
                <a:cs typeface="Source Han Sans CN Bold Bold"/>
              </a:rPr>
              <a:t>（</a:t>
            </a: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分布式拒绝服务</a:t>
            </a:r>
            <a:r>
              <a:rPr kumimoji="1" lang="en-US" altLang="zh-CN" sz="2000" b="1" dirty="0">
                <a:ln w="12700">
                  <a:noFill/>
                </a:ln>
                <a:solidFill>
                  <a:srgbClr val="262626">
                    <a:alpha val="100000"/>
                  </a:srgbClr>
                </a:solidFill>
                <a:latin typeface="Source Han Sans CN Bold Bold"/>
                <a:ea typeface="Source Han Sans CN Bold Bold"/>
                <a:cs typeface="Source Han Sans CN Bold Bold"/>
              </a:rPr>
              <a:t>）</a:t>
            </a:r>
            <a:endParaRPr kumimoji="1" lang="zh-CN" altLang="en-US" sz="2400" b="1" dirty="0">
              <a:solidFill>
                <a:srgbClr val="000000"/>
              </a:solidFill>
              <a:latin typeface="等线" panose="020F0502020204030204"/>
              <a:ea typeface="等线" panose="02010600030101010101" pitchFamily="2" charset="-122"/>
            </a:endParaRPr>
          </a:p>
        </p:txBody>
      </p:sp>
      <p:sp>
        <p:nvSpPr>
          <p:cNvPr id="26" name="标题 1">
            <a:extLst>
              <a:ext uri="{FF2B5EF4-FFF2-40B4-BE49-F238E27FC236}">
                <a16:creationId xmlns:a16="http://schemas.microsoft.com/office/drawing/2014/main" id="{CBA5CD44-63DA-49A5-AF9B-FD6B61F38B63}"/>
              </a:ext>
            </a:extLst>
          </p:cNvPr>
          <p:cNvSpPr txBox="1"/>
          <p:nvPr/>
        </p:nvSpPr>
        <p:spPr>
          <a:xfrm rot="8113744">
            <a:off x="4656399" y="3326800"/>
            <a:ext cx="1152000" cy="1152000"/>
          </a:xfrm>
          <a:prstGeom prst="teardrop">
            <a:avLst/>
          </a:prstGeom>
          <a:gradFill>
            <a:gsLst>
              <a:gs pos="0">
                <a:srgbClr val="172049">
                  <a:alpha val="100000"/>
                </a:srgbClr>
              </a:gs>
              <a:gs pos="100000">
                <a:srgbClr val="172049">
                  <a:lumMod val="60000"/>
                  <a:lumOff val="40000"/>
                  <a:alpha val="100000"/>
                </a:srgbClr>
              </a:gs>
            </a:gsLst>
            <a:lin ang="5400000" scaled="0"/>
          </a:gra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7" name="标题 1">
            <a:extLst>
              <a:ext uri="{FF2B5EF4-FFF2-40B4-BE49-F238E27FC236}">
                <a16:creationId xmlns:a16="http://schemas.microsoft.com/office/drawing/2014/main" id="{DE274308-A6E1-4457-9FA6-0DA443A4F504}"/>
              </a:ext>
            </a:extLst>
          </p:cNvPr>
          <p:cNvSpPr txBox="1"/>
          <p:nvPr/>
        </p:nvSpPr>
        <p:spPr>
          <a:xfrm>
            <a:off x="5160399" y="4995841"/>
            <a:ext cx="144000" cy="144000"/>
          </a:xfrm>
          <a:prstGeom prst="ellipse">
            <a:avLst/>
          </a:prstGeom>
          <a:solidFill>
            <a:srgbClr val="172049"/>
          </a:soli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8" name="标题 1">
            <a:extLst>
              <a:ext uri="{FF2B5EF4-FFF2-40B4-BE49-F238E27FC236}">
                <a16:creationId xmlns:a16="http://schemas.microsoft.com/office/drawing/2014/main" id="{013663E3-107E-4919-8FFE-1E854B2D1C95}"/>
              </a:ext>
            </a:extLst>
          </p:cNvPr>
          <p:cNvSpPr txBox="1"/>
          <p:nvPr/>
        </p:nvSpPr>
        <p:spPr>
          <a:xfrm flipH="1" flipV="1">
            <a:off x="4962399" y="3641511"/>
            <a:ext cx="540000" cy="52257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rgbClr val="FFFFFF"/>
          </a:solidFill>
          <a:ln cap="flat">
            <a:noFill/>
            <a:prstDash val="solid"/>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9" name="标题 1">
            <a:extLst>
              <a:ext uri="{FF2B5EF4-FFF2-40B4-BE49-F238E27FC236}">
                <a16:creationId xmlns:a16="http://schemas.microsoft.com/office/drawing/2014/main" id="{DCCBE88C-2AB3-490A-B174-DCBAEE66A06B}"/>
              </a:ext>
            </a:extLst>
          </p:cNvPr>
          <p:cNvSpPr txBox="1"/>
          <p:nvPr/>
        </p:nvSpPr>
        <p:spPr>
          <a:xfrm>
            <a:off x="4273748" y="5294693"/>
            <a:ext cx="1917302" cy="648000"/>
          </a:xfrm>
          <a:prstGeom prst="rect">
            <a:avLst/>
          </a:prstGeom>
          <a:noFill/>
          <a:ln w="12700" cap="sq">
            <a:noFill/>
            <a:miter/>
          </a:ln>
        </p:spPr>
        <p:txBody>
          <a:bodyPr vert="horz" wrap="square" lIns="0" tIns="0" rIns="0" bIns="0" rtlCol="0" anchor="b"/>
          <a:lstStyle/>
          <a:p>
            <a:pPr algn="ctr" defTabSz="914400">
              <a:lnSpc>
                <a:spcPct val="12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中间人攻击（MITM</a:t>
            </a:r>
            <a:r>
              <a:rPr kumimoji="1" lang="en-US" altLang="zh-CN" sz="2000" b="1" dirty="0">
                <a:ln w="12700">
                  <a:noFill/>
                </a:ln>
                <a:solidFill>
                  <a:srgbClr val="262626">
                    <a:alpha val="100000"/>
                  </a:srgbClr>
                </a:solidFill>
                <a:latin typeface="Source Han Sans CN Bold Bold"/>
                <a:ea typeface="Source Han Sans CN Bold Bold"/>
                <a:cs typeface="Source Han Sans CN Bold Bold"/>
              </a:rPr>
              <a:t>）</a:t>
            </a:r>
            <a:endParaRPr kumimoji="1" lang="zh-CN" altLang="en-US" sz="2400" b="1" dirty="0">
              <a:solidFill>
                <a:srgbClr val="000000"/>
              </a:solidFill>
              <a:latin typeface="等线" panose="020F0502020204030204"/>
              <a:ea typeface="等线" panose="02010600030101010101" pitchFamily="2" charset="-122"/>
            </a:endParaRPr>
          </a:p>
        </p:txBody>
      </p:sp>
      <p:sp>
        <p:nvSpPr>
          <p:cNvPr id="30" name="标题 1">
            <a:extLst>
              <a:ext uri="{FF2B5EF4-FFF2-40B4-BE49-F238E27FC236}">
                <a16:creationId xmlns:a16="http://schemas.microsoft.com/office/drawing/2014/main" id="{294213EB-78E6-4ED0-903E-0050AD43A976}"/>
              </a:ext>
            </a:extLst>
          </p:cNvPr>
          <p:cNvSpPr txBox="1"/>
          <p:nvPr/>
        </p:nvSpPr>
        <p:spPr>
          <a:xfrm rot="8113744">
            <a:off x="6928894" y="3326800"/>
            <a:ext cx="1152000" cy="1152000"/>
          </a:xfrm>
          <a:prstGeom prst="teardrop">
            <a:avLst/>
          </a:prstGeom>
          <a:gradFill>
            <a:gsLst>
              <a:gs pos="0">
                <a:srgbClr val="172049">
                  <a:alpha val="100000"/>
                </a:srgbClr>
              </a:gs>
              <a:gs pos="100000">
                <a:srgbClr val="172049">
                  <a:lumMod val="60000"/>
                  <a:lumOff val="40000"/>
                  <a:alpha val="100000"/>
                </a:srgbClr>
              </a:gs>
            </a:gsLst>
            <a:lin ang="5400000" scaled="0"/>
          </a:gra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1" name="标题 1">
            <a:extLst>
              <a:ext uri="{FF2B5EF4-FFF2-40B4-BE49-F238E27FC236}">
                <a16:creationId xmlns:a16="http://schemas.microsoft.com/office/drawing/2014/main" id="{C2AAED92-01F6-4B3A-B837-911308CDD442}"/>
              </a:ext>
            </a:extLst>
          </p:cNvPr>
          <p:cNvSpPr txBox="1"/>
          <p:nvPr/>
        </p:nvSpPr>
        <p:spPr>
          <a:xfrm>
            <a:off x="7432894" y="4995841"/>
            <a:ext cx="144000" cy="144000"/>
          </a:xfrm>
          <a:prstGeom prst="ellipse">
            <a:avLst/>
          </a:prstGeom>
          <a:solidFill>
            <a:srgbClr val="172049"/>
          </a:soli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2" name="标题 1">
            <a:extLst>
              <a:ext uri="{FF2B5EF4-FFF2-40B4-BE49-F238E27FC236}">
                <a16:creationId xmlns:a16="http://schemas.microsoft.com/office/drawing/2014/main" id="{FBD417AF-4963-4184-B721-95050FF17EF7}"/>
              </a:ext>
            </a:extLst>
          </p:cNvPr>
          <p:cNvSpPr txBox="1"/>
          <p:nvPr/>
        </p:nvSpPr>
        <p:spPr>
          <a:xfrm>
            <a:off x="7255643" y="3632800"/>
            <a:ext cx="498503" cy="540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rgbClr val="FFFFFF"/>
          </a:solidFill>
          <a:ln cap="flat">
            <a:noFill/>
            <a:prstDash val="solid"/>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3" name="标题 1">
            <a:extLst>
              <a:ext uri="{FF2B5EF4-FFF2-40B4-BE49-F238E27FC236}">
                <a16:creationId xmlns:a16="http://schemas.microsoft.com/office/drawing/2014/main" id="{2D9F5EDF-BBDB-4BDB-9146-03859853FB3B}"/>
              </a:ext>
            </a:extLst>
          </p:cNvPr>
          <p:cNvSpPr txBox="1"/>
          <p:nvPr/>
        </p:nvSpPr>
        <p:spPr>
          <a:xfrm>
            <a:off x="6546243" y="5294693"/>
            <a:ext cx="1917302" cy="648000"/>
          </a:xfrm>
          <a:prstGeom prst="rect">
            <a:avLst/>
          </a:prstGeom>
          <a:noFill/>
          <a:ln w="12700" cap="sq">
            <a:noFill/>
            <a:miter/>
          </a:ln>
        </p:spPr>
        <p:txBody>
          <a:bodyPr vert="horz" wrap="square" lIns="0" tIns="0" rIns="0" bIns="0" rtlCol="0" anchor="b"/>
          <a:lstStyle/>
          <a:p>
            <a:pPr algn="ctr" defTabSz="914400">
              <a:lnSpc>
                <a:spcPct val="12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SQL注入</a:t>
            </a:r>
            <a:endParaRPr kumimoji="1" lang="en-US" altLang="zh-CN" sz="2000" b="1" dirty="0">
              <a:ln w="12700">
                <a:noFill/>
              </a:ln>
              <a:solidFill>
                <a:srgbClr val="262626">
                  <a:alpha val="100000"/>
                </a:srgbClr>
              </a:solidFill>
              <a:latin typeface="Source Han Sans CN Bold Bold"/>
              <a:ea typeface="Source Han Sans CN Bold Bold"/>
              <a:cs typeface="Source Han Sans CN Bold Bold"/>
            </a:endParaRPr>
          </a:p>
          <a:p>
            <a:pPr algn="ctr" defTabSz="914400">
              <a:lnSpc>
                <a:spcPct val="120000"/>
              </a:lnSpc>
            </a:pPr>
            <a:r>
              <a:rPr kumimoji="1" lang="en-US" altLang="zh-CN" sz="2000" b="1" dirty="0">
                <a:ln w="12700">
                  <a:noFill/>
                </a:ln>
                <a:solidFill>
                  <a:srgbClr val="262626">
                    <a:alpha val="100000"/>
                  </a:srgbClr>
                </a:solidFill>
                <a:latin typeface="Source Han Sans CN Bold Bold"/>
                <a:ea typeface="Source Han Sans CN Bold Bold"/>
                <a:cs typeface="Source Han Sans CN Bold Bold"/>
              </a:rPr>
              <a:t>（SQLi）</a:t>
            </a:r>
            <a:endParaRPr kumimoji="1" lang="zh-CN" altLang="en-US" sz="2400" b="1" dirty="0">
              <a:solidFill>
                <a:srgbClr val="000000"/>
              </a:solidFill>
              <a:latin typeface="等线" panose="020F0502020204030204"/>
              <a:ea typeface="等线" panose="02010600030101010101" pitchFamily="2" charset="-122"/>
            </a:endParaRPr>
          </a:p>
        </p:txBody>
      </p:sp>
      <p:sp>
        <p:nvSpPr>
          <p:cNvPr id="34" name="标题 1">
            <a:extLst>
              <a:ext uri="{FF2B5EF4-FFF2-40B4-BE49-F238E27FC236}">
                <a16:creationId xmlns:a16="http://schemas.microsoft.com/office/drawing/2014/main" id="{704A0980-2463-4A7D-B379-0B2B1A49AAB6}"/>
              </a:ext>
            </a:extLst>
          </p:cNvPr>
          <p:cNvSpPr txBox="1"/>
          <p:nvPr/>
        </p:nvSpPr>
        <p:spPr>
          <a:xfrm>
            <a:off x="8818740" y="5294693"/>
            <a:ext cx="1917302" cy="648000"/>
          </a:xfrm>
          <a:prstGeom prst="rect">
            <a:avLst/>
          </a:prstGeom>
          <a:noFill/>
          <a:ln w="12700" cap="sq">
            <a:noFill/>
            <a:miter/>
          </a:ln>
        </p:spPr>
        <p:txBody>
          <a:bodyPr vert="horz" wrap="square" lIns="0" tIns="0" rIns="0" bIns="0" rtlCol="0" anchor="b"/>
          <a:lstStyle/>
          <a:p>
            <a:pPr algn="ctr" defTabSz="914400">
              <a:lnSpc>
                <a:spcPct val="12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跨站脚本攻击（XSS</a:t>
            </a:r>
            <a:r>
              <a:rPr kumimoji="1" lang="en-US" altLang="zh-CN" sz="2000" b="1" dirty="0">
                <a:ln w="12700">
                  <a:noFill/>
                </a:ln>
                <a:solidFill>
                  <a:srgbClr val="262626">
                    <a:alpha val="100000"/>
                  </a:srgbClr>
                </a:solidFill>
                <a:latin typeface="Source Han Sans CN Bold Bold"/>
                <a:ea typeface="Source Han Sans CN Bold Bold"/>
                <a:cs typeface="Source Han Sans CN Bold Bold"/>
              </a:rPr>
              <a:t>）</a:t>
            </a:r>
            <a:endParaRPr kumimoji="1" lang="zh-CN" altLang="en-US" sz="2400" b="1" dirty="0">
              <a:solidFill>
                <a:srgbClr val="000000"/>
              </a:solidFill>
              <a:latin typeface="等线" panose="020F0502020204030204"/>
              <a:ea typeface="等线" panose="02010600030101010101" pitchFamily="2" charset="-122"/>
            </a:endParaRPr>
          </a:p>
        </p:txBody>
      </p:sp>
      <p:sp>
        <p:nvSpPr>
          <p:cNvPr id="35" name="标题 1">
            <a:extLst>
              <a:ext uri="{FF2B5EF4-FFF2-40B4-BE49-F238E27FC236}">
                <a16:creationId xmlns:a16="http://schemas.microsoft.com/office/drawing/2014/main" id="{99B6A6E3-44E3-42B7-BE67-1B9494E17248}"/>
              </a:ext>
            </a:extLst>
          </p:cNvPr>
          <p:cNvSpPr txBox="1"/>
          <p:nvPr/>
        </p:nvSpPr>
        <p:spPr>
          <a:xfrm rot="8113744">
            <a:off x="9201391" y="3326800"/>
            <a:ext cx="1152000" cy="1152000"/>
          </a:xfrm>
          <a:prstGeom prst="teardrop">
            <a:avLst/>
          </a:prstGeom>
          <a:gradFill>
            <a:gsLst>
              <a:gs pos="0">
                <a:srgbClr val="172049">
                  <a:alpha val="100000"/>
                </a:srgbClr>
              </a:gs>
              <a:gs pos="100000">
                <a:srgbClr val="172049">
                  <a:lumMod val="60000"/>
                  <a:lumOff val="40000"/>
                  <a:alpha val="100000"/>
                </a:srgbClr>
              </a:gs>
            </a:gsLst>
            <a:lin ang="5400000" scaled="0"/>
          </a:gra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6" name="标题 1">
            <a:extLst>
              <a:ext uri="{FF2B5EF4-FFF2-40B4-BE49-F238E27FC236}">
                <a16:creationId xmlns:a16="http://schemas.microsoft.com/office/drawing/2014/main" id="{2FB73CDE-F469-4D38-968A-7660057E9CD9}"/>
              </a:ext>
            </a:extLst>
          </p:cNvPr>
          <p:cNvSpPr txBox="1"/>
          <p:nvPr/>
        </p:nvSpPr>
        <p:spPr>
          <a:xfrm>
            <a:off x="9705391" y="4995841"/>
            <a:ext cx="144000" cy="144000"/>
          </a:xfrm>
          <a:prstGeom prst="ellipse">
            <a:avLst/>
          </a:prstGeom>
          <a:solidFill>
            <a:srgbClr val="172049"/>
          </a:solidFill>
          <a:ln cap="sq">
            <a:noFill/>
            <a:prstDash val="solid"/>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7" name="标题 1">
            <a:extLst>
              <a:ext uri="{FF2B5EF4-FFF2-40B4-BE49-F238E27FC236}">
                <a16:creationId xmlns:a16="http://schemas.microsoft.com/office/drawing/2014/main" id="{AE763DD2-14CB-4261-A6B4-7C3034BACD67}"/>
              </a:ext>
            </a:extLst>
          </p:cNvPr>
          <p:cNvSpPr txBox="1"/>
          <p:nvPr/>
        </p:nvSpPr>
        <p:spPr>
          <a:xfrm>
            <a:off x="9507391" y="3648319"/>
            <a:ext cx="540000" cy="50896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rgbClr val="FFFFFF"/>
          </a:solidFill>
          <a:ln cap="flat">
            <a:noFill/>
            <a:prstDash val="solid"/>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4912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0-#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0-#ppt_w/2"/>
                                          </p:val>
                                        </p:tav>
                                        <p:tav tm="100000">
                                          <p:val>
                                            <p:strVal val="#ppt_x"/>
                                          </p:val>
                                        </p:tav>
                                      </p:tavLst>
                                    </p:anim>
                                    <p:anim calcmode="lin" valueType="num">
                                      <p:cBhvr additive="base">
                                        <p:cTn id="21" dur="5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0-#ppt_w/2"/>
                                          </p:val>
                                        </p:tav>
                                        <p:tav tm="100000">
                                          <p:val>
                                            <p:strVal val="#ppt_x"/>
                                          </p:val>
                                        </p:tav>
                                      </p:tavLst>
                                    </p:anim>
                                    <p:anim calcmode="lin" valueType="num">
                                      <p:cBhvr additive="base">
                                        <p:cTn id="25" dur="500" fill="hold"/>
                                        <p:tgtEl>
                                          <p:spTgt spid="36"/>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0-#ppt_w/2"/>
                                          </p:val>
                                        </p:tav>
                                        <p:tav tm="100000">
                                          <p:val>
                                            <p:strVal val="#ppt_x"/>
                                          </p:val>
                                        </p:tav>
                                      </p:tavLst>
                                    </p:anim>
                                    <p:anim calcmode="lin" valueType="num">
                                      <p:cBhvr additive="base">
                                        <p:cTn id="34" dur="500" fill="hold"/>
                                        <p:tgtEl>
                                          <p:spTgt spid="37"/>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3000"/>
                            </p:stCondLst>
                            <p:childTnLst>
                              <p:par>
                                <p:cTn id="55" presetID="2" presetClass="entr" presetSubtype="8"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0-#ppt_w/2"/>
                                          </p:val>
                                        </p:tav>
                                        <p:tav tm="100000">
                                          <p:val>
                                            <p:strVal val="#ppt_x"/>
                                          </p:val>
                                        </p:tav>
                                      </p:tavLst>
                                    </p:anim>
                                    <p:anim calcmode="lin" valueType="num">
                                      <p:cBhvr additive="base">
                                        <p:cTn id="58" dur="500" fill="hold"/>
                                        <p:tgtEl>
                                          <p:spTgt spid="2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0-#ppt_w/2"/>
                                          </p:val>
                                        </p:tav>
                                        <p:tav tm="100000">
                                          <p:val>
                                            <p:strVal val="#ppt_x"/>
                                          </p:val>
                                        </p:tav>
                                      </p:tavLst>
                                    </p:anim>
                                    <p:anim calcmode="lin" valueType="num">
                                      <p:cBhvr additive="base">
                                        <p:cTn id="62" dur="500" fill="hold"/>
                                        <p:tgtEl>
                                          <p:spTgt spid="28"/>
                                        </p:tgtEl>
                                        <p:attrNameLst>
                                          <p:attrName>ppt_y</p:attrName>
                                        </p:attrNameLst>
                                      </p:cBhvr>
                                      <p:tavLst>
                                        <p:tav tm="0">
                                          <p:val>
                                            <p:strVal val="#ppt_y"/>
                                          </p:val>
                                        </p:tav>
                                        <p:tav tm="100000">
                                          <p:val>
                                            <p:strVal val="#ppt_y"/>
                                          </p:val>
                                        </p:tav>
                                      </p:tavLst>
                                    </p:anim>
                                  </p:childTnLst>
                                </p:cTn>
                              </p:par>
                            </p:childTnLst>
                          </p:cTn>
                        </p:par>
                        <p:par>
                          <p:cTn id="63" fill="hold">
                            <p:stCondLst>
                              <p:cond delay="3500"/>
                            </p:stCondLst>
                            <p:childTnLst>
                              <p:par>
                                <p:cTn id="64" presetID="2" presetClass="entr" presetSubtype="4"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4000"/>
                            </p:stCondLst>
                            <p:childTnLst>
                              <p:par>
                                <p:cTn id="69" presetID="2" presetClass="entr" presetSubtype="8"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childTnLst>
                          </p:cTn>
                        </p:par>
                        <p:par>
                          <p:cTn id="77" fill="hold">
                            <p:stCondLst>
                              <p:cond delay="4500"/>
                            </p:stCondLst>
                            <p:childTnLst>
                              <p:par>
                                <p:cTn id="78" presetID="2" presetClass="entr" presetSubtype="4"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fill="hold"/>
                                        <p:tgtEl>
                                          <p:spTgt spid="25"/>
                                        </p:tgtEl>
                                        <p:attrNameLst>
                                          <p:attrName>ppt_x</p:attrName>
                                        </p:attrNameLst>
                                      </p:cBhvr>
                                      <p:tavLst>
                                        <p:tav tm="0">
                                          <p:val>
                                            <p:strVal val="#ppt_x"/>
                                          </p:val>
                                        </p:tav>
                                        <p:tav tm="100000">
                                          <p:val>
                                            <p:strVal val="#ppt_x"/>
                                          </p:val>
                                        </p:tav>
                                      </p:tavLst>
                                    </p:anim>
                                    <p:anim calcmode="lin" valueType="num">
                                      <p:cBhvr additive="base">
                                        <p:cTn id="8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6" grpId="0" animBg="1"/>
      <p:bldP spid="27" grpId="0" animBg="1"/>
      <p:bldP spid="28" grpId="0" animBg="1"/>
      <p:bldP spid="29" grpId="0"/>
      <p:bldP spid="30" grpId="0" animBg="1"/>
      <p:bldP spid="31" grpId="0" animBg="1"/>
      <p:bldP spid="32" grpId="0" animBg="1"/>
      <p:bldP spid="33" grpId="0"/>
      <p:bldP spid="34" grpId="0"/>
      <p:bldP spid="35" grpId="0" animBg="1"/>
      <p:bldP spid="36" grpId="0" animBg="1"/>
      <p:bldP spid="3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数据安全威胁</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9601196" cy="700618"/>
          </a:xfrm>
        </p:spPr>
        <p:txBody>
          <a:bodyPr/>
          <a:lstStyle/>
          <a:p>
            <a:r>
              <a:rPr lang="zh-CN" altLang="en-US" sz="2400" dirty="0"/>
              <a:t>数据安全威胁是指对数据的安全性和完整性构成的威胁，包括：</a:t>
            </a:r>
          </a:p>
          <a:p>
            <a:endParaRPr lang="zh-CN" altLang="en-US" dirty="0"/>
          </a:p>
        </p:txBody>
      </p:sp>
      <p:sp>
        <p:nvSpPr>
          <p:cNvPr id="4" name="标题 1">
            <a:extLst>
              <a:ext uri="{FF2B5EF4-FFF2-40B4-BE49-F238E27FC236}">
                <a16:creationId xmlns:a16="http://schemas.microsoft.com/office/drawing/2014/main" id="{827E7A2F-F39D-4B6C-8FB1-C250B02603BC}"/>
              </a:ext>
            </a:extLst>
          </p:cNvPr>
          <p:cNvSpPr txBox="1"/>
          <p:nvPr/>
        </p:nvSpPr>
        <p:spPr>
          <a:xfrm rot="467930">
            <a:off x="2673551" y="3646205"/>
            <a:ext cx="1440000" cy="1440000"/>
          </a:xfrm>
          <a:prstGeom prst="roundRect">
            <a:avLst/>
          </a:prstGeom>
          <a:solidFill>
            <a:schemeClr val="accent2"/>
          </a:solidFill>
          <a:ln w="12700" cap="sq">
            <a:noFill/>
            <a:miter/>
          </a:ln>
          <a:effectLst>
            <a:outerShdw blurRad="254000" dist="101600" dir="5400000" algn="t" rotWithShape="0">
              <a:schemeClr val="accent2">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8B07F0C7-60B6-4068-8B4F-782B0C9402A0}"/>
              </a:ext>
            </a:extLst>
          </p:cNvPr>
          <p:cNvSpPr txBox="1"/>
          <p:nvPr/>
        </p:nvSpPr>
        <p:spPr>
          <a:xfrm>
            <a:off x="2223551" y="5522150"/>
            <a:ext cx="2340000" cy="322230"/>
          </a:xfrm>
          <a:prstGeom prst="rect">
            <a:avLst/>
          </a:prstGeom>
          <a:noFill/>
          <a:ln cap="sq">
            <a:noFill/>
          </a:ln>
        </p:spPr>
        <p:txBody>
          <a:bodyPr vert="horz" wrap="square" lIns="0" tIns="0" rIns="0" bIns="0" rtlCol="0" anchor="t"/>
          <a:lstStyle/>
          <a:p>
            <a:pPr algn="ctr">
              <a:lnSpc>
                <a:spcPct val="110000"/>
              </a:lnSpc>
            </a:pPr>
            <a:r>
              <a:rPr kumimoji="1" lang="en-US" altLang="zh-CN" dirty="0" err="1">
                <a:ln w="12700">
                  <a:noFill/>
                </a:ln>
                <a:solidFill>
                  <a:srgbClr val="262626">
                    <a:alpha val="100000"/>
                  </a:srgbClr>
                </a:solidFill>
                <a:latin typeface="Source Han Sans CN Bold Bold"/>
                <a:ea typeface="Source Han Sans CN Bold Bold"/>
                <a:cs typeface="Source Han Sans CN Bold Bold"/>
              </a:rPr>
              <a:t>数据泄露</a:t>
            </a:r>
            <a:endParaRPr kumimoji="1" lang="en-US" altLang="zh-CN" dirty="0">
              <a:ln w="12700">
                <a:noFill/>
              </a:ln>
              <a:solidFill>
                <a:srgbClr val="262626">
                  <a:alpha val="100000"/>
                </a:srgbClr>
              </a:solidFill>
              <a:latin typeface="Source Han Sans CN Bold Bold"/>
              <a:ea typeface="Source Han Sans CN Bold Bold"/>
              <a:cs typeface="Source Han Sans CN Bold Bold"/>
            </a:endParaRPr>
          </a:p>
          <a:p>
            <a:pPr algn="ctr">
              <a:lnSpc>
                <a:spcPct val="110000"/>
              </a:lnSpc>
            </a:pPr>
            <a:r>
              <a:rPr kumimoji="1" lang="en-US" altLang="zh-CN" dirty="0">
                <a:ln w="12700">
                  <a:noFill/>
                </a:ln>
                <a:solidFill>
                  <a:srgbClr val="262626">
                    <a:alpha val="100000"/>
                  </a:srgbClr>
                </a:solidFill>
                <a:latin typeface="Source Han Sans CN Bold Bold"/>
                <a:ea typeface="Source Han Sans CN Bold Bold"/>
                <a:cs typeface="Source Han Sans CN Bold Bold"/>
              </a:rPr>
              <a:t>（Data Breach）</a:t>
            </a:r>
            <a:endParaRPr kumimoji="1" lang="zh-CN" altLang="en-US" sz="4400" dirty="0"/>
          </a:p>
        </p:txBody>
      </p:sp>
      <p:sp>
        <p:nvSpPr>
          <p:cNvPr id="6" name="标题 1">
            <a:extLst>
              <a:ext uri="{FF2B5EF4-FFF2-40B4-BE49-F238E27FC236}">
                <a16:creationId xmlns:a16="http://schemas.microsoft.com/office/drawing/2014/main" id="{029EE18A-1F8F-41D9-83C0-C701A45292EC}"/>
              </a:ext>
            </a:extLst>
          </p:cNvPr>
          <p:cNvSpPr txBox="1"/>
          <p:nvPr/>
        </p:nvSpPr>
        <p:spPr>
          <a:xfrm>
            <a:off x="2815809" y="3812207"/>
            <a:ext cx="1155484" cy="1107996"/>
          </a:xfrm>
          <a:prstGeom prst="rect">
            <a:avLst/>
          </a:prstGeom>
          <a:noFill/>
          <a:ln>
            <a:noFill/>
          </a:ln>
        </p:spPr>
        <p:txBody>
          <a:bodyPr vert="horz" wrap="square" lIns="0" tIns="0" rIns="0" bIns="0" rtlCol="0" anchor="ctr"/>
          <a:lstStyle/>
          <a:p>
            <a:pPr algn="ctr">
              <a:lnSpc>
                <a:spcPct val="110000"/>
              </a:lnSpc>
            </a:pPr>
            <a:r>
              <a:rPr kumimoji="1" lang="en-US" altLang="zh-CN" sz="6000" dirty="0">
                <a:ln w="12700">
                  <a:noFill/>
                </a:ln>
                <a:solidFill>
                  <a:srgbClr val="FFFFFF">
                    <a:alpha val="100000"/>
                  </a:srgbClr>
                </a:solidFill>
                <a:latin typeface="Source Han Sans CN Normal"/>
                <a:ea typeface="Source Han Sans CN Normal"/>
                <a:cs typeface="Source Han Sans CN Normal"/>
              </a:rPr>
              <a:t>1</a:t>
            </a:r>
            <a:endParaRPr kumimoji="1" lang="zh-CN" altLang="en-US" dirty="0"/>
          </a:p>
        </p:txBody>
      </p:sp>
      <p:sp>
        <p:nvSpPr>
          <p:cNvPr id="7" name="标题 1">
            <a:extLst>
              <a:ext uri="{FF2B5EF4-FFF2-40B4-BE49-F238E27FC236}">
                <a16:creationId xmlns:a16="http://schemas.microsoft.com/office/drawing/2014/main" id="{068F9DE4-81AE-4A97-B070-081518524216}"/>
              </a:ext>
            </a:extLst>
          </p:cNvPr>
          <p:cNvSpPr txBox="1"/>
          <p:nvPr/>
        </p:nvSpPr>
        <p:spPr>
          <a:xfrm>
            <a:off x="5513051" y="3646205"/>
            <a:ext cx="1440000" cy="1440000"/>
          </a:xfrm>
          <a:prstGeom prst="roundRect">
            <a:avLst/>
          </a:prstGeom>
          <a:solidFill>
            <a:schemeClr val="accent1"/>
          </a:solidFill>
          <a:ln w="12700" cap="sq">
            <a:noFill/>
            <a:miter/>
          </a:ln>
          <a:effectLst>
            <a:outerShdw blurRad="254000" dist="101600" dir="5400000" algn="t"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39B20159-6850-41CF-83BB-31685E7BC705}"/>
              </a:ext>
            </a:extLst>
          </p:cNvPr>
          <p:cNvSpPr txBox="1"/>
          <p:nvPr/>
        </p:nvSpPr>
        <p:spPr>
          <a:xfrm>
            <a:off x="5063051" y="5522150"/>
            <a:ext cx="2340000" cy="322230"/>
          </a:xfrm>
          <a:prstGeom prst="rect">
            <a:avLst/>
          </a:prstGeom>
          <a:noFill/>
          <a:ln cap="sq">
            <a:noFill/>
          </a:ln>
        </p:spPr>
        <p:txBody>
          <a:bodyPr vert="horz" wrap="square" lIns="0" tIns="0" rIns="0" bIns="0" rtlCol="0" anchor="t"/>
          <a:lstStyle/>
          <a:p>
            <a:pPr algn="ctr">
              <a:lnSpc>
                <a:spcPct val="110000"/>
              </a:lnSpc>
            </a:pPr>
            <a:r>
              <a:rPr kumimoji="1" lang="en-US" altLang="zh-CN" sz="2000" dirty="0" err="1">
                <a:ln w="12700">
                  <a:noFill/>
                </a:ln>
                <a:solidFill>
                  <a:srgbClr val="262626">
                    <a:alpha val="100000"/>
                  </a:srgbClr>
                </a:solidFill>
                <a:latin typeface="Source Han Sans CN Bold Bold"/>
                <a:ea typeface="Source Han Sans CN Bold Bold"/>
                <a:cs typeface="Source Han Sans CN Bold Bold"/>
              </a:rPr>
              <a:t>数据篡改</a:t>
            </a:r>
            <a:endParaRPr kumimoji="1" lang="en-US" altLang="zh-CN" sz="2000" dirty="0">
              <a:ln w="12700">
                <a:noFill/>
              </a:ln>
              <a:solidFill>
                <a:srgbClr val="262626">
                  <a:alpha val="100000"/>
                </a:srgbClr>
              </a:solidFill>
              <a:latin typeface="Source Han Sans CN Bold Bold"/>
              <a:ea typeface="Source Han Sans CN Bold Bold"/>
              <a:cs typeface="Source Han Sans CN Bold Bold"/>
            </a:endParaRPr>
          </a:p>
          <a:p>
            <a:pPr algn="ctr">
              <a:lnSpc>
                <a:spcPct val="110000"/>
              </a:lnSpc>
            </a:pPr>
            <a:r>
              <a:rPr kumimoji="1" lang="en-US" altLang="zh-CN" sz="2000" dirty="0">
                <a:ln w="12700">
                  <a:noFill/>
                </a:ln>
                <a:solidFill>
                  <a:srgbClr val="262626">
                    <a:alpha val="100000"/>
                  </a:srgbClr>
                </a:solidFill>
                <a:latin typeface="Source Han Sans CN Bold Bold"/>
                <a:ea typeface="Source Han Sans CN Bold Bold"/>
                <a:cs typeface="Source Han Sans CN Bold Bold"/>
              </a:rPr>
              <a:t>（Data Tampering）</a:t>
            </a:r>
            <a:endParaRPr kumimoji="1" lang="zh-CN" altLang="en-US" sz="4400" dirty="0"/>
          </a:p>
        </p:txBody>
      </p:sp>
      <p:sp>
        <p:nvSpPr>
          <p:cNvPr id="9" name="标题 1">
            <a:extLst>
              <a:ext uri="{FF2B5EF4-FFF2-40B4-BE49-F238E27FC236}">
                <a16:creationId xmlns:a16="http://schemas.microsoft.com/office/drawing/2014/main" id="{51D3BD09-8756-4DAF-8555-A4661D5B1B82}"/>
              </a:ext>
            </a:extLst>
          </p:cNvPr>
          <p:cNvSpPr txBox="1"/>
          <p:nvPr/>
        </p:nvSpPr>
        <p:spPr>
          <a:xfrm>
            <a:off x="5655309" y="3812207"/>
            <a:ext cx="1155484" cy="1107996"/>
          </a:xfrm>
          <a:prstGeom prst="rect">
            <a:avLst/>
          </a:prstGeom>
          <a:noFill/>
          <a:ln>
            <a:noFill/>
          </a:ln>
        </p:spPr>
        <p:txBody>
          <a:bodyPr vert="horz" wrap="square" lIns="0" tIns="0" rIns="0" bIns="0" rtlCol="0" anchor="ctr"/>
          <a:lstStyle/>
          <a:p>
            <a:pPr algn="ctr">
              <a:lnSpc>
                <a:spcPct val="110000"/>
              </a:lnSpc>
            </a:pPr>
            <a:r>
              <a:rPr kumimoji="1" lang="en-US" altLang="zh-CN" sz="6000" dirty="0">
                <a:ln w="12700">
                  <a:noFill/>
                </a:ln>
                <a:solidFill>
                  <a:srgbClr val="FFFFFF">
                    <a:alpha val="100000"/>
                  </a:srgbClr>
                </a:solidFill>
                <a:latin typeface="Source Han Sans CN Normal"/>
                <a:ea typeface="Source Han Sans CN Normal"/>
                <a:cs typeface="Source Han Sans CN Normal"/>
              </a:rPr>
              <a:t>2</a:t>
            </a:r>
            <a:endParaRPr kumimoji="1" lang="zh-CN" altLang="en-US" dirty="0"/>
          </a:p>
        </p:txBody>
      </p:sp>
      <p:sp>
        <p:nvSpPr>
          <p:cNvPr id="10" name="标题 1">
            <a:extLst>
              <a:ext uri="{FF2B5EF4-FFF2-40B4-BE49-F238E27FC236}">
                <a16:creationId xmlns:a16="http://schemas.microsoft.com/office/drawing/2014/main" id="{3B26578B-DBE1-438A-91AC-824C8E63F9C1}"/>
              </a:ext>
            </a:extLst>
          </p:cNvPr>
          <p:cNvSpPr txBox="1"/>
          <p:nvPr/>
        </p:nvSpPr>
        <p:spPr>
          <a:xfrm rot="621482">
            <a:off x="8352551" y="3646205"/>
            <a:ext cx="1440000" cy="1440000"/>
          </a:xfrm>
          <a:prstGeom prst="roundRect">
            <a:avLst/>
          </a:prstGeom>
          <a:solidFill>
            <a:schemeClr val="accent2"/>
          </a:solidFill>
          <a:ln w="12700" cap="sq">
            <a:noFill/>
            <a:miter/>
          </a:ln>
          <a:effectLst>
            <a:outerShdw blurRad="254000" dist="101600" dir="5400000" algn="t" rotWithShape="0">
              <a:schemeClr val="accent2">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D09536E2-98B7-4A1B-8299-028DB4329D4F}"/>
              </a:ext>
            </a:extLst>
          </p:cNvPr>
          <p:cNvSpPr txBox="1"/>
          <p:nvPr/>
        </p:nvSpPr>
        <p:spPr>
          <a:xfrm>
            <a:off x="7902551" y="5522150"/>
            <a:ext cx="2340000" cy="322230"/>
          </a:xfrm>
          <a:prstGeom prst="rect">
            <a:avLst/>
          </a:prstGeom>
          <a:noFill/>
          <a:ln cap="sq">
            <a:noFill/>
          </a:ln>
        </p:spPr>
        <p:txBody>
          <a:bodyPr vert="horz" wrap="square" lIns="0" tIns="0" rIns="0" bIns="0" rtlCol="0" anchor="t"/>
          <a:lstStyle/>
          <a:p>
            <a:pPr algn="ctr">
              <a:lnSpc>
                <a:spcPct val="110000"/>
              </a:lnSpc>
            </a:pPr>
            <a:r>
              <a:rPr kumimoji="1" lang="en-US" altLang="zh-CN" dirty="0" err="1">
                <a:ln w="12700">
                  <a:noFill/>
                </a:ln>
                <a:solidFill>
                  <a:srgbClr val="262626">
                    <a:alpha val="100000"/>
                  </a:srgbClr>
                </a:solidFill>
                <a:latin typeface="Source Han Sans CN Bold Bold"/>
                <a:ea typeface="Source Han Sans CN Bold Bold"/>
                <a:cs typeface="Source Han Sans CN Bold Bold"/>
              </a:rPr>
              <a:t>数据勒索</a:t>
            </a:r>
            <a:endParaRPr kumimoji="1" lang="en-US" altLang="zh-CN" dirty="0">
              <a:ln w="12700">
                <a:noFill/>
              </a:ln>
              <a:solidFill>
                <a:srgbClr val="262626">
                  <a:alpha val="100000"/>
                </a:srgbClr>
              </a:solidFill>
              <a:latin typeface="Source Han Sans CN Bold Bold"/>
              <a:ea typeface="Source Han Sans CN Bold Bold"/>
              <a:cs typeface="Source Han Sans CN Bold Bold"/>
            </a:endParaRPr>
          </a:p>
          <a:p>
            <a:pPr algn="ctr">
              <a:lnSpc>
                <a:spcPct val="110000"/>
              </a:lnSpc>
            </a:pPr>
            <a:r>
              <a:rPr kumimoji="1" lang="en-US" altLang="zh-CN" dirty="0">
                <a:ln w="12700">
                  <a:noFill/>
                </a:ln>
                <a:solidFill>
                  <a:srgbClr val="262626">
                    <a:alpha val="100000"/>
                  </a:srgbClr>
                </a:solidFill>
                <a:latin typeface="Source Han Sans CN Bold Bold"/>
                <a:ea typeface="Source Han Sans CN Bold Bold"/>
                <a:cs typeface="Source Han Sans CN Bold Bold"/>
              </a:rPr>
              <a:t>（Data Ransom）</a:t>
            </a:r>
            <a:endParaRPr kumimoji="1" lang="zh-CN" altLang="en-US" sz="4400" dirty="0"/>
          </a:p>
        </p:txBody>
      </p:sp>
      <p:sp>
        <p:nvSpPr>
          <p:cNvPr id="12" name="标题 1">
            <a:extLst>
              <a:ext uri="{FF2B5EF4-FFF2-40B4-BE49-F238E27FC236}">
                <a16:creationId xmlns:a16="http://schemas.microsoft.com/office/drawing/2014/main" id="{894C672B-6893-443C-AC3C-3831826F2745}"/>
              </a:ext>
            </a:extLst>
          </p:cNvPr>
          <p:cNvSpPr txBox="1"/>
          <p:nvPr/>
        </p:nvSpPr>
        <p:spPr>
          <a:xfrm>
            <a:off x="8494809" y="3812207"/>
            <a:ext cx="1155484" cy="1107996"/>
          </a:xfrm>
          <a:prstGeom prst="rect">
            <a:avLst/>
          </a:prstGeom>
          <a:noFill/>
          <a:ln>
            <a:noFill/>
          </a:ln>
        </p:spPr>
        <p:txBody>
          <a:bodyPr vert="horz" wrap="square" lIns="0" tIns="0" rIns="0" bIns="0" rtlCol="0" anchor="ctr"/>
          <a:lstStyle/>
          <a:p>
            <a:pPr algn="ctr">
              <a:lnSpc>
                <a:spcPct val="110000"/>
              </a:lnSpc>
            </a:pPr>
            <a:r>
              <a:rPr kumimoji="1" lang="en-US" altLang="zh-CN" sz="6000" dirty="0">
                <a:ln w="12700">
                  <a:noFill/>
                </a:ln>
                <a:solidFill>
                  <a:srgbClr val="FFFFFF">
                    <a:alpha val="100000"/>
                  </a:srgbClr>
                </a:solidFill>
                <a:latin typeface="Source Han Sans CN Normal"/>
                <a:ea typeface="Source Han Sans CN Normal"/>
                <a:cs typeface="Source Han Sans CN Normal"/>
              </a:rPr>
              <a:t>3</a:t>
            </a:r>
            <a:endParaRPr kumimoji="1" lang="zh-CN" altLang="en-US" dirty="0"/>
          </a:p>
        </p:txBody>
      </p:sp>
      <p:sp>
        <p:nvSpPr>
          <p:cNvPr id="13" name="标题 1">
            <a:extLst>
              <a:ext uri="{FF2B5EF4-FFF2-40B4-BE49-F238E27FC236}">
                <a16:creationId xmlns:a16="http://schemas.microsoft.com/office/drawing/2014/main" id="{68609DA1-F81D-4EAB-84ED-A572206C4A5F}"/>
              </a:ext>
            </a:extLst>
          </p:cNvPr>
          <p:cNvSpPr txBox="1"/>
          <p:nvPr/>
        </p:nvSpPr>
        <p:spPr>
          <a:xfrm>
            <a:off x="4687338" y="4240242"/>
            <a:ext cx="251926" cy="251926"/>
          </a:xfrm>
          <a:prstGeom prst="chevron">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262FDA7F-9EE3-4B7F-A79F-3D67355DE095}"/>
              </a:ext>
            </a:extLst>
          </p:cNvPr>
          <p:cNvSpPr txBox="1"/>
          <p:nvPr/>
        </p:nvSpPr>
        <p:spPr>
          <a:xfrm>
            <a:off x="7526838" y="4240242"/>
            <a:ext cx="251926" cy="251926"/>
          </a:xfrm>
          <a:prstGeom prst="chevron">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0635503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社会工程学攻击</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400" dirty="0"/>
              <a:t>社会工程学攻击是指利用人性弱点（信任、好奇、恐惧）诱导受害者主动泄露信息或执行操作。</a:t>
            </a:r>
            <a:endParaRPr lang="en-US" altLang="zh-CN" sz="2400" dirty="0"/>
          </a:p>
          <a:p>
            <a:pPr lvl="1"/>
            <a:r>
              <a:rPr lang="zh-CN" altLang="en-US" sz="2200" dirty="0"/>
              <a:t>钓鱼邮件（</a:t>
            </a:r>
            <a:r>
              <a:rPr lang="en-US" altLang="zh-CN" sz="2200" dirty="0"/>
              <a:t>Phishing Email</a:t>
            </a:r>
            <a:r>
              <a:rPr lang="zh-CN" altLang="en-US" sz="2200" dirty="0"/>
              <a:t>）</a:t>
            </a:r>
          </a:p>
          <a:p>
            <a:pPr lvl="1"/>
            <a:r>
              <a:rPr lang="zh-CN" altLang="en-US" sz="2200" dirty="0"/>
              <a:t>电话诈骗（</a:t>
            </a:r>
            <a:r>
              <a:rPr lang="en-US" altLang="zh-CN" sz="2200" dirty="0"/>
              <a:t>Vishing</a:t>
            </a:r>
            <a:r>
              <a:rPr lang="zh-CN" altLang="en-US" sz="2200" dirty="0"/>
              <a:t>）</a:t>
            </a:r>
          </a:p>
          <a:p>
            <a:pPr lvl="1"/>
            <a:r>
              <a:rPr lang="zh-CN" altLang="en-US" sz="2200" dirty="0"/>
              <a:t>伪装攻击（</a:t>
            </a:r>
            <a:r>
              <a:rPr lang="en-US" altLang="zh-CN" sz="2200" dirty="0"/>
              <a:t>Impersonation</a:t>
            </a:r>
            <a:r>
              <a:rPr lang="zh-CN" altLang="en-US" sz="2200" dirty="0"/>
              <a:t>）</a:t>
            </a:r>
          </a:p>
          <a:p>
            <a:pPr lvl="1"/>
            <a:endParaRPr lang="zh-CN" altLang="en-US" sz="2200" dirty="0"/>
          </a:p>
          <a:p>
            <a:endParaRPr lang="zh-CN" altLang="en-US" dirty="0"/>
          </a:p>
        </p:txBody>
      </p:sp>
    </p:spTree>
    <p:extLst>
      <p:ext uri="{BB962C8B-B14F-4D97-AF65-F5344CB8AC3E}">
        <p14:creationId xmlns:p14="http://schemas.microsoft.com/office/powerpoint/2010/main" val="19557236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网络安全威胁的检测</a:t>
            </a:r>
          </a:p>
        </p:txBody>
      </p:sp>
      <p:sp>
        <p:nvSpPr>
          <p:cNvPr id="26" name="内容占位符 25">
            <a:extLst>
              <a:ext uri="{FF2B5EF4-FFF2-40B4-BE49-F238E27FC236}">
                <a16:creationId xmlns:a16="http://schemas.microsoft.com/office/drawing/2014/main" id="{37FD3920-8ED2-4547-BA7F-8F0BE3EC20F4}"/>
              </a:ext>
            </a:extLst>
          </p:cNvPr>
          <p:cNvSpPr>
            <a:spLocks noGrp="1"/>
          </p:cNvSpPr>
          <p:nvPr>
            <p:ph sz="half" idx="1"/>
          </p:nvPr>
        </p:nvSpPr>
        <p:spPr>
          <a:xfrm>
            <a:off x="888872" y="2560320"/>
            <a:ext cx="5492877" cy="3310128"/>
          </a:xfrm>
        </p:spPr>
        <p:txBody>
          <a:bodyPr>
            <a:normAutofit fontScale="92500"/>
          </a:bodyPr>
          <a:lstStyle/>
          <a:p>
            <a:r>
              <a:rPr lang="zh-CN" altLang="en-US" sz="2400" dirty="0"/>
              <a:t>特征检测（</a:t>
            </a:r>
            <a:r>
              <a:rPr lang="en-US" altLang="zh-CN" sz="2400" dirty="0"/>
              <a:t>Signature-based Detection</a:t>
            </a:r>
            <a:r>
              <a:rPr lang="zh-CN" altLang="en-US" sz="2400" dirty="0"/>
              <a:t>）</a:t>
            </a:r>
          </a:p>
          <a:p>
            <a:pPr lvl="1"/>
            <a:r>
              <a:rPr lang="zh-CN" altLang="en-US" sz="2000" dirty="0"/>
              <a:t>特征检测是基于已知威胁的特征库进行匹配检测的方法</a:t>
            </a:r>
            <a:endParaRPr lang="en-US" altLang="zh-CN" sz="2000" dirty="0"/>
          </a:p>
          <a:p>
            <a:pPr lvl="1"/>
            <a:r>
              <a:rPr lang="zh-CN" altLang="en-US" sz="2000" dirty="0"/>
              <a:t>通过分析文件、网络流量或系统行为中的特征来识别已知的恶意软件或攻击模式</a:t>
            </a:r>
            <a:endParaRPr lang="en-US" altLang="zh-CN" sz="2000" dirty="0"/>
          </a:p>
          <a:p>
            <a:pPr lvl="1"/>
            <a:r>
              <a:rPr lang="zh-CN" altLang="en-US" sz="2000" dirty="0"/>
              <a:t>特征检测方法需要定期更新特征库以应对新的威胁。</a:t>
            </a:r>
          </a:p>
          <a:p>
            <a:endParaRPr lang="zh-CN" altLang="en-US" sz="2400" dirty="0"/>
          </a:p>
        </p:txBody>
      </p:sp>
      <p:sp>
        <p:nvSpPr>
          <p:cNvPr id="27" name="内容占位符 26">
            <a:extLst>
              <a:ext uri="{FF2B5EF4-FFF2-40B4-BE49-F238E27FC236}">
                <a16:creationId xmlns:a16="http://schemas.microsoft.com/office/drawing/2014/main" id="{877CC24E-78DC-444F-A024-3A7851CD5956}"/>
              </a:ext>
            </a:extLst>
          </p:cNvPr>
          <p:cNvSpPr>
            <a:spLocks noGrp="1"/>
          </p:cNvSpPr>
          <p:nvPr>
            <p:ph sz="half" idx="2"/>
          </p:nvPr>
        </p:nvSpPr>
        <p:spPr>
          <a:xfrm>
            <a:off x="6381749" y="2560320"/>
            <a:ext cx="4514849" cy="3310128"/>
          </a:xfrm>
        </p:spPr>
        <p:txBody>
          <a:bodyPr>
            <a:normAutofit fontScale="92500"/>
          </a:bodyPr>
          <a:lstStyle/>
          <a:p>
            <a:r>
              <a:rPr lang="zh-CN" altLang="en-US" sz="2400" dirty="0"/>
              <a:t>异常检测（</a:t>
            </a:r>
            <a:r>
              <a:rPr lang="en-US" altLang="zh-CN" sz="2400" dirty="0"/>
              <a:t>Anomaly Detection</a:t>
            </a:r>
            <a:r>
              <a:rPr lang="zh-CN" altLang="en-US" sz="2400" dirty="0"/>
              <a:t>）</a:t>
            </a:r>
          </a:p>
          <a:p>
            <a:pPr lvl="1"/>
            <a:r>
              <a:rPr lang="zh-CN" altLang="en-US" sz="2000" dirty="0"/>
              <a:t>异常检测是通过建立“正常行为基线”，识别偏离基线的异常活动来发现潜在威胁的方法</a:t>
            </a:r>
            <a:endParaRPr lang="en-US" altLang="zh-CN" sz="2000" dirty="0"/>
          </a:p>
          <a:p>
            <a:pPr lvl="1"/>
            <a:r>
              <a:rPr lang="zh-CN" altLang="en-US" sz="2000" dirty="0"/>
              <a:t>通过分析用户行为、系统日志或网络流量等数据，识别与正常行为模式不一致的活动</a:t>
            </a:r>
            <a:endParaRPr lang="en-US" altLang="zh-CN" sz="2000" dirty="0"/>
          </a:p>
          <a:p>
            <a:pPr lvl="1"/>
            <a:r>
              <a:rPr lang="zh-CN" altLang="en-US" sz="2000" dirty="0"/>
              <a:t>异常检测方法可以识别未知的威胁，但可能产生误报。</a:t>
            </a:r>
          </a:p>
          <a:p>
            <a:endParaRPr lang="zh-CN" altLang="en-US" sz="2400" dirty="0"/>
          </a:p>
        </p:txBody>
      </p:sp>
    </p:spTree>
    <p:extLst>
      <p:ext uri="{BB962C8B-B14F-4D97-AF65-F5344CB8AC3E}">
        <p14:creationId xmlns:p14="http://schemas.microsoft.com/office/powerpoint/2010/main" val="2869362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网络安全威胁的检测</a:t>
            </a:r>
          </a:p>
        </p:txBody>
      </p:sp>
      <p:sp>
        <p:nvSpPr>
          <p:cNvPr id="5" name="标题 1">
            <a:extLst>
              <a:ext uri="{FF2B5EF4-FFF2-40B4-BE49-F238E27FC236}">
                <a16:creationId xmlns:a16="http://schemas.microsoft.com/office/drawing/2014/main" id="{A4A1B914-D9E8-445C-8C95-D5E0651195BB}"/>
              </a:ext>
            </a:extLst>
          </p:cNvPr>
          <p:cNvSpPr txBox="1"/>
          <p:nvPr/>
        </p:nvSpPr>
        <p:spPr>
          <a:xfrm>
            <a:off x="1447800" y="2475792"/>
            <a:ext cx="3177168" cy="3400075"/>
          </a:xfrm>
          <a:custGeom>
            <a:avLst/>
            <a:gdLst>
              <a:gd name="connsiteX0" fmla="*/ 1206316 w 3203685"/>
              <a:gd name="connsiteY0" fmla="*/ 0 h 2279210"/>
              <a:gd name="connsiteX1" fmla="*/ 1997364 w 3203685"/>
              <a:gd name="connsiteY1" fmla="*/ 0 h 2279210"/>
              <a:gd name="connsiteX2" fmla="*/ 2058146 w 3203685"/>
              <a:gd name="connsiteY2" fmla="*/ 60782 h 2279210"/>
              <a:gd name="connsiteX3" fmla="*/ 2058146 w 3203685"/>
              <a:gd name="connsiteY3" fmla="*/ 130896 h 2279210"/>
              <a:gd name="connsiteX4" fmla="*/ 3203685 w 3203685"/>
              <a:gd name="connsiteY4" fmla="*/ 130896 h 2279210"/>
              <a:gd name="connsiteX5" fmla="*/ 3203685 w 3203685"/>
              <a:gd name="connsiteY5" fmla="*/ 2279210 h 2279210"/>
              <a:gd name="connsiteX6" fmla="*/ 0 w 3203685"/>
              <a:gd name="connsiteY6" fmla="*/ 2279210 h 2279210"/>
              <a:gd name="connsiteX7" fmla="*/ 0 w 3203685"/>
              <a:gd name="connsiteY7" fmla="*/ 130896 h 2279210"/>
              <a:gd name="connsiteX8" fmla="*/ 1145534 w 3203685"/>
              <a:gd name="connsiteY8" fmla="*/ 130896 h 2279210"/>
              <a:gd name="connsiteX9" fmla="*/ 1145534 w 3203685"/>
              <a:gd name="connsiteY9" fmla="*/ 60782 h 2279210"/>
              <a:gd name="connsiteX10" fmla="*/ 1206316 w 3203685"/>
              <a:gd name="connsiteY10" fmla="*/ 0 h 2279210"/>
            </a:gdLst>
            <a:ahLst/>
            <a:cxnLst/>
            <a:rect l="l" t="t" r="r" b="b"/>
            <a:pathLst>
              <a:path w="3203685" h="2279210">
                <a:moveTo>
                  <a:pt x="1206316" y="0"/>
                </a:moveTo>
                <a:lnTo>
                  <a:pt x="1997364" y="0"/>
                </a:lnTo>
                <a:cubicBezTo>
                  <a:pt x="2030933" y="0"/>
                  <a:pt x="2058146" y="27213"/>
                  <a:pt x="2058146" y="60782"/>
                </a:cubicBezTo>
                <a:lnTo>
                  <a:pt x="2058146" y="130896"/>
                </a:lnTo>
                <a:lnTo>
                  <a:pt x="3203685" y="130896"/>
                </a:lnTo>
                <a:lnTo>
                  <a:pt x="3203685" y="2279210"/>
                </a:lnTo>
                <a:lnTo>
                  <a:pt x="0" y="2279210"/>
                </a:lnTo>
                <a:lnTo>
                  <a:pt x="0" y="130896"/>
                </a:lnTo>
                <a:lnTo>
                  <a:pt x="1145534" y="130896"/>
                </a:lnTo>
                <a:lnTo>
                  <a:pt x="1145534" y="60782"/>
                </a:lnTo>
                <a:cubicBezTo>
                  <a:pt x="1145534" y="27213"/>
                  <a:pt x="1172747" y="0"/>
                  <a:pt x="1206316" y="0"/>
                </a:cubicBezTo>
                <a:close/>
              </a:path>
            </a:pathLst>
          </a:custGeom>
          <a:gradFill>
            <a:gsLst>
              <a:gs pos="0">
                <a:srgbClr val="FFFFFF"/>
              </a:gs>
              <a:gs pos="47000">
                <a:srgbClr val="FFFFFF">
                  <a:alpha val="53000"/>
                </a:srgbClr>
              </a:gs>
              <a:gs pos="100000">
                <a:srgbClr val="FFFFFF"/>
              </a:gs>
            </a:gsLst>
            <a:path path="circle">
              <a:fillToRect r="100000" b="100000"/>
            </a:path>
            <a:tileRect l="-100000" t="-100000"/>
          </a:gradFill>
          <a:ln w="11430" cap="sq">
            <a:solidFill>
              <a:srgbClr val="172049">
                <a:lumMod val="60000"/>
                <a:lumOff val="40000"/>
                <a:alpha val="100000"/>
              </a:srgbClr>
            </a:solidFill>
            <a:prstDash val="dash"/>
            <a:miter/>
          </a:ln>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6" name="标题 1">
            <a:extLst>
              <a:ext uri="{FF2B5EF4-FFF2-40B4-BE49-F238E27FC236}">
                <a16:creationId xmlns:a16="http://schemas.microsoft.com/office/drawing/2014/main" id="{032021FB-9243-4671-AA36-1D6EC697FF0D}"/>
              </a:ext>
            </a:extLst>
          </p:cNvPr>
          <p:cNvSpPr txBox="1"/>
          <p:nvPr/>
        </p:nvSpPr>
        <p:spPr>
          <a:xfrm>
            <a:off x="2055059" y="5546005"/>
            <a:ext cx="1991616" cy="673274"/>
          </a:xfrm>
          <a:prstGeom prst="roundRect">
            <a:avLst>
              <a:gd name="adj" fmla="val 50000"/>
            </a:avLst>
          </a:prstGeom>
          <a:gradFill>
            <a:gsLst>
              <a:gs pos="0">
                <a:srgbClr val="FFFFFF"/>
              </a:gs>
              <a:gs pos="100000">
                <a:srgbClr val="172049">
                  <a:lumMod val="20000"/>
                  <a:lumOff val="80000"/>
                </a:srgbClr>
              </a:gs>
            </a:gsLst>
            <a:lin ang="13500000" scaled="0"/>
          </a:gradFill>
          <a:ln w="15599" cap="sq">
            <a:solidFill>
              <a:srgbClr val="172049"/>
            </a:solidFill>
            <a:miter/>
          </a:ln>
          <a:effectLst>
            <a:outerShdw blurRad="63806" dist="42538" dir="2700017" algn="tl" rotWithShape="0">
              <a:srgbClr val="172049">
                <a:lumMod val="50000"/>
                <a:alpha val="5000"/>
              </a:srgbClr>
            </a:outerShdw>
          </a:effectLst>
        </p:spPr>
        <p:txBody>
          <a:bodyPr vert="horz" wrap="square"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7" name="标题 1">
            <a:extLst>
              <a:ext uri="{FF2B5EF4-FFF2-40B4-BE49-F238E27FC236}">
                <a16:creationId xmlns:a16="http://schemas.microsoft.com/office/drawing/2014/main" id="{56D9F20A-B6D4-4CB1-B24A-05486D345A64}"/>
              </a:ext>
            </a:extLst>
          </p:cNvPr>
          <p:cNvSpPr txBox="1"/>
          <p:nvPr/>
        </p:nvSpPr>
        <p:spPr>
          <a:xfrm>
            <a:off x="2212383" y="5595231"/>
            <a:ext cx="1676970" cy="574822"/>
          </a:xfrm>
          <a:prstGeom prst="rect">
            <a:avLst/>
          </a:prstGeom>
          <a:noFill/>
          <a:ln cap="sq">
            <a:noFill/>
          </a:ln>
        </p:spPr>
        <p:txBody>
          <a:bodyPr vert="horz" wrap="square" lIns="91440" tIns="45720" rIns="91440" bIns="45720" rtlCol="0" anchor="ctr"/>
          <a:lstStyle/>
          <a:p>
            <a:pPr algn="ctr" defTabSz="914400">
              <a:lnSpc>
                <a:spcPct val="130000"/>
              </a:lnSpc>
            </a:pPr>
            <a:r>
              <a:rPr kumimoji="1" lang="en-US" altLang="zh-CN" dirty="0" err="1">
                <a:ln w="12700">
                  <a:noFill/>
                </a:ln>
                <a:solidFill>
                  <a:srgbClr val="000000">
                    <a:alpha val="100000"/>
                  </a:srgbClr>
                </a:solidFill>
                <a:latin typeface="Source Han Sans CN Bold Bold"/>
                <a:ea typeface="Source Han Sans CN Bold Bold"/>
                <a:cs typeface="Source Han Sans CN Bold Bold"/>
              </a:rPr>
              <a:t>沙箱分析（Sandboxing</a:t>
            </a:r>
            <a:r>
              <a:rPr kumimoji="1" lang="en-US" altLang="zh-CN" dirty="0">
                <a:ln w="12700">
                  <a:noFill/>
                </a:ln>
                <a:solidFill>
                  <a:srgbClr val="000000">
                    <a:alpha val="100000"/>
                  </a:srgbClr>
                </a:solidFill>
                <a:latin typeface="Source Han Sans CN Bold Bold"/>
                <a:ea typeface="Source Han Sans CN Bold Bold"/>
                <a:cs typeface="Source Han Sans CN Bold Bold"/>
              </a:rPr>
              <a:t>）</a:t>
            </a:r>
            <a:endParaRPr kumimoji="1" lang="zh-CN" altLang="en-US" sz="4000" dirty="0">
              <a:solidFill>
                <a:srgbClr val="000000"/>
              </a:solidFill>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65B1422C-8305-4C33-95A4-4941AA87DF16}"/>
              </a:ext>
            </a:extLst>
          </p:cNvPr>
          <p:cNvSpPr txBox="1"/>
          <p:nvPr/>
        </p:nvSpPr>
        <p:spPr>
          <a:xfrm>
            <a:off x="1563076" y="3026683"/>
            <a:ext cx="2859413" cy="1834229"/>
          </a:xfrm>
          <a:prstGeom prst="rect">
            <a:avLst/>
          </a:prstGeom>
          <a:noFill/>
          <a:ln cap="sq">
            <a:noFill/>
          </a:ln>
        </p:spPr>
        <p:txBody>
          <a:bodyPr vert="horz" wrap="square" lIns="91440" tIns="45720" rIns="91440" bIns="45720" rtlCol="0" anchor="ctr"/>
          <a:lstStyle/>
          <a:p>
            <a:pPr algn="ctr" defTabSz="914400">
              <a:lnSpc>
                <a:spcPct val="150000"/>
              </a:lnSpc>
            </a:pPr>
            <a:r>
              <a:rPr kumimoji="1" lang="en-US" altLang="zh-CN" sz="1600" dirty="0">
                <a:ln w="12700">
                  <a:noFill/>
                </a:ln>
                <a:solidFill>
                  <a:srgbClr val="000000">
                    <a:alpha val="100000"/>
                  </a:srgbClr>
                </a:solidFill>
                <a:latin typeface="Source Han Sans CN Normal"/>
                <a:ea typeface="Source Han Sans CN Normal"/>
                <a:cs typeface="Source Han Sans CN Normal"/>
              </a:rPr>
              <a:t>沙箱分析是一种在隔离环境中运行可疑文件或程序，观察其行为的方法。它通过在沙箱中运行可疑文件，观察其是否释放恶意进程、连接C2服务器或执行其他恶意行为来识别潜在的恶意软件或攻击行为。</a:t>
            </a:r>
            <a:endParaRPr kumimoji="1" lang="zh-CN" altLang="en-US" sz="2800" dirty="0">
              <a:solidFill>
                <a:srgbClr val="000000"/>
              </a:solidFill>
              <a:latin typeface="等线" panose="020F0502020204030204"/>
              <a:ea typeface="等线" panose="02010600030101010101" pitchFamily="2" charset="-122"/>
            </a:endParaRPr>
          </a:p>
        </p:txBody>
      </p:sp>
      <p:sp>
        <p:nvSpPr>
          <p:cNvPr id="9" name="标题 1">
            <a:extLst>
              <a:ext uri="{FF2B5EF4-FFF2-40B4-BE49-F238E27FC236}">
                <a16:creationId xmlns:a16="http://schemas.microsoft.com/office/drawing/2014/main" id="{9B4F521C-3DE9-46C7-BC95-6DC7635E9DAC}"/>
              </a:ext>
            </a:extLst>
          </p:cNvPr>
          <p:cNvSpPr txBox="1"/>
          <p:nvPr/>
        </p:nvSpPr>
        <p:spPr>
          <a:xfrm>
            <a:off x="4711635" y="2475793"/>
            <a:ext cx="3633882" cy="3400074"/>
          </a:xfrm>
          <a:custGeom>
            <a:avLst/>
            <a:gdLst>
              <a:gd name="connsiteX0" fmla="*/ 1206316 w 3203685"/>
              <a:gd name="connsiteY0" fmla="*/ 0 h 2279210"/>
              <a:gd name="connsiteX1" fmla="*/ 1997364 w 3203685"/>
              <a:gd name="connsiteY1" fmla="*/ 0 h 2279210"/>
              <a:gd name="connsiteX2" fmla="*/ 2058146 w 3203685"/>
              <a:gd name="connsiteY2" fmla="*/ 60782 h 2279210"/>
              <a:gd name="connsiteX3" fmla="*/ 2058146 w 3203685"/>
              <a:gd name="connsiteY3" fmla="*/ 130896 h 2279210"/>
              <a:gd name="connsiteX4" fmla="*/ 3203685 w 3203685"/>
              <a:gd name="connsiteY4" fmla="*/ 130896 h 2279210"/>
              <a:gd name="connsiteX5" fmla="*/ 3203685 w 3203685"/>
              <a:gd name="connsiteY5" fmla="*/ 2279210 h 2279210"/>
              <a:gd name="connsiteX6" fmla="*/ 0 w 3203685"/>
              <a:gd name="connsiteY6" fmla="*/ 2279210 h 2279210"/>
              <a:gd name="connsiteX7" fmla="*/ 0 w 3203685"/>
              <a:gd name="connsiteY7" fmla="*/ 130896 h 2279210"/>
              <a:gd name="connsiteX8" fmla="*/ 1145534 w 3203685"/>
              <a:gd name="connsiteY8" fmla="*/ 130896 h 2279210"/>
              <a:gd name="connsiteX9" fmla="*/ 1145534 w 3203685"/>
              <a:gd name="connsiteY9" fmla="*/ 60782 h 2279210"/>
              <a:gd name="connsiteX10" fmla="*/ 1206316 w 3203685"/>
              <a:gd name="connsiteY10" fmla="*/ 0 h 2279210"/>
            </a:gdLst>
            <a:ahLst/>
            <a:cxnLst/>
            <a:rect l="l" t="t" r="r" b="b"/>
            <a:pathLst>
              <a:path w="3203685" h="2279210">
                <a:moveTo>
                  <a:pt x="1206316" y="0"/>
                </a:moveTo>
                <a:lnTo>
                  <a:pt x="1997364" y="0"/>
                </a:lnTo>
                <a:cubicBezTo>
                  <a:pt x="2030933" y="0"/>
                  <a:pt x="2058146" y="27213"/>
                  <a:pt x="2058146" y="60782"/>
                </a:cubicBezTo>
                <a:lnTo>
                  <a:pt x="2058146" y="130896"/>
                </a:lnTo>
                <a:lnTo>
                  <a:pt x="3203685" y="130896"/>
                </a:lnTo>
                <a:lnTo>
                  <a:pt x="3203685" y="2279210"/>
                </a:lnTo>
                <a:lnTo>
                  <a:pt x="0" y="2279210"/>
                </a:lnTo>
                <a:lnTo>
                  <a:pt x="0" y="130896"/>
                </a:lnTo>
                <a:lnTo>
                  <a:pt x="1145534" y="130896"/>
                </a:lnTo>
                <a:lnTo>
                  <a:pt x="1145534" y="60782"/>
                </a:lnTo>
                <a:cubicBezTo>
                  <a:pt x="1145534" y="27213"/>
                  <a:pt x="1172747" y="0"/>
                  <a:pt x="1206316" y="0"/>
                </a:cubicBezTo>
                <a:close/>
              </a:path>
            </a:pathLst>
          </a:custGeom>
          <a:gradFill>
            <a:gsLst>
              <a:gs pos="0">
                <a:srgbClr val="FFFFFF"/>
              </a:gs>
              <a:gs pos="47000">
                <a:srgbClr val="FFFFFF">
                  <a:alpha val="53000"/>
                </a:srgbClr>
              </a:gs>
              <a:gs pos="100000">
                <a:srgbClr val="FFFFFF"/>
              </a:gs>
            </a:gsLst>
            <a:path path="circle">
              <a:fillToRect r="100000" b="100000"/>
            </a:path>
            <a:tileRect l="-100000" t="-100000"/>
          </a:gradFill>
          <a:ln w="11430" cap="sq">
            <a:solidFill>
              <a:srgbClr val="172049">
                <a:lumMod val="60000"/>
                <a:lumOff val="40000"/>
                <a:alpha val="100000"/>
              </a:srgbClr>
            </a:solidFill>
            <a:prstDash val="dash"/>
            <a:miter/>
          </a:ln>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88FB6D2F-374B-4844-862E-3F71694EA7EA}"/>
              </a:ext>
            </a:extLst>
          </p:cNvPr>
          <p:cNvSpPr txBox="1"/>
          <p:nvPr/>
        </p:nvSpPr>
        <p:spPr>
          <a:xfrm>
            <a:off x="5243150" y="5546005"/>
            <a:ext cx="2473717" cy="673274"/>
          </a:xfrm>
          <a:prstGeom prst="roundRect">
            <a:avLst>
              <a:gd name="adj" fmla="val 50000"/>
            </a:avLst>
          </a:prstGeom>
          <a:gradFill>
            <a:gsLst>
              <a:gs pos="0">
                <a:srgbClr val="FFFFFF"/>
              </a:gs>
              <a:gs pos="100000">
                <a:srgbClr val="172049">
                  <a:lumMod val="20000"/>
                  <a:lumOff val="80000"/>
                </a:srgbClr>
              </a:gs>
            </a:gsLst>
            <a:lin ang="13500000" scaled="0"/>
          </a:gradFill>
          <a:ln w="15599" cap="sq">
            <a:solidFill>
              <a:srgbClr val="172049"/>
            </a:solidFill>
            <a:miter/>
          </a:ln>
          <a:effectLst>
            <a:outerShdw blurRad="63806" dist="42538" dir="2700017" algn="tl" rotWithShape="0">
              <a:srgbClr val="172049">
                <a:lumMod val="50000"/>
                <a:alpha val="5000"/>
              </a:srgbClr>
            </a:outerShdw>
          </a:effectLst>
        </p:spPr>
        <p:txBody>
          <a:bodyPr vert="horz" wrap="square"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AC8C6F79-7157-4544-9FFE-86FE732912B0}"/>
              </a:ext>
            </a:extLst>
          </p:cNvPr>
          <p:cNvSpPr txBox="1"/>
          <p:nvPr/>
        </p:nvSpPr>
        <p:spPr>
          <a:xfrm>
            <a:off x="5320294" y="5595231"/>
            <a:ext cx="2377523" cy="574822"/>
          </a:xfrm>
          <a:prstGeom prst="rect">
            <a:avLst/>
          </a:prstGeom>
          <a:noFill/>
          <a:ln cap="sq">
            <a:noFill/>
          </a:ln>
        </p:spPr>
        <p:txBody>
          <a:bodyPr vert="horz" wrap="square" lIns="91440" tIns="45720" rIns="91440" bIns="45720" rtlCol="0" anchor="ctr"/>
          <a:lstStyle/>
          <a:p>
            <a:pPr algn="ctr" defTabSz="914400">
              <a:lnSpc>
                <a:spcPct val="130000"/>
              </a:lnSpc>
            </a:pPr>
            <a:r>
              <a:rPr kumimoji="1" lang="en-US" altLang="zh-CN" dirty="0" err="1">
                <a:ln w="12700">
                  <a:noFill/>
                </a:ln>
                <a:solidFill>
                  <a:srgbClr val="000000">
                    <a:alpha val="100000"/>
                  </a:srgbClr>
                </a:solidFill>
                <a:latin typeface="Source Han Sans CN Bold Bold"/>
                <a:ea typeface="Source Han Sans CN Bold Bold"/>
                <a:cs typeface="Source Han Sans CN Bold Bold"/>
              </a:rPr>
              <a:t>威胁情报（Threat</a:t>
            </a:r>
            <a:r>
              <a:rPr kumimoji="1" lang="en-US" altLang="zh-CN" dirty="0">
                <a:ln w="12700">
                  <a:noFill/>
                </a:ln>
                <a:solidFill>
                  <a:srgbClr val="000000">
                    <a:alpha val="100000"/>
                  </a:srgbClr>
                </a:solidFill>
                <a:latin typeface="Source Han Sans CN Bold Bold"/>
                <a:ea typeface="Source Han Sans CN Bold Bold"/>
                <a:cs typeface="Source Han Sans CN Bold Bold"/>
              </a:rPr>
              <a:t> Intelligence）</a:t>
            </a:r>
            <a:endParaRPr kumimoji="1" lang="zh-CN" altLang="en-US" sz="4000" dirty="0">
              <a:solidFill>
                <a:srgbClr val="000000"/>
              </a:solidFill>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28A4EF67-FFA9-4EBC-BD7A-891634939B83}"/>
              </a:ext>
            </a:extLst>
          </p:cNvPr>
          <p:cNvSpPr txBox="1"/>
          <p:nvPr/>
        </p:nvSpPr>
        <p:spPr>
          <a:xfrm>
            <a:off x="4740244" y="2686050"/>
            <a:ext cx="3517931" cy="2670161"/>
          </a:xfrm>
          <a:prstGeom prst="rect">
            <a:avLst/>
          </a:prstGeom>
          <a:noFill/>
          <a:ln cap="sq">
            <a:noFill/>
          </a:ln>
        </p:spPr>
        <p:txBody>
          <a:bodyPr vert="horz" wrap="square" lIns="91440" tIns="45720" rIns="91440" bIns="45720" rtlCol="0" anchor="ctr"/>
          <a:lstStyle/>
          <a:p>
            <a:pPr algn="ctr" defTabSz="914400">
              <a:lnSpc>
                <a:spcPct val="150000"/>
              </a:lnSpc>
            </a:pPr>
            <a:r>
              <a:rPr kumimoji="1" lang="en-US" altLang="zh-CN" sz="1600" dirty="0" err="1">
                <a:ln w="12700">
                  <a:noFill/>
                </a:ln>
                <a:solidFill>
                  <a:srgbClr val="000000">
                    <a:alpha val="100000"/>
                  </a:srgbClr>
                </a:solidFill>
                <a:latin typeface="Source Han Sans CN Normal"/>
                <a:ea typeface="Source Han Sans CN Normal"/>
                <a:cs typeface="Source Han Sans CN Normal"/>
              </a:rPr>
              <a:t>威胁情报是指整合外部威胁数据，如IP黑名单、恶意域名库和攻击组织TTPs（战术、技术和程序</a:t>
            </a:r>
            <a:r>
              <a:rPr kumimoji="1" lang="en-US" altLang="zh-CN" sz="1600" dirty="0">
                <a:ln w="12700">
                  <a:noFill/>
                </a:ln>
                <a:solidFill>
                  <a:srgbClr val="000000">
                    <a:alpha val="100000"/>
                  </a:srgbClr>
                </a:solidFill>
                <a:latin typeface="Source Han Sans CN Normal"/>
                <a:ea typeface="Source Han Sans CN Normal"/>
                <a:cs typeface="Source Han Sans CN Normal"/>
              </a:rPr>
              <a:t>），</a:t>
            </a:r>
            <a:r>
              <a:rPr kumimoji="1" lang="en-US" altLang="zh-CN" sz="1600" dirty="0" err="1">
                <a:ln w="12700">
                  <a:noFill/>
                </a:ln>
                <a:solidFill>
                  <a:srgbClr val="000000">
                    <a:alpha val="100000"/>
                  </a:srgbClr>
                </a:solidFill>
                <a:latin typeface="Source Han Sans CN Normal"/>
                <a:ea typeface="Source Han Sans CN Normal"/>
                <a:cs typeface="Source Han Sans CN Normal"/>
              </a:rPr>
              <a:t>辅助检测和防御的方法。威胁情报可以帮助组织了解当前的威胁态势，预测攻击者的下一步行动，并采取相应的防御措施</a:t>
            </a:r>
            <a:r>
              <a:rPr kumimoji="1" lang="en-US" altLang="zh-CN" sz="1600" dirty="0">
                <a:ln w="12700">
                  <a:noFill/>
                </a:ln>
                <a:solidFill>
                  <a:srgbClr val="000000">
                    <a:alpha val="100000"/>
                  </a:srgbClr>
                </a:solidFill>
                <a:latin typeface="Source Han Sans CN Normal"/>
                <a:ea typeface="Source Han Sans CN Normal"/>
                <a:cs typeface="Source Han Sans CN Normal"/>
              </a:rPr>
              <a:t>。</a:t>
            </a:r>
            <a:endParaRPr kumimoji="1" lang="zh-CN" altLang="en-US" sz="2800" dirty="0">
              <a:solidFill>
                <a:srgbClr val="000000"/>
              </a:solidFill>
              <a:latin typeface="等线" panose="020F0502020204030204"/>
              <a:ea typeface="等线" panose="02010600030101010101" pitchFamily="2" charset="-122"/>
            </a:endParaRPr>
          </a:p>
        </p:txBody>
      </p:sp>
      <p:sp>
        <p:nvSpPr>
          <p:cNvPr id="13" name="标题 1">
            <a:extLst>
              <a:ext uri="{FF2B5EF4-FFF2-40B4-BE49-F238E27FC236}">
                <a16:creationId xmlns:a16="http://schemas.microsoft.com/office/drawing/2014/main" id="{869D7905-3F24-4639-9CD8-36BD19F1F679}"/>
              </a:ext>
            </a:extLst>
          </p:cNvPr>
          <p:cNvSpPr txBox="1"/>
          <p:nvPr/>
        </p:nvSpPr>
        <p:spPr>
          <a:xfrm>
            <a:off x="8432184" y="2475792"/>
            <a:ext cx="3054966" cy="3400073"/>
          </a:xfrm>
          <a:custGeom>
            <a:avLst/>
            <a:gdLst>
              <a:gd name="connsiteX0" fmla="*/ 1206316 w 3203685"/>
              <a:gd name="connsiteY0" fmla="*/ 0 h 2279210"/>
              <a:gd name="connsiteX1" fmla="*/ 1997364 w 3203685"/>
              <a:gd name="connsiteY1" fmla="*/ 0 h 2279210"/>
              <a:gd name="connsiteX2" fmla="*/ 2058146 w 3203685"/>
              <a:gd name="connsiteY2" fmla="*/ 60782 h 2279210"/>
              <a:gd name="connsiteX3" fmla="*/ 2058146 w 3203685"/>
              <a:gd name="connsiteY3" fmla="*/ 130896 h 2279210"/>
              <a:gd name="connsiteX4" fmla="*/ 3203685 w 3203685"/>
              <a:gd name="connsiteY4" fmla="*/ 130896 h 2279210"/>
              <a:gd name="connsiteX5" fmla="*/ 3203685 w 3203685"/>
              <a:gd name="connsiteY5" fmla="*/ 2279210 h 2279210"/>
              <a:gd name="connsiteX6" fmla="*/ 0 w 3203685"/>
              <a:gd name="connsiteY6" fmla="*/ 2279210 h 2279210"/>
              <a:gd name="connsiteX7" fmla="*/ 0 w 3203685"/>
              <a:gd name="connsiteY7" fmla="*/ 130896 h 2279210"/>
              <a:gd name="connsiteX8" fmla="*/ 1145534 w 3203685"/>
              <a:gd name="connsiteY8" fmla="*/ 130896 h 2279210"/>
              <a:gd name="connsiteX9" fmla="*/ 1145534 w 3203685"/>
              <a:gd name="connsiteY9" fmla="*/ 60782 h 2279210"/>
              <a:gd name="connsiteX10" fmla="*/ 1206316 w 3203685"/>
              <a:gd name="connsiteY10" fmla="*/ 0 h 2279210"/>
            </a:gdLst>
            <a:ahLst/>
            <a:cxnLst/>
            <a:rect l="l" t="t" r="r" b="b"/>
            <a:pathLst>
              <a:path w="3203685" h="2279210">
                <a:moveTo>
                  <a:pt x="1206316" y="0"/>
                </a:moveTo>
                <a:lnTo>
                  <a:pt x="1997364" y="0"/>
                </a:lnTo>
                <a:cubicBezTo>
                  <a:pt x="2030933" y="0"/>
                  <a:pt x="2058146" y="27213"/>
                  <a:pt x="2058146" y="60782"/>
                </a:cubicBezTo>
                <a:lnTo>
                  <a:pt x="2058146" y="130896"/>
                </a:lnTo>
                <a:lnTo>
                  <a:pt x="3203685" y="130896"/>
                </a:lnTo>
                <a:lnTo>
                  <a:pt x="3203685" y="2279210"/>
                </a:lnTo>
                <a:lnTo>
                  <a:pt x="0" y="2279210"/>
                </a:lnTo>
                <a:lnTo>
                  <a:pt x="0" y="130896"/>
                </a:lnTo>
                <a:lnTo>
                  <a:pt x="1145534" y="130896"/>
                </a:lnTo>
                <a:lnTo>
                  <a:pt x="1145534" y="60782"/>
                </a:lnTo>
                <a:cubicBezTo>
                  <a:pt x="1145534" y="27213"/>
                  <a:pt x="1172747" y="0"/>
                  <a:pt x="1206316" y="0"/>
                </a:cubicBezTo>
                <a:close/>
              </a:path>
            </a:pathLst>
          </a:custGeom>
          <a:gradFill>
            <a:gsLst>
              <a:gs pos="0">
                <a:srgbClr val="FFFFFF"/>
              </a:gs>
              <a:gs pos="47000">
                <a:srgbClr val="FFFFFF">
                  <a:alpha val="53000"/>
                </a:srgbClr>
              </a:gs>
              <a:gs pos="100000">
                <a:srgbClr val="FFFFFF"/>
              </a:gs>
            </a:gsLst>
            <a:path path="circle">
              <a:fillToRect r="100000" b="100000"/>
            </a:path>
            <a:tileRect l="-100000" t="-100000"/>
          </a:gradFill>
          <a:ln w="11430" cap="sq">
            <a:solidFill>
              <a:srgbClr val="172049">
                <a:lumMod val="60000"/>
                <a:lumOff val="40000"/>
                <a:alpha val="100000"/>
              </a:srgbClr>
            </a:solidFill>
            <a:prstDash val="dash"/>
            <a:miter/>
          </a:ln>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4" name="标题 1">
            <a:extLst>
              <a:ext uri="{FF2B5EF4-FFF2-40B4-BE49-F238E27FC236}">
                <a16:creationId xmlns:a16="http://schemas.microsoft.com/office/drawing/2014/main" id="{7E0B9073-0E50-4DCF-BA43-10737FD15D4E}"/>
              </a:ext>
            </a:extLst>
          </p:cNvPr>
          <p:cNvSpPr txBox="1"/>
          <p:nvPr/>
        </p:nvSpPr>
        <p:spPr>
          <a:xfrm>
            <a:off x="8963859" y="5539228"/>
            <a:ext cx="1991616" cy="673274"/>
          </a:xfrm>
          <a:prstGeom prst="roundRect">
            <a:avLst>
              <a:gd name="adj" fmla="val 50000"/>
            </a:avLst>
          </a:prstGeom>
          <a:gradFill>
            <a:gsLst>
              <a:gs pos="0">
                <a:srgbClr val="FFFFFF"/>
              </a:gs>
              <a:gs pos="100000">
                <a:srgbClr val="172049">
                  <a:lumMod val="20000"/>
                  <a:lumOff val="80000"/>
                </a:srgbClr>
              </a:gs>
            </a:gsLst>
            <a:lin ang="13500000" scaled="0"/>
          </a:gradFill>
          <a:ln w="15599" cap="sq">
            <a:solidFill>
              <a:srgbClr val="172049"/>
            </a:solidFill>
            <a:miter/>
          </a:ln>
          <a:effectLst>
            <a:outerShdw blurRad="63806" dist="42538" dir="2700017" algn="tl" rotWithShape="0">
              <a:srgbClr val="172049">
                <a:lumMod val="50000"/>
                <a:alpha val="5000"/>
              </a:srgbClr>
            </a:outerShdw>
          </a:effectLst>
        </p:spPr>
        <p:txBody>
          <a:bodyPr vert="horz" wrap="square" lIns="82296" tIns="41148" rIns="82296" bIns="4114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5" name="标题 1">
            <a:extLst>
              <a:ext uri="{FF2B5EF4-FFF2-40B4-BE49-F238E27FC236}">
                <a16:creationId xmlns:a16="http://schemas.microsoft.com/office/drawing/2014/main" id="{5AC5E30A-10F1-45DC-BF04-DCBC6982A137}"/>
              </a:ext>
            </a:extLst>
          </p:cNvPr>
          <p:cNvSpPr txBox="1"/>
          <p:nvPr/>
        </p:nvSpPr>
        <p:spPr>
          <a:xfrm>
            <a:off x="9072445" y="5588454"/>
            <a:ext cx="1814343" cy="574822"/>
          </a:xfrm>
          <a:prstGeom prst="rect">
            <a:avLst/>
          </a:prstGeom>
          <a:noFill/>
          <a:ln cap="sq">
            <a:noFill/>
          </a:ln>
        </p:spPr>
        <p:txBody>
          <a:bodyPr vert="horz" wrap="square" lIns="91440" tIns="45720" rIns="91440" bIns="45720" rtlCol="0" anchor="ctr"/>
          <a:lstStyle/>
          <a:p>
            <a:pPr algn="ctr" defTabSz="914400">
              <a:lnSpc>
                <a:spcPct val="130000"/>
              </a:lnSpc>
            </a:pPr>
            <a:r>
              <a:rPr kumimoji="1" lang="en-US" altLang="zh-CN" dirty="0" err="1">
                <a:ln w="12700">
                  <a:noFill/>
                </a:ln>
                <a:solidFill>
                  <a:srgbClr val="000000">
                    <a:alpha val="100000"/>
                  </a:srgbClr>
                </a:solidFill>
                <a:latin typeface="Source Han Sans CN Bold Bold"/>
                <a:ea typeface="Source Han Sans CN Bold Bold"/>
                <a:cs typeface="Source Han Sans CN Bold Bold"/>
              </a:rPr>
              <a:t>AI与大数据驱动</a:t>
            </a:r>
            <a:endParaRPr kumimoji="1" lang="zh-CN" altLang="en-US" sz="2000" dirty="0">
              <a:solidFill>
                <a:srgbClr val="000000"/>
              </a:solidFill>
              <a:latin typeface="等线" panose="020F0502020204030204"/>
              <a:ea typeface="等线" panose="02010600030101010101" pitchFamily="2" charset="-122"/>
            </a:endParaRPr>
          </a:p>
        </p:txBody>
      </p:sp>
      <p:sp>
        <p:nvSpPr>
          <p:cNvPr id="16" name="标题 1">
            <a:extLst>
              <a:ext uri="{FF2B5EF4-FFF2-40B4-BE49-F238E27FC236}">
                <a16:creationId xmlns:a16="http://schemas.microsoft.com/office/drawing/2014/main" id="{88101962-4262-4B6D-9628-C910AF99AC6E}"/>
              </a:ext>
            </a:extLst>
          </p:cNvPr>
          <p:cNvSpPr txBox="1"/>
          <p:nvPr/>
        </p:nvSpPr>
        <p:spPr>
          <a:xfrm>
            <a:off x="8505825" y="3026683"/>
            <a:ext cx="2914650" cy="1834229"/>
          </a:xfrm>
          <a:prstGeom prst="rect">
            <a:avLst/>
          </a:prstGeom>
          <a:noFill/>
          <a:ln cap="sq">
            <a:noFill/>
          </a:ln>
        </p:spPr>
        <p:txBody>
          <a:bodyPr vert="horz" wrap="square" lIns="91440" tIns="45720" rIns="91440" bIns="45720" rtlCol="0" anchor="ctr"/>
          <a:lstStyle/>
          <a:p>
            <a:pPr algn="ctr" defTabSz="914400">
              <a:lnSpc>
                <a:spcPct val="150000"/>
              </a:lnSpc>
            </a:pPr>
            <a:r>
              <a:rPr kumimoji="1" lang="en-US" altLang="zh-CN" sz="1600" dirty="0">
                <a:ln w="12700">
                  <a:noFill/>
                </a:ln>
                <a:solidFill>
                  <a:srgbClr val="000000">
                    <a:alpha val="100000"/>
                  </a:srgbClr>
                </a:solidFill>
                <a:latin typeface="Source Han Sans CN Normal"/>
                <a:ea typeface="Source Han Sans CN Normal"/>
                <a:cs typeface="Source Han Sans CN Normal"/>
              </a:rPr>
              <a:t>AI与大数据驱动是指利用人工智能和大数据技术来分析复杂攻击模式和异常行为的方法。通过深度学习算法分析大量的网络流量、用户行为或系统日志数据，可以识别潜在的恶意行为和未知威胁。</a:t>
            </a:r>
            <a:endParaRPr kumimoji="1" lang="zh-CN" altLang="en-US" sz="2800" dirty="0">
              <a:solidFill>
                <a:srgbClr val="000000"/>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757220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检测技术的发展趋势</a:t>
            </a:r>
          </a:p>
        </p:txBody>
      </p:sp>
      <p:sp>
        <p:nvSpPr>
          <p:cNvPr id="4" name="标题 1">
            <a:extLst>
              <a:ext uri="{FF2B5EF4-FFF2-40B4-BE49-F238E27FC236}">
                <a16:creationId xmlns:a16="http://schemas.microsoft.com/office/drawing/2014/main" id="{9C301A72-9790-44F0-84A2-63DCA763BB77}"/>
              </a:ext>
            </a:extLst>
          </p:cNvPr>
          <p:cNvSpPr txBox="1"/>
          <p:nvPr/>
        </p:nvSpPr>
        <p:spPr>
          <a:xfrm>
            <a:off x="6310003" y="2403700"/>
            <a:ext cx="5405992" cy="1800000"/>
          </a:xfrm>
          <a:prstGeom prst="rect">
            <a:avLst/>
          </a:prstGeom>
          <a:solidFill>
            <a:srgbClr val="172049"/>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 name="标题 1">
            <a:extLst>
              <a:ext uri="{FF2B5EF4-FFF2-40B4-BE49-F238E27FC236}">
                <a16:creationId xmlns:a16="http://schemas.microsoft.com/office/drawing/2014/main" id="{3A6BB007-5268-4BFB-9532-4BEBC62808C7}"/>
              </a:ext>
            </a:extLst>
          </p:cNvPr>
          <p:cNvSpPr txBox="1"/>
          <p:nvPr/>
        </p:nvSpPr>
        <p:spPr>
          <a:xfrm>
            <a:off x="1285324" y="2610327"/>
            <a:ext cx="4752000" cy="982052"/>
          </a:xfrm>
          <a:prstGeom prst="rect">
            <a:avLst/>
          </a:prstGeom>
          <a:noFill/>
          <a:ln>
            <a:noFill/>
          </a:ln>
        </p:spPr>
        <p:txBody>
          <a:bodyPr vert="horz" wrap="square" lIns="0" tIns="0" rIns="0" bIns="0" rtlCol="0" anchor="b"/>
          <a:lstStyle/>
          <a:p>
            <a:pPr defTabSz="914400">
              <a:lnSpc>
                <a:spcPct val="120000"/>
              </a:lnSpc>
            </a:pPr>
            <a:r>
              <a:rPr kumimoji="1" lang="en-US" altLang="zh-CN" dirty="0" err="1">
                <a:ln w="12700">
                  <a:noFill/>
                </a:ln>
                <a:solidFill>
                  <a:srgbClr val="262626">
                    <a:alpha val="100000"/>
                  </a:srgbClr>
                </a:solidFill>
                <a:latin typeface="Source Han Sans CN Bold Bold"/>
                <a:ea typeface="Source Han Sans CN Bold Bold"/>
                <a:cs typeface="Source Han Sans CN Bold Bold"/>
              </a:rPr>
              <a:t>检测技术的发展趋势主要包括云原生检测、终端检测与响应（EDR）和持续改进</a:t>
            </a:r>
            <a:r>
              <a:rPr kumimoji="1" lang="en-US" altLang="zh-CN" dirty="0">
                <a:ln w="12700">
                  <a:noFill/>
                </a:ln>
                <a:solidFill>
                  <a:srgbClr val="262626">
                    <a:alpha val="100000"/>
                  </a:srgbClr>
                </a:solidFill>
                <a:latin typeface="Source Han Sans CN Bold Bold"/>
                <a:ea typeface="Source Han Sans CN Bold Bold"/>
                <a:cs typeface="Source Han Sans CN Bold Bold"/>
              </a:rPr>
              <a:t>。</a:t>
            </a:r>
            <a:endParaRPr kumimoji="1" lang="zh-CN" altLang="en-US" sz="4000" dirty="0">
              <a:solidFill>
                <a:srgbClr val="000000"/>
              </a:solidFill>
              <a:latin typeface="等线" panose="020F0502020204030204"/>
              <a:ea typeface="等线" panose="02010600030101010101" pitchFamily="2" charset="-122"/>
            </a:endParaRPr>
          </a:p>
        </p:txBody>
      </p:sp>
      <p:sp>
        <p:nvSpPr>
          <p:cNvPr id="6" name="标题 1">
            <a:extLst>
              <a:ext uri="{FF2B5EF4-FFF2-40B4-BE49-F238E27FC236}">
                <a16:creationId xmlns:a16="http://schemas.microsoft.com/office/drawing/2014/main" id="{65D709E4-BE37-43BA-ADFE-2837219BBE47}"/>
              </a:ext>
            </a:extLst>
          </p:cNvPr>
          <p:cNvSpPr txBox="1"/>
          <p:nvPr/>
        </p:nvSpPr>
        <p:spPr>
          <a:xfrm>
            <a:off x="1285325" y="2956770"/>
            <a:ext cx="4752000" cy="1223077"/>
          </a:xfrm>
          <a:prstGeom prst="rect">
            <a:avLst/>
          </a:prstGeom>
          <a:noFill/>
          <a:ln>
            <a:noFill/>
          </a:ln>
        </p:spPr>
        <p:txBody>
          <a:bodyPr vert="horz" wrap="square" lIns="0" tIns="0" rIns="0" bIns="0" rtlCol="0" anchor="t"/>
          <a:lstStyle/>
          <a:p>
            <a:pPr defTabSz="914400">
              <a:lnSpc>
                <a:spcPct val="150000"/>
              </a:lnSpc>
            </a:pPr>
            <a:endParaRPr kumimoji="1" lang="zh-CN" altLang="en-US">
              <a:solidFill>
                <a:srgbClr val="000000"/>
              </a:solidFill>
              <a:latin typeface="等线" panose="020F0502020204030204"/>
              <a:ea typeface="等线" panose="02010600030101010101" pitchFamily="2" charset="-122"/>
            </a:endParaRPr>
          </a:p>
        </p:txBody>
      </p:sp>
      <p:sp>
        <p:nvSpPr>
          <p:cNvPr id="7" name="标题 1">
            <a:extLst>
              <a:ext uri="{FF2B5EF4-FFF2-40B4-BE49-F238E27FC236}">
                <a16:creationId xmlns:a16="http://schemas.microsoft.com/office/drawing/2014/main" id="{EFC7BA85-AC86-497E-8532-7EB108092663}"/>
              </a:ext>
            </a:extLst>
          </p:cNvPr>
          <p:cNvSpPr txBox="1"/>
          <p:nvPr/>
        </p:nvSpPr>
        <p:spPr>
          <a:xfrm>
            <a:off x="1285324" y="4410543"/>
            <a:ext cx="4752000" cy="307777"/>
          </a:xfrm>
          <a:prstGeom prst="rect">
            <a:avLst/>
          </a:prstGeom>
          <a:noFill/>
          <a:ln>
            <a:noFill/>
          </a:ln>
        </p:spPr>
        <p:txBody>
          <a:bodyPr vert="horz" wrap="square" lIns="0" tIns="0" rIns="0" bIns="0" rtlCol="0" anchor="b"/>
          <a:lstStyle/>
          <a:p>
            <a:pPr defTabSz="914400">
              <a:lnSpc>
                <a:spcPct val="12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终端检测与响应（EDR）</a:t>
            </a:r>
            <a:endParaRPr kumimoji="1" lang="zh-CN" altLang="en-US">
              <a:solidFill>
                <a:srgbClr val="000000"/>
              </a:solidFill>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F733B528-E00E-4817-B994-1E84C568AE3E}"/>
              </a:ext>
            </a:extLst>
          </p:cNvPr>
          <p:cNvSpPr txBox="1"/>
          <p:nvPr/>
        </p:nvSpPr>
        <p:spPr>
          <a:xfrm>
            <a:off x="1285325" y="4755387"/>
            <a:ext cx="4752000" cy="1223077"/>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595959">
                    <a:alpha val="100000"/>
                  </a:srgbClr>
                </a:solidFill>
                <a:latin typeface="Source Han Sans CN Normal"/>
                <a:ea typeface="Source Han Sans CN Normal"/>
                <a:cs typeface="Source Han Sans CN Normal"/>
              </a:rPr>
              <a:t>终端检测与响应（EDR）是在终端设备上部署代理，监控进程、文件和网络行为的方法。EDR可以帮助组织快速发现和响应潜在的恶意行为和攻击行为，提供实时的安全防护。</a:t>
            </a:r>
            <a:endParaRPr kumimoji="1" lang="zh-CN" altLang="en-US">
              <a:solidFill>
                <a:srgbClr val="000000"/>
              </a:solidFill>
              <a:latin typeface="等线" panose="020F0502020204030204"/>
              <a:ea typeface="等线" panose="02010600030101010101" pitchFamily="2" charset="-122"/>
            </a:endParaRPr>
          </a:p>
        </p:txBody>
      </p:sp>
      <p:sp>
        <p:nvSpPr>
          <p:cNvPr id="9" name="标题 1">
            <a:extLst>
              <a:ext uri="{FF2B5EF4-FFF2-40B4-BE49-F238E27FC236}">
                <a16:creationId xmlns:a16="http://schemas.microsoft.com/office/drawing/2014/main" id="{F67CF20B-DB82-41B1-91A0-5C62EAD17D91}"/>
              </a:ext>
            </a:extLst>
          </p:cNvPr>
          <p:cNvSpPr txBox="1"/>
          <p:nvPr/>
        </p:nvSpPr>
        <p:spPr>
          <a:xfrm>
            <a:off x="6567661" y="2594529"/>
            <a:ext cx="4752000" cy="307777"/>
          </a:xfrm>
          <a:prstGeom prst="rect">
            <a:avLst/>
          </a:prstGeom>
          <a:noFill/>
          <a:ln>
            <a:noFill/>
          </a:ln>
        </p:spPr>
        <p:txBody>
          <a:bodyPr vert="horz" wrap="square" lIns="0" tIns="0" rIns="0" bIns="0" rtlCol="0" anchor="b"/>
          <a:lstStyle/>
          <a:p>
            <a:pPr defTabSz="914400">
              <a:lnSpc>
                <a:spcPct val="120000"/>
              </a:lnSpc>
            </a:pPr>
            <a:r>
              <a:rPr kumimoji="1" lang="en-US" altLang="zh-CN" sz="1600" dirty="0" err="1">
                <a:ln w="12700">
                  <a:noFill/>
                </a:ln>
                <a:solidFill>
                  <a:srgbClr val="FFFFFF">
                    <a:alpha val="100000"/>
                  </a:srgbClr>
                </a:solidFill>
                <a:latin typeface="Source Han Sans CN Bold Bold"/>
                <a:ea typeface="Source Han Sans CN Bold Bold"/>
                <a:cs typeface="Source Han Sans CN Bold Bold"/>
              </a:rPr>
              <a:t>云原生检测</a:t>
            </a:r>
            <a:endParaRPr kumimoji="1" lang="zh-CN" altLang="en-US" dirty="0">
              <a:solidFill>
                <a:srgbClr val="000000"/>
              </a:solidFill>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2B69588C-0B07-4508-8527-38AE1233B576}"/>
              </a:ext>
            </a:extLst>
          </p:cNvPr>
          <p:cNvSpPr txBox="1"/>
          <p:nvPr/>
        </p:nvSpPr>
        <p:spPr>
          <a:xfrm>
            <a:off x="6567662" y="2956770"/>
            <a:ext cx="4752000" cy="1223077"/>
          </a:xfrm>
          <a:prstGeom prst="rect">
            <a:avLst/>
          </a:prstGeom>
          <a:noFill/>
          <a:ln>
            <a:noFill/>
          </a:ln>
        </p:spPr>
        <p:txBody>
          <a:bodyPr vert="horz" wrap="square" lIns="0" tIns="0" rIns="0" bIns="0" rtlCol="0" anchor="t"/>
          <a:lstStyle/>
          <a:p>
            <a:pPr defTabSz="914400">
              <a:lnSpc>
                <a:spcPct val="150000"/>
              </a:lnSpc>
            </a:pPr>
            <a:r>
              <a:rPr kumimoji="1" lang="en-US" altLang="zh-CN" sz="1400" dirty="0">
                <a:ln w="12700">
                  <a:noFill/>
                </a:ln>
                <a:solidFill>
                  <a:srgbClr val="FFFFFF">
                    <a:alpha val="100000"/>
                  </a:srgbClr>
                </a:solidFill>
                <a:latin typeface="Source Han Sans CN Normal"/>
                <a:ea typeface="Source Han Sans CN Normal"/>
                <a:cs typeface="Source Han Sans CN Normal"/>
              </a:rPr>
              <a:t>云原生检测是基于云端的流量镜像和日志分析来识别潜在威胁的方法。它利用云平台的弹性和可扩展性，可以对大规模网络流量进行分析，并提供实时的威胁检测和防御。</a:t>
            </a:r>
            <a:endParaRPr kumimoji="1" lang="zh-CN" altLang="en-US" dirty="0">
              <a:solidFill>
                <a:srgbClr val="000000"/>
              </a:solidFill>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B2605E51-ADFE-4885-83E3-9C46ABAB7B0F}"/>
              </a:ext>
            </a:extLst>
          </p:cNvPr>
          <p:cNvSpPr txBox="1"/>
          <p:nvPr/>
        </p:nvSpPr>
        <p:spPr>
          <a:xfrm>
            <a:off x="6567660" y="4410543"/>
            <a:ext cx="4752000" cy="307777"/>
          </a:xfrm>
          <a:prstGeom prst="rect">
            <a:avLst/>
          </a:prstGeom>
          <a:noFill/>
          <a:ln>
            <a:noFill/>
          </a:ln>
        </p:spPr>
        <p:txBody>
          <a:bodyPr vert="horz" wrap="square" lIns="0" tIns="0" rIns="0" bIns="0" rtlCol="0" anchor="b"/>
          <a:lstStyle/>
          <a:p>
            <a:pPr defTabSz="914400">
              <a:lnSpc>
                <a:spcPct val="12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持续改进</a:t>
            </a:r>
            <a:endParaRPr kumimoji="1" lang="zh-CN" altLang="en-US">
              <a:solidFill>
                <a:srgbClr val="000000"/>
              </a:solidFill>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B41803E5-6FEB-4AF6-946A-1C7F79D41D16}"/>
              </a:ext>
            </a:extLst>
          </p:cNvPr>
          <p:cNvSpPr txBox="1"/>
          <p:nvPr/>
        </p:nvSpPr>
        <p:spPr>
          <a:xfrm>
            <a:off x="6567661" y="4755387"/>
            <a:ext cx="4752000" cy="1223077"/>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595959">
                    <a:alpha val="100000"/>
                  </a:srgbClr>
                </a:solidFill>
                <a:latin typeface="Source Han Sans CN Normal"/>
                <a:ea typeface="Source Han Sans CN Normal"/>
                <a:cs typeface="Source Han Sans CN Normal"/>
              </a:rPr>
              <a:t>检测技术的发展是一个持续的过程。随着攻击者的技术和策略的不断变化，检测方法和技术也需要不断改进和更新。组织需要定期更新检测规则、算法和特征库，以应对新的威胁和攻击方式。</a:t>
            </a:r>
            <a:endParaRPr kumimoji="1" lang="zh-CN" altLang="en-US">
              <a:solidFill>
                <a:srgbClr val="000000"/>
              </a:solidFill>
              <a:latin typeface="等线" panose="020F0502020204030204"/>
              <a:ea typeface="等线" panose="02010600030101010101" pitchFamily="2" charset="-122"/>
            </a:endParaRPr>
          </a:p>
        </p:txBody>
      </p:sp>
      <p:sp>
        <p:nvSpPr>
          <p:cNvPr id="13" name="标题 1">
            <a:extLst>
              <a:ext uri="{FF2B5EF4-FFF2-40B4-BE49-F238E27FC236}">
                <a16:creationId xmlns:a16="http://schemas.microsoft.com/office/drawing/2014/main" id="{BA19C330-3CB1-42FA-A2E0-E7F30366E3E3}"/>
              </a:ext>
            </a:extLst>
          </p:cNvPr>
          <p:cNvSpPr txBox="1"/>
          <p:nvPr/>
        </p:nvSpPr>
        <p:spPr>
          <a:xfrm>
            <a:off x="440005" y="4203700"/>
            <a:ext cx="639988" cy="1800000"/>
          </a:xfrm>
          <a:prstGeom prst="rect">
            <a:avLst/>
          </a:prstGeom>
          <a:solidFill>
            <a:srgbClr val="172049"/>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4" name="标题 1">
            <a:extLst>
              <a:ext uri="{FF2B5EF4-FFF2-40B4-BE49-F238E27FC236}">
                <a16:creationId xmlns:a16="http://schemas.microsoft.com/office/drawing/2014/main" id="{CB60EF0C-E4C6-4234-B68E-A688BA9D3B26}"/>
              </a:ext>
            </a:extLst>
          </p:cNvPr>
          <p:cNvSpPr txBox="1"/>
          <p:nvPr/>
        </p:nvSpPr>
        <p:spPr>
          <a:xfrm>
            <a:off x="1073997" y="2403700"/>
            <a:ext cx="36000" cy="3600000"/>
          </a:xfrm>
          <a:prstGeom prst="rect">
            <a:avLst/>
          </a:prstGeom>
          <a:solidFill>
            <a:srgbClr val="172049"/>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5" name="标题 1">
            <a:extLst>
              <a:ext uri="{FF2B5EF4-FFF2-40B4-BE49-F238E27FC236}">
                <a16:creationId xmlns:a16="http://schemas.microsoft.com/office/drawing/2014/main" id="{A102A3C4-ECAC-4439-896B-8706E8D8D366}"/>
              </a:ext>
            </a:extLst>
          </p:cNvPr>
          <p:cNvSpPr txBox="1"/>
          <p:nvPr/>
        </p:nvSpPr>
        <p:spPr>
          <a:xfrm>
            <a:off x="6274003" y="2403700"/>
            <a:ext cx="36000" cy="3600000"/>
          </a:xfrm>
          <a:prstGeom prst="rect">
            <a:avLst/>
          </a:prstGeom>
          <a:solidFill>
            <a:srgbClr val="172049"/>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6" name="标题 1">
            <a:extLst>
              <a:ext uri="{FF2B5EF4-FFF2-40B4-BE49-F238E27FC236}">
                <a16:creationId xmlns:a16="http://schemas.microsoft.com/office/drawing/2014/main" id="{2919D9BE-50A4-46BF-8AE6-56EB3C1D1230}"/>
              </a:ext>
            </a:extLst>
          </p:cNvPr>
          <p:cNvSpPr txBox="1"/>
          <p:nvPr/>
        </p:nvSpPr>
        <p:spPr>
          <a:xfrm>
            <a:off x="440004" y="4173883"/>
            <a:ext cx="11275991" cy="45719"/>
          </a:xfrm>
          <a:prstGeom prst="rect">
            <a:avLst/>
          </a:prstGeom>
          <a:solidFill>
            <a:srgbClr val="172049"/>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9471518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网络安全防御策略</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2447924" cy="3318936"/>
          </a:xfrm>
        </p:spPr>
        <p:txBody>
          <a:bodyPr/>
          <a:lstStyle/>
          <a:p>
            <a:r>
              <a:rPr lang="zh-CN" altLang="en-US" sz="2400" dirty="0"/>
              <a:t>基础防御措施</a:t>
            </a:r>
            <a:endParaRPr lang="en-US" altLang="zh-CN" sz="2400" dirty="0"/>
          </a:p>
          <a:p>
            <a:pPr lvl="1"/>
            <a:r>
              <a:rPr lang="zh-CN" altLang="en-US" sz="2000" dirty="0"/>
              <a:t>边界防护</a:t>
            </a:r>
            <a:endParaRPr lang="en-US" altLang="zh-CN" sz="2000" dirty="0"/>
          </a:p>
          <a:p>
            <a:pPr lvl="1"/>
            <a:r>
              <a:rPr lang="zh-CN" altLang="en-US" sz="2000" dirty="0"/>
              <a:t>数据保护</a:t>
            </a:r>
            <a:endParaRPr lang="en-US" altLang="zh-CN" sz="2000" dirty="0"/>
          </a:p>
          <a:p>
            <a:pPr lvl="1"/>
            <a:r>
              <a:rPr lang="zh-CN" altLang="en-US" sz="2000" dirty="0"/>
              <a:t>补丁管理</a:t>
            </a:r>
            <a:endParaRPr lang="en-US" altLang="zh-CN" sz="2000" dirty="0"/>
          </a:p>
        </p:txBody>
      </p:sp>
      <p:sp>
        <p:nvSpPr>
          <p:cNvPr id="4" name="内容占位符 2">
            <a:extLst>
              <a:ext uri="{FF2B5EF4-FFF2-40B4-BE49-F238E27FC236}">
                <a16:creationId xmlns:a16="http://schemas.microsoft.com/office/drawing/2014/main" id="{512BD638-70C6-4C03-B596-2BF06FE36519}"/>
              </a:ext>
            </a:extLst>
          </p:cNvPr>
          <p:cNvSpPr txBox="1">
            <a:spLocks/>
          </p:cNvSpPr>
          <p:nvPr/>
        </p:nvSpPr>
        <p:spPr>
          <a:xfrm>
            <a:off x="4776788" y="2556932"/>
            <a:ext cx="3243261" cy="331893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sz="2400" dirty="0"/>
              <a:t>针对性防御方案</a:t>
            </a:r>
            <a:endParaRPr lang="en-US" altLang="zh-CN" sz="2400" dirty="0"/>
          </a:p>
          <a:p>
            <a:pPr lvl="1"/>
            <a:r>
              <a:rPr lang="zh-CN" altLang="en-US" sz="2000" dirty="0"/>
              <a:t>应对恶意软件</a:t>
            </a:r>
            <a:endParaRPr lang="en-US" altLang="zh-CN" sz="2000" dirty="0"/>
          </a:p>
          <a:p>
            <a:pPr lvl="1"/>
            <a:r>
              <a:rPr lang="zh-CN" altLang="en-US" sz="2000" dirty="0"/>
              <a:t>应对</a:t>
            </a:r>
            <a:r>
              <a:rPr lang="en-US" altLang="zh-CN" sz="2000" dirty="0"/>
              <a:t>DDoS</a:t>
            </a:r>
            <a:r>
              <a:rPr lang="zh-CN" altLang="en-US" sz="2000" dirty="0"/>
              <a:t>攻击</a:t>
            </a:r>
            <a:endParaRPr lang="en-US" altLang="zh-CN" sz="2000" dirty="0"/>
          </a:p>
          <a:p>
            <a:pPr lvl="1"/>
            <a:r>
              <a:rPr lang="zh-CN" altLang="en-US" sz="2000" dirty="0"/>
              <a:t>应对社会工程学攻击</a:t>
            </a:r>
            <a:endParaRPr lang="en-US" altLang="zh-CN" sz="2000" dirty="0"/>
          </a:p>
          <a:p>
            <a:pPr lvl="1"/>
            <a:r>
              <a:rPr lang="zh-CN" altLang="en-US" sz="2000" dirty="0"/>
              <a:t>应对</a:t>
            </a:r>
            <a:r>
              <a:rPr lang="en-US" altLang="zh-CN" sz="2000" dirty="0"/>
              <a:t>APT</a:t>
            </a:r>
            <a:r>
              <a:rPr lang="zh-CN" altLang="en-US" sz="2000" dirty="0"/>
              <a:t>攻击</a:t>
            </a:r>
            <a:endParaRPr lang="en-US" altLang="zh-CN" sz="2000" dirty="0"/>
          </a:p>
        </p:txBody>
      </p:sp>
      <p:sp>
        <p:nvSpPr>
          <p:cNvPr id="5" name="内容占位符 2">
            <a:extLst>
              <a:ext uri="{FF2B5EF4-FFF2-40B4-BE49-F238E27FC236}">
                <a16:creationId xmlns:a16="http://schemas.microsoft.com/office/drawing/2014/main" id="{C3EA2805-1F9A-4246-A25C-4D993EA1D1D6}"/>
              </a:ext>
            </a:extLst>
          </p:cNvPr>
          <p:cNvSpPr txBox="1">
            <a:spLocks/>
          </p:cNvSpPr>
          <p:nvPr/>
        </p:nvSpPr>
        <p:spPr>
          <a:xfrm>
            <a:off x="8258176" y="2556932"/>
            <a:ext cx="3038474" cy="331893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sz="2400" dirty="0"/>
              <a:t>应急响应与恢复</a:t>
            </a:r>
            <a:endParaRPr lang="en-US" altLang="zh-CN" sz="2400" dirty="0"/>
          </a:p>
          <a:p>
            <a:pPr lvl="1"/>
            <a:r>
              <a:rPr lang="zh-CN" altLang="en-US" sz="2000" dirty="0"/>
              <a:t>设计应急响应流程</a:t>
            </a:r>
            <a:endParaRPr lang="en-US" altLang="zh-CN" sz="2000" dirty="0"/>
          </a:p>
          <a:p>
            <a:pPr lvl="1"/>
            <a:r>
              <a:rPr lang="zh-CN" altLang="en-US" sz="2000" dirty="0"/>
              <a:t>制定备份策略</a:t>
            </a:r>
            <a:endParaRPr lang="en-US" altLang="zh-CN" sz="2000" dirty="0"/>
          </a:p>
          <a:p>
            <a:pPr lvl="1"/>
            <a:r>
              <a:rPr lang="zh-CN" altLang="en-US" sz="2000" dirty="0"/>
              <a:t>及时漏洞修复</a:t>
            </a:r>
            <a:endParaRPr lang="en-US" altLang="zh-CN" sz="2000" dirty="0"/>
          </a:p>
        </p:txBody>
      </p:sp>
    </p:spTree>
    <p:extLst>
      <p:ext uri="{BB962C8B-B14F-4D97-AF65-F5344CB8AC3E}">
        <p14:creationId xmlns:p14="http://schemas.microsoft.com/office/powerpoint/2010/main" val="30378375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网络隐私保护</a:t>
            </a:r>
          </a:p>
        </p:txBody>
      </p:sp>
      <p:sp>
        <p:nvSpPr>
          <p:cNvPr id="16" name="标题 1">
            <a:extLst>
              <a:ext uri="{FF2B5EF4-FFF2-40B4-BE49-F238E27FC236}">
                <a16:creationId xmlns:a16="http://schemas.microsoft.com/office/drawing/2014/main" id="{47808A29-BF17-432C-8F69-711677B2388E}"/>
              </a:ext>
            </a:extLst>
          </p:cNvPr>
          <p:cNvSpPr txBox="1"/>
          <p:nvPr/>
        </p:nvSpPr>
        <p:spPr>
          <a:xfrm>
            <a:off x="846164" y="2440983"/>
            <a:ext cx="3384376" cy="3920646"/>
          </a:xfrm>
          <a:prstGeom prst="roundRect">
            <a:avLst>
              <a:gd name="adj" fmla="val 12424"/>
            </a:avLst>
          </a:prstGeom>
          <a:blipFill>
            <a:blip r:embed="rId3"/>
            <a:srcRect/>
            <a:stretch>
              <a:fillRect l="-104858" t="-1072905" r="-4048"/>
            </a:stretch>
          </a:blipFill>
          <a:ln w="19050" cap="sq">
            <a:noFill/>
            <a:miter/>
          </a:ln>
          <a:effectLst>
            <a:outerShdw blurRad="165100" dist="12700" sx="102000" sy="102000" algn="ctr" rotWithShape="0">
              <a:srgbClr val="0C27FA">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7" name="标题 1">
            <a:extLst>
              <a:ext uri="{FF2B5EF4-FFF2-40B4-BE49-F238E27FC236}">
                <a16:creationId xmlns:a16="http://schemas.microsoft.com/office/drawing/2014/main" id="{C7C8AB83-705B-4888-B3D0-44A33DBBAA04}"/>
              </a:ext>
            </a:extLst>
          </p:cNvPr>
          <p:cNvSpPr txBox="1"/>
          <p:nvPr/>
        </p:nvSpPr>
        <p:spPr>
          <a:xfrm>
            <a:off x="1027048" y="2665161"/>
            <a:ext cx="648000" cy="648000"/>
          </a:xfrm>
          <a:prstGeom prst="ellipse">
            <a:avLst/>
          </a:prstGeom>
          <a:solidFill>
            <a:srgbClr val="0C27FA"/>
          </a:solidFill>
          <a:ln w="1905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8" name="标题 1">
            <a:extLst>
              <a:ext uri="{FF2B5EF4-FFF2-40B4-BE49-F238E27FC236}">
                <a16:creationId xmlns:a16="http://schemas.microsoft.com/office/drawing/2014/main" id="{4C032EF7-D41A-45C1-A305-0F41D215A104}"/>
              </a:ext>
            </a:extLst>
          </p:cNvPr>
          <p:cNvSpPr txBox="1"/>
          <p:nvPr/>
        </p:nvSpPr>
        <p:spPr>
          <a:xfrm>
            <a:off x="1776252" y="2781946"/>
            <a:ext cx="2235164" cy="2874935"/>
          </a:xfrm>
          <a:prstGeom prst="rect">
            <a:avLst/>
          </a:prstGeom>
          <a:noFill/>
          <a:ln>
            <a:noFill/>
          </a:ln>
          <a:effectLst/>
        </p:spPr>
        <p:txBody>
          <a:bodyPr vert="horz" wrap="square" lIns="0" tIns="0" rIns="0" bIns="0" rtlCol="0" anchor="ctr"/>
          <a:lstStyle/>
          <a:p>
            <a:pPr defTabSz="914400">
              <a:lnSpc>
                <a:spcPct val="150000"/>
              </a:lnSpc>
            </a:pPr>
            <a:r>
              <a:rPr kumimoji="1" lang="en-US" altLang="zh-CN" dirty="0" err="1">
                <a:ln w="12700">
                  <a:noFill/>
                </a:ln>
                <a:solidFill>
                  <a:srgbClr val="262626">
                    <a:alpha val="100000"/>
                  </a:srgbClr>
                </a:solidFill>
                <a:latin typeface="Source Han Sans CN Normal"/>
                <a:ea typeface="Source Han Sans CN Normal"/>
                <a:cs typeface="Source Han Sans CN Normal"/>
              </a:rPr>
              <a:t>网络隐私保护是指</a:t>
            </a:r>
            <a:r>
              <a:rPr kumimoji="1" lang="en-US" altLang="zh-CN" dirty="0" err="1">
                <a:ln w="12700">
                  <a:noFill/>
                </a:ln>
                <a:solidFill>
                  <a:srgbClr val="FF0000"/>
                </a:solidFill>
                <a:latin typeface="Source Han Sans CN Normal"/>
                <a:ea typeface="Source Han Sans CN Normal"/>
                <a:cs typeface="Source Han Sans CN Normal"/>
              </a:rPr>
              <a:t>通过技术、管理或法律手段</a:t>
            </a:r>
            <a:r>
              <a:rPr kumimoji="1" lang="en-US" altLang="zh-CN" dirty="0" err="1">
                <a:ln w="12700">
                  <a:noFill/>
                </a:ln>
                <a:solidFill>
                  <a:srgbClr val="262626">
                    <a:alpha val="100000"/>
                  </a:srgbClr>
                </a:solidFill>
                <a:latin typeface="Source Han Sans CN Normal"/>
                <a:ea typeface="Source Han Sans CN Normal"/>
                <a:cs typeface="Source Han Sans CN Normal"/>
              </a:rPr>
              <a:t>，</a:t>
            </a:r>
            <a:r>
              <a:rPr kumimoji="1" lang="en-US" altLang="zh-CN" dirty="0" err="1">
                <a:ln w="12700">
                  <a:noFill/>
                </a:ln>
                <a:solidFill>
                  <a:srgbClr val="FF0000"/>
                </a:solidFill>
                <a:latin typeface="Source Han Sans CN Normal"/>
                <a:ea typeface="Source Han Sans CN Normal"/>
                <a:cs typeface="Source Han Sans CN Normal"/>
              </a:rPr>
              <a:t>防止</a:t>
            </a:r>
            <a:r>
              <a:rPr kumimoji="1" lang="en-US" altLang="zh-CN" dirty="0" err="1">
                <a:ln w="12700">
                  <a:noFill/>
                </a:ln>
                <a:solidFill>
                  <a:srgbClr val="262626">
                    <a:alpha val="100000"/>
                  </a:srgbClr>
                </a:solidFill>
                <a:latin typeface="Source Han Sans CN Normal"/>
                <a:ea typeface="Source Han Sans CN Normal"/>
                <a:cs typeface="Source Han Sans CN Normal"/>
              </a:rPr>
              <a:t>个人或组织的网络行为数据、</a:t>
            </a:r>
            <a:r>
              <a:rPr kumimoji="1" lang="en-US" altLang="zh-CN" dirty="0" err="1">
                <a:ln w="12700">
                  <a:noFill/>
                </a:ln>
                <a:solidFill>
                  <a:srgbClr val="FF0000"/>
                </a:solidFill>
                <a:latin typeface="Source Han Sans CN Normal"/>
                <a:ea typeface="Source Han Sans CN Normal"/>
                <a:cs typeface="Source Han Sans CN Normal"/>
              </a:rPr>
              <a:t>敏感信息被非授权收集、使用、泄露或篡改</a:t>
            </a:r>
            <a:r>
              <a:rPr kumimoji="1" lang="en-US" altLang="zh-CN" dirty="0">
                <a:ln w="12700">
                  <a:noFill/>
                </a:ln>
                <a:solidFill>
                  <a:srgbClr val="262626">
                    <a:alpha val="100000"/>
                  </a:srgbClr>
                </a:solidFill>
                <a:latin typeface="Source Han Sans CN Normal"/>
                <a:ea typeface="Source Han Sans CN Normal"/>
                <a:cs typeface="Source Han Sans CN Normal"/>
              </a:rPr>
              <a:t>。</a:t>
            </a:r>
            <a:endParaRPr kumimoji="1" lang="zh-CN" altLang="en-US" sz="2400" dirty="0">
              <a:solidFill>
                <a:srgbClr val="000000"/>
              </a:solidFill>
              <a:latin typeface="等线"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E49D316C-54C5-42EB-A8FD-B57980DC910D}"/>
              </a:ext>
            </a:extLst>
          </p:cNvPr>
          <p:cNvSpPr txBox="1"/>
          <p:nvPr/>
        </p:nvSpPr>
        <p:spPr>
          <a:xfrm>
            <a:off x="1027048" y="2658982"/>
            <a:ext cx="648000" cy="648000"/>
          </a:xfrm>
          <a:prstGeom prst="rect">
            <a:avLst/>
          </a:prstGeom>
          <a:noFill/>
          <a:ln>
            <a:noFill/>
          </a:ln>
        </p:spPr>
        <p:txBody>
          <a:bodyPr vert="horz" wrap="square" lIns="0" tIns="0" rIns="0" bIns="0" rtlCol="0" anchor="ctr"/>
          <a:lstStyle/>
          <a:p>
            <a:pPr algn="ctr" defTabSz="914400">
              <a:lnSpc>
                <a:spcPct val="110000"/>
              </a:lnSpc>
            </a:pPr>
            <a:r>
              <a:rPr kumimoji="1" lang="en-US" altLang="zh-CN">
                <a:ln w="12700">
                  <a:noFill/>
                </a:ln>
                <a:solidFill>
                  <a:srgbClr val="FFFFFF">
                    <a:alpha val="100000"/>
                  </a:srgbClr>
                </a:solidFill>
                <a:latin typeface="OPPOSans H"/>
                <a:ea typeface="OPPOSans H"/>
                <a:cs typeface="OPPOSans H"/>
              </a:rPr>
              <a:t>01</a:t>
            </a:r>
            <a:endParaRPr kumimoji="1" lang="zh-CN" altLang="en-US">
              <a:solidFill>
                <a:srgbClr val="000000"/>
              </a:solidFill>
              <a:latin typeface="等线" panose="020F0502020204030204"/>
              <a:ea typeface="等线" panose="02010600030101010101" pitchFamily="2" charset="-122"/>
            </a:endParaRPr>
          </a:p>
        </p:txBody>
      </p:sp>
      <p:sp>
        <p:nvSpPr>
          <p:cNvPr id="20" name="标题 1">
            <a:extLst>
              <a:ext uri="{FF2B5EF4-FFF2-40B4-BE49-F238E27FC236}">
                <a16:creationId xmlns:a16="http://schemas.microsoft.com/office/drawing/2014/main" id="{267BC398-7BBD-4C66-AC0C-B07EC1E973DC}"/>
              </a:ext>
            </a:extLst>
          </p:cNvPr>
          <p:cNvSpPr txBox="1"/>
          <p:nvPr/>
        </p:nvSpPr>
        <p:spPr>
          <a:xfrm>
            <a:off x="8040216" y="2440981"/>
            <a:ext cx="3384376" cy="3920648"/>
          </a:xfrm>
          <a:prstGeom prst="roundRect">
            <a:avLst>
              <a:gd name="adj" fmla="val 12424"/>
            </a:avLst>
          </a:prstGeom>
          <a:blipFill>
            <a:blip r:embed="rId3"/>
            <a:srcRect/>
            <a:stretch>
              <a:fillRect l="-104858" t="-1072905" r="-4048"/>
            </a:stretch>
          </a:blipFill>
          <a:ln w="19050" cap="sq">
            <a:noFill/>
            <a:miter/>
          </a:ln>
          <a:effectLst>
            <a:outerShdw blurRad="165100" dist="12700" sx="102000" sy="102000" algn="ctr" rotWithShape="0">
              <a:srgbClr val="0C27FA">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1" name="标题 1">
            <a:extLst>
              <a:ext uri="{FF2B5EF4-FFF2-40B4-BE49-F238E27FC236}">
                <a16:creationId xmlns:a16="http://schemas.microsoft.com/office/drawing/2014/main" id="{FBE56928-FA2A-470E-A2D9-79D742F7573D}"/>
              </a:ext>
            </a:extLst>
          </p:cNvPr>
          <p:cNvSpPr txBox="1"/>
          <p:nvPr/>
        </p:nvSpPr>
        <p:spPr>
          <a:xfrm>
            <a:off x="8221100" y="2665161"/>
            <a:ext cx="648000" cy="648000"/>
          </a:xfrm>
          <a:prstGeom prst="ellipse">
            <a:avLst/>
          </a:prstGeom>
          <a:solidFill>
            <a:srgbClr val="0C27FA"/>
          </a:solidFill>
          <a:ln w="1905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2" name="标题 1">
            <a:extLst>
              <a:ext uri="{FF2B5EF4-FFF2-40B4-BE49-F238E27FC236}">
                <a16:creationId xmlns:a16="http://schemas.microsoft.com/office/drawing/2014/main" id="{82A7BAF4-B63D-4515-B717-272B8EFE4508}"/>
              </a:ext>
            </a:extLst>
          </p:cNvPr>
          <p:cNvSpPr txBox="1"/>
          <p:nvPr/>
        </p:nvSpPr>
        <p:spPr>
          <a:xfrm>
            <a:off x="8970304" y="2781946"/>
            <a:ext cx="2235164" cy="1170122"/>
          </a:xfrm>
          <a:prstGeom prst="rect">
            <a:avLst/>
          </a:prstGeom>
          <a:noFill/>
          <a:ln>
            <a:noFill/>
          </a:ln>
          <a:effectLst/>
        </p:spPr>
        <p:txBody>
          <a:bodyPr vert="horz" wrap="square" lIns="0" tIns="0" rIns="0" bIns="0" rtlCol="0" anchor="ctr"/>
          <a:lstStyle/>
          <a:p>
            <a:pPr defTabSz="914400">
              <a:lnSpc>
                <a:spcPct val="150000"/>
              </a:lnSpc>
            </a:pPr>
            <a:r>
              <a:rPr kumimoji="1" lang="en-US" altLang="zh-CN" dirty="0" err="1">
                <a:ln w="12700">
                  <a:noFill/>
                </a:ln>
                <a:solidFill>
                  <a:srgbClr val="262626">
                    <a:alpha val="100000"/>
                  </a:srgbClr>
                </a:solidFill>
                <a:latin typeface="Source Han Sans CN Normal"/>
                <a:ea typeface="Source Han Sans CN Normal"/>
                <a:cs typeface="Source Han Sans CN Normal"/>
              </a:rPr>
              <a:t>核心原则包括</a:t>
            </a:r>
            <a:r>
              <a:rPr kumimoji="1" lang="en-US" altLang="zh-CN" dirty="0" err="1">
                <a:ln w="12700">
                  <a:noFill/>
                </a:ln>
                <a:solidFill>
                  <a:srgbClr val="FF0000"/>
                </a:solidFill>
                <a:latin typeface="Source Han Sans CN Normal"/>
                <a:ea typeface="Source Han Sans CN Normal"/>
                <a:cs typeface="Source Han Sans CN Normal"/>
              </a:rPr>
              <a:t>最小必要</a:t>
            </a:r>
            <a:r>
              <a:rPr kumimoji="1" lang="en-US" altLang="zh-CN" dirty="0" err="1">
                <a:ln w="12700">
                  <a:noFill/>
                </a:ln>
                <a:solidFill>
                  <a:srgbClr val="262626">
                    <a:alpha val="100000"/>
                  </a:srgbClr>
                </a:solidFill>
                <a:latin typeface="Source Han Sans CN Normal"/>
                <a:ea typeface="Source Han Sans CN Normal"/>
                <a:cs typeface="Source Han Sans CN Normal"/>
              </a:rPr>
              <a:t>、</a:t>
            </a:r>
            <a:r>
              <a:rPr kumimoji="1" lang="en-US" altLang="zh-CN" dirty="0" err="1">
                <a:ln w="12700">
                  <a:noFill/>
                </a:ln>
                <a:solidFill>
                  <a:srgbClr val="FF0000"/>
                </a:solidFill>
                <a:latin typeface="Source Han Sans CN Normal"/>
                <a:ea typeface="Source Han Sans CN Normal"/>
                <a:cs typeface="Source Han Sans CN Normal"/>
              </a:rPr>
              <a:t>知情同意</a:t>
            </a:r>
            <a:r>
              <a:rPr kumimoji="1" lang="en-US" altLang="zh-CN" dirty="0" err="1">
                <a:ln w="12700">
                  <a:noFill/>
                </a:ln>
                <a:solidFill>
                  <a:srgbClr val="262626">
                    <a:alpha val="100000"/>
                  </a:srgbClr>
                </a:solidFill>
                <a:latin typeface="Source Han Sans CN Normal"/>
                <a:ea typeface="Source Han Sans CN Normal"/>
                <a:cs typeface="Source Han Sans CN Normal"/>
              </a:rPr>
              <a:t>和</a:t>
            </a:r>
            <a:r>
              <a:rPr kumimoji="1" lang="en-US" altLang="zh-CN" dirty="0" err="1">
                <a:ln w="12700">
                  <a:noFill/>
                </a:ln>
                <a:solidFill>
                  <a:srgbClr val="FF0000"/>
                </a:solidFill>
                <a:latin typeface="Source Han Sans CN Normal"/>
                <a:ea typeface="Source Han Sans CN Normal"/>
                <a:cs typeface="Source Han Sans CN Normal"/>
              </a:rPr>
              <a:t>目的限制</a:t>
            </a:r>
            <a:r>
              <a:rPr kumimoji="1" lang="en-US" altLang="zh-CN" dirty="0">
                <a:ln w="12700">
                  <a:noFill/>
                </a:ln>
                <a:solidFill>
                  <a:srgbClr val="262626">
                    <a:alpha val="100000"/>
                  </a:srgbClr>
                </a:solidFill>
                <a:latin typeface="Source Han Sans CN Normal"/>
                <a:ea typeface="Source Han Sans CN Normal"/>
                <a:cs typeface="Source Han Sans CN Normal"/>
              </a:rPr>
              <a:t>。</a:t>
            </a:r>
            <a:endParaRPr kumimoji="1" lang="zh-CN" altLang="en-US" sz="2400" dirty="0">
              <a:solidFill>
                <a:srgbClr val="000000"/>
              </a:solidFill>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797BF67C-9E1C-4711-89CD-13AED8335AEC}"/>
              </a:ext>
            </a:extLst>
          </p:cNvPr>
          <p:cNvSpPr txBox="1"/>
          <p:nvPr/>
        </p:nvSpPr>
        <p:spPr>
          <a:xfrm>
            <a:off x="4443190" y="2440981"/>
            <a:ext cx="3384376" cy="3920647"/>
          </a:xfrm>
          <a:prstGeom prst="roundRect">
            <a:avLst>
              <a:gd name="adj" fmla="val 12424"/>
            </a:avLst>
          </a:prstGeom>
          <a:blipFill>
            <a:blip r:embed="rId3"/>
            <a:srcRect/>
            <a:stretch>
              <a:fillRect l="-104858" t="-1072905" r="-4048"/>
            </a:stretch>
          </a:blipFill>
          <a:ln w="19050" cap="sq">
            <a:noFill/>
            <a:miter/>
          </a:ln>
          <a:effectLst>
            <a:outerShdw blurRad="165100" dist="12700" sx="102000" sy="102000" algn="ctr" rotWithShape="0">
              <a:srgbClr val="0C27FA">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E26CDAF9-C8EF-4278-B9E4-BEB87A77B5B9}"/>
              </a:ext>
            </a:extLst>
          </p:cNvPr>
          <p:cNvSpPr txBox="1"/>
          <p:nvPr/>
        </p:nvSpPr>
        <p:spPr>
          <a:xfrm>
            <a:off x="4620700" y="2658981"/>
            <a:ext cx="648000" cy="648000"/>
          </a:xfrm>
          <a:prstGeom prst="ellipse">
            <a:avLst/>
          </a:prstGeom>
          <a:solidFill>
            <a:srgbClr val="0C27FA"/>
          </a:solidFill>
          <a:ln w="1905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09EDBB71-57BB-4254-AF7D-A867216AA66F}"/>
              </a:ext>
            </a:extLst>
          </p:cNvPr>
          <p:cNvSpPr txBox="1"/>
          <p:nvPr/>
        </p:nvSpPr>
        <p:spPr>
          <a:xfrm>
            <a:off x="5369904" y="2781946"/>
            <a:ext cx="2235164" cy="2781946"/>
          </a:xfrm>
          <a:prstGeom prst="rect">
            <a:avLst/>
          </a:prstGeom>
          <a:noFill/>
          <a:ln>
            <a:noFill/>
          </a:ln>
          <a:effectLst/>
        </p:spPr>
        <p:txBody>
          <a:bodyPr vert="horz" wrap="square" lIns="0" tIns="0" rIns="0" bIns="0" rtlCol="0" anchor="ctr"/>
          <a:lstStyle/>
          <a:p>
            <a:pPr defTabSz="914400">
              <a:lnSpc>
                <a:spcPct val="150000"/>
              </a:lnSpc>
            </a:pPr>
            <a:r>
              <a:rPr kumimoji="1" lang="en-US" altLang="zh-CN" dirty="0" err="1">
                <a:ln w="12700">
                  <a:noFill/>
                </a:ln>
                <a:solidFill>
                  <a:srgbClr val="262626">
                    <a:alpha val="100000"/>
                  </a:srgbClr>
                </a:solidFill>
                <a:latin typeface="Source Han Sans CN Normal"/>
                <a:ea typeface="Source Han Sans CN Normal"/>
                <a:cs typeface="Source Han Sans CN Normal"/>
              </a:rPr>
              <a:t>关键对象包括</a:t>
            </a:r>
            <a:r>
              <a:rPr kumimoji="1" lang="en-US" altLang="zh-CN" dirty="0" err="1">
                <a:ln w="12700">
                  <a:noFill/>
                </a:ln>
                <a:solidFill>
                  <a:srgbClr val="FF0000"/>
                </a:solidFill>
                <a:latin typeface="Source Han Sans CN Normal"/>
                <a:ea typeface="Source Han Sans CN Normal"/>
                <a:cs typeface="Source Han Sans CN Normal"/>
              </a:rPr>
              <a:t>个人信息</a:t>
            </a:r>
            <a:r>
              <a:rPr kumimoji="1" lang="en-US" altLang="zh-CN" dirty="0" err="1">
                <a:ln w="12700">
                  <a:noFill/>
                </a:ln>
                <a:solidFill>
                  <a:srgbClr val="262626">
                    <a:alpha val="100000"/>
                  </a:srgbClr>
                </a:solidFill>
                <a:latin typeface="Source Han Sans CN Normal"/>
                <a:ea typeface="Source Han Sans CN Normal"/>
                <a:cs typeface="Source Han Sans CN Normal"/>
              </a:rPr>
              <a:t>（如姓名、手机号、地址</a:t>
            </a:r>
            <a:r>
              <a:rPr kumimoji="1" lang="en-US" altLang="zh-CN" dirty="0">
                <a:ln w="12700">
                  <a:noFill/>
                </a:ln>
                <a:solidFill>
                  <a:srgbClr val="262626">
                    <a:alpha val="100000"/>
                  </a:srgbClr>
                </a:solidFill>
                <a:latin typeface="Source Han Sans CN Normal"/>
                <a:ea typeface="Source Han Sans CN Normal"/>
                <a:cs typeface="Source Han Sans CN Normal"/>
              </a:rPr>
              <a:t>）、</a:t>
            </a:r>
            <a:r>
              <a:rPr kumimoji="1" lang="en-US" altLang="zh-CN" dirty="0" err="1">
                <a:ln w="12700">
                  <a:noFill/>
                </a:ln>
                <a:solidFill>
                  <a:srgbClr val="FF0000"/>
                </a:solidFill>
                <a:latin typeface="Source Han Sans CN Normal"/>
                <a:ea typeface="Source Han Sans CN Normal"/>
                <a:cs typeface="Source Han Sans CN Normal"/>
              </a:rPr>
              <a:t>行为数据</a:t>
            </a:r>
            <a:r>
              <a:rPr kumimoji="1" lang="en-US" altLang="zh-CN" dirty="0" err="1">
                <a:ln w="12700">
                  <a:noFill/>
                </a:ln>
                <a:solidFill>
                  <a:srgbClr val="262626">
                    <a:alpha val="100000"/>
                  </a:srgbClr>
                </a:solidFill>
                <a:latin typeface="Source Han Sans CN Normal"/>
                <a:ea typeface="Source Han Sans CN Normal"/>
                <a:cs typeface="Source Han Sans CN Normal"/>
              </a:rPr>
              <a:t>（如浏览记录、位置轨迹）和</a:t>
            </a:r>
            <a:r>
              <a:rPr kumimoji="1" lang="en-US" altLang="zh-CN" dirty="0" err="1">
                <a:ln w="12700">
                  <a:noFill/>
                </a:ln>
                <a:solidFill>
                  <a:srgbClr val="FF0000"/>
                </a:solidFill>
                <a:latin typeface="Source Han Sans CN Normal"/>
                <a:ea typeface="Source Han Sans CN Normal"/>
                <a:cs typeface="Source Han Sans CN Normal"/>
              </a:rPr>
              <a:t>敏感信息</a:t>
            </a:r>
            <a:r>
              <a:rPr kumimoji="1" lang="en-US" altLang="zh-CN" dirty="0" err="1">
                <a:ln w="12700">
                  <a:noFill/>
                </a:ln>
                <a:solidFill>
                  <a:srgbClr val="262626">
                    <a:alpha val="100000"/>
                  </a:srgbClr>
                </a:solidFill>
                <a:latin typeface="Source Han Sans CN Normal"/>
                <a:ea typeface="Source Han Sans CN Normal"/>
                <a:cs typeface="Source Han Sans CN Normal"/>
              </a:rPr>
              <a:t>（如身份证号、金融账户</a:t>
            </a:r>
            <a:r>
              <a:rPr kumimoji="1" lang="en-US" altLang="zh-CN" dirty="0">
                <a:ln w="12700">
                  <a:noFill/>
                </a:ln>
                <a:solidFill>
                  <a:srgbClr val="262626">
                    <a:alpha val="100000"/>
                  </a:srgbClr>
                </a:solidFill>
                <a:latin typeface="Source Han Sans CN Normal"/>
                <a:ea typeface="Source Han Sans CN Normal"/>
                <a:cs typeface="Source Han Sans CN Normal"/>
              </a:rPr>
              <a:t>）。</a:t>
            </a:r>
            <a:endParaRPr kumimoji="1" lang="zh-CN" altLang="en-US" sz="2400" dirty="0">
              <a:solidFill>
                <a:srgbClr val="000000"/>
              </a:solidFill>
              <a:latin typeface="等线" panose="020F0502020204030204"/>
              <a:ea typeface="等线" panose="02010600030101010101" pitchFamily="2" charset="-122"/>
            </a:endParaRPr>
          </a:p>
        </p:txBody>
      </p:sp>
      <p:sp>
        <p:nvSpPr>
          <p:cNvPr id="26" name="标题 1">
            <a:extLst>
              <a:ext uri="{FF2B5EF4-FFF2-40B4-BE49-F238E27FC236}">
                <a16:creationId xmlns:a16="http://schemas.microsoft.com/office/drawing/2014/main" id="{3FE0E23C-2271-41F9-B1AF-4918A58F8A49}"/>
              </a:ext>
            </a:extLst>
          </p:cNvPr>
          <p:cNvSpPr txBox="1"/>
          <p:nvPr/>
        </p:nvSpPr>
        <p:spPr>
          <a:xfrm>
            <a:off x="4552611" y="2652375"/>
            <a:ext cx="775835" cy="648000"/>
          </a:xfrm>
          <a:prstGeom prst="rect">
            <a:avLst/>
          </a:prstGeom>
          <a:noFill/>
          <a:ln>
            <a:noFill/>
          </a:ln>
        </p:spPr>
        <p:txBody>
          <a:bodyPr vert="horz" wrap="square" lIns="0" tIns="0" rIns="0" bIns="0" rtlCol="0" anchor="ctr"/>
          <a:lstStyle/>
          <a:p>
            <a:pPr algn="ctr" defTabSz="914400">
              <a:lnSpc>
                <a:spcPct val="110000"/>
              </a:lnSpc>
            </a:pPr>
            <a:r>
              <a:rPr kumimoji="1" lang="en-US" altLang="zh-CN">
                <a:ln w="12700">
                  <a:noFill/>
                </a:ln>
                <a:solidFill>
                  <a:srgbClr val="FFFFFF">
                    <a:alpha val="100000"/>
                  </a:srgbClr>
                </a:solidFill>
                <a:latin typeface="OPPOSans H"/>
                <a:ea typeface="OPPOSans H"/>
                <a:cs typeface="OPPOSans H"/>
              </a:rPr>
              <a:t>02</a:t>
            </a:r>
            <a:endParaRPr kumimoji="1" lang="zh-CN" altLang="en-US">
              <a:solidFill>
                <a:srgbClr val="000000"/>
              </a:solidFill>
              <a:latin typeface="等线" panose="020F0502020204030204"/>
              <a:ea typeface="等线" panose="02010600030101010101" pitchFamily="2" charset="-122"/>
            </a:endParaRPr>
          </a:p>
        </p:txBody>
      </p:sp>
      <p:sp>
        <p:nvSpPr>
          <p:cNvPr id="27" name="标题 1">
            <a:extLst>
              <a:ext uri="{FF2B5EF4-FFF2-40B4-BE49-F238E27FC236}">
                <a16:creationId xmlns:a16="http://schemas.microsoft.com/office/drawing/2014/main" id="{67B52290-40FD-4431-8D1F-A41642A49AD2}"/>
              </a:ext>
            </a:extLst>
          </p:cNvPr>
          <p:cNvSpPr txBox="1"/>
          <p:nvPr/>
        </p:nvSpPr>
        <p:spPr>
          <a:xfrm>
            <a:off x="8157181" y="2665162"/>
            <a:ext cx="775835" cy="648000"/>
          </a:xfrm>
          <a:prstGeom prst="rect">
            <a:avLst/>
          </a:prstGeom>
          <a:noFill/>
          <a:ln>
            <a:noFill/>
          </a:ln>
        </p:spPr>
        <p:txBody>
          <a:bodyPr vert="horz" wrap="square" lIns="0" tIns="0" rIns="0" bIns="0" rtlCol="0" anchor="ctr"/>
          <a:lstStyle/>
          <a:p>
            <a:pPr algn="ctr" defTabSz="914400">
              <a:lnSpc>
                <a:spcPct val="110000"/>
              </a:lnSpc>
            </a:pPr>
            <a:r>
              <a:rPr kumimoji="1" lang="en-US" altLang="zh-CN">
                <a:ln w="12700">
                  <a:noFill/>
                </a:ln>
                <a:solidFill>
                  <a:srgbClr val="FFFFFF">
                    <a:alpha val="100000"/>
                  </a:srgbClr>
                </a:solidFill>
                <a:latin typeface="OPPOSans H"/>
                <a:ea typeface="OPPOSans H"/>
                <a:cs typeface="OPPOSans H"/>
              </a:rPr>
              <a:t>03</a:t>
            </a:r>
            <a:endParaRPr kumimoji="1" lang="zh-CN" altLang="en-US">
              <a:solidFill>
                <a:srgbClr val="000000"/>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40175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3F0B9-97EF-43E7-BDB6-432AE21929DA}"/>
              </a:ext>
            </a:extLst>
          </p:cNvPr>
          <p:cNvSpPr>
            <a:spLocks noGrp="1"/>
          </p:cNvSpPr>
          <p:nvPr>
            <p:ph type="title"/>
          </p:nvPr>
        </p:nvSpPr>
        <p:spPr/>
        <p:txBody>
          <a:bodyPr/>
          <a:lstStyle/>
          <a:p>
            <a:r>
              <a:rPr lang="zh-CN" altLang="en-US" dirty="0"/>
              <a:t>什么是协议</a:t>
            </a:r>
          </a:p>
        </p:txBody>
      </p:sp>
      <p:pic>
        <p:nvPicPr>
          <p:cNvPr id="4" name="图片 3">
            <a:extLst>
              <a:ext uri="{FF2B5EF4-FFF2-40B4-BE49-F238E27FC236}">
                <a16:creationId xmlns:a16="http://schemas.microsoft.com/office/drawing/2014/main" id="{1A8009A1-0856-49C9-8DDA-6781FEB2F6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40" t="594" r="21096" b="63432"/>
          <a:stretch/>
        </p:blipFill>
        <p:spPr>
          <a:xfrm>
            <a:off x="1785675" y="3083979"/>
            <a:ext cx="2570753" cy="1908187"/>
          </a:xfrm>
          <a:prstGeom prst="rect">
            <a:avLst/>
          </a:prstGeom>
        </p:spPr>
      </p:pic>
      <p:sp>
        <p:nvSpPr>
          <p:cNvPr id="5" name="对话气泡: 圆角矩形 26">
            <a:extLst>
              <a:ext uri="{FF2B5EF4-FFF2-40B4-BE49-F238E27FC236}">
                <a16:creationId xmlns:a16="http://schemas.microsoft.com/office/drawing/2014/main" id="{50299E70-DB8A-41F4-B2D7-F18B292374E5}"/>
              </a:ext>
            </a:extLst>
          </p:cNvPr>
          <p:cNvSpPr/>
          <p:nvPr/>
        </p:nvSpPr>
        <p:spPr>
          <a:xfrm flipH="1">
            <a:off x="3276091" y="2886439"/>
            <a:ext cx="2242160" cy="566803"/>
          </a:xfrm>
          <a:prstGeom prst="wedgeRoundRectCallout">
            <a:avLst>
              <a:gd name="adj1" fmla="val 53480"/>
              <a:gd name="adj2" fmla="val 76920"/>
              <a:gd name="adj3" fmla="val 16667"/>
            </a:avLst>
          </a:prstGeom>
          <a:solidFill>
            <a:srgbClr val="009FF6"/>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022F8AB3-3089-44B8-80EA-00718326A6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104" t="10833" r="8271" b="61146"/>
          <a:stretch/>
        </p:blipFill>
        <p:spPr>
          <a:xfrm>
            <a:off x="5685900" y="3563474"/>
            <a:ext cx="1528735" cy="1398741"/>
          </a:xfrm>
          <a:prstGeom prst="rect">
            <a:avLst/>
          </a:prstGeom>
        </p:spPr>
      </p:pic>
      <p:sp>
        <p:nvSpPr>
          <p:cNvPr id="7" name="对话气泡: 圆角矩形 34">
            <a:extLst>
              <a:ext uri="{FF2B5EF4-FFF2-40B4-BE49-F238E27FC236}">
                <a16:creationId xmlns:a16="http://schemas.microsoft.com/office/drawing/2014/main" id="{6913C3AE-C23F-44C2-9740-4FE93DA1B935}"/>
              </a:ext>
            </a:extLst>
          </p:cNvPr>
          <p:cNvSpPr/>
          <p:nvPr/>
        </p:nvSpPr>
        <p:spPr>
          <a:xfrm>
            <a:off x="4231167" y="3533089"/>
            <a:ext cx="1391307" cy="498373"/>
          </a:xfrm>
          <a:prstGeom prst="wedgeRoundRectCallout">
            <a:avLst>
              <a:gd name="adj1" fmla="val 50285"/>
              <a:gd name="adj2" fmla="val 99606"/>
              <a:gd name="adj3" fmla="val 16667"/>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79">
            <a:extLst>
              <a:ext uri="{FF2B5EF4-FFF2-40B4-BE49-F238E27FC236}">
                <a16:creationId xmlns:a16="http://schemas.microsoft.com/office/drawing/2014/main" id="{E5F59D85-8EEE-4E5F-9287-BBC8F29FC424}"/>
              </a:ext>
            </a:extLst>
          </p:cNvPr>
          <p:cNvSpPr txBox="1">
            <a:spLocks noChangeArrowheads="1"/>
          </p:cNvSpPr>
          <p:nvPr/>
        </p:nvSpPr>
        <p:spPr bwMode="auto">
          <a:xfrm flipH="1">
            <a:off x="3297429" y="2985174"/>
            <a:ext cx="2220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请问现在是几点钟？</a:t>
            </a:r>
            <a:endParaRPr kumimoji="1"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9" name="Text Box 79">
            <a:extLst>
              <a:ext uri="{FF2B5EF4-FFF2-40B4-BE49-F238E27FC236}">
                <a16:creationId xmlns:a16="http://schemas.microsoft.com/office/drawing/2014/main" id="{246EEEF2-5606-4392-B441-188F022CE362}"/>
              </a:ext>
            </a:extLst>
          </p:cNvPr>
          <p:cNvSpPr txBox="1">
            <a:spLocks noChangeArrowheads="1"/>
          </p:cNvSpPr>
          <p:nvPr/>
        </p:nvSpPr>
        <p:spPr bwMode="auto">
          <a:xfrm>
            <a:off x="4356428" y="3593352"/>
            <a:ext cx="171799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dirty="0">
                <a:latin typeface="Times New Roman" panose="02020603050405020304" pitchFamily="18" charset="0"/>
                <a:ea typeface="思源黑体 CN Medium" panose="020B0600000000000000" pitchFamily="34" charset="-122"/>
                <a:cs typeface="Times New Roman" panose="02020603050405020304" pitchFamily="18" charset="0"/>
              </a:rPr>
              <a:t>下午两点</a:t>
            </a:r>
            <a:endParaRPr kumimoji="1" lang="en-US" altLang="zh-CN" b="1"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0" name="Text Box 79">
            <a:extLst>
              <a:ext uri="{FF2B5EF4-FFF2-40B4-BE49-F238E27FC236}">
                <a16:creationId xmlns:a16="http://schemas.microsoft.com/office/drawing/2014/main" id="{457A3930-002C-4FB5-ABAB-8C6FDF33C6EB}"/>
              </a:ext>
            </a:extLst>
          </p:cNvPr>
          <p:cNvSpPr txBox="1">
            <a:spLocks noChangeArrowheads="1"/>
          </p:cNvSpPr>
          <p:nvPr/>
        </p:nvSpPr>
        <p:spPr bwMode="auto">
          <a:xfrm flipH="1">
            <a:off x="3297429" y="2959172"/>
            <a:ext cx="2220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Medium" panose="020B0600000000000000" pitchFamily="34" charset="-122"/>
                <a:cs typeface="Times New Roman" panose="02020603050405020304" pitchFamily="18" charset="0"/>
              </a:rPr>
              <a:t>Got the time?</a:t>
            </a:r>
          </a:p>
        </p:txBody>
      </p:sp>
      <p:sp>
        <p:nvSpPr>
          <p:cNvPr id="11" name="Text Box 79">
            <a:extLst>
              <a:ext uri="{FF2B5EF4-FFF2-40B4-BE49-F238E27FC236}">
                <a16:creationId xmlns:a16="http://schemas.microsoft.com/office/drawing/2014/main" id="{A663439B-228C-4721-8298-BCA716A813EF}"/>
              </a:ext>
            </a:extLst>
          </p:cNvPr>
          <p:cNvSpPr txBox="1">
            <a:spLocks noChangeArrowheads="1"/>
          </p:cNvSpPr>
          <p:nvPr/>
        </p:nvSpPr>
        <p:spPr bwMode="auto">
          <a:xfrm>
            <a:off x="4289983" y="3523484"/>
            <a:ext cx="1364204" cy="4924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b="1" dirty="0">
                <a:latin typeface="Times New Roman" panose="02020603050405020304" pitchFamily="18" charset="0"/>
                <a:ea typeface="思源黑体 CN Medium" panose="020B0600000000000000" pitchFamily="34" charset="-122"/>
                <a:cs typeface="Times New Roman" panose="02020603050405020304" pitchFamily="18" charset="0"/>
              </a:rPr>
              <a:t>PM2:00</a:t>
            </a:r>
          </a:p>
        </p:txBody>
      </p:sp>
      <p:sp>
        <p:nvSpPr>
          <p:cNvPr id="12" name="文本框 11">
            <a:extLst>
              <a:ext uri="{FF2B5EF4-FFF2-40B4-BE49-F238E27FC236}">
                <a16:creationId xmlns:a16="http://schemas.microsoft.com/office/drawing/2014/main" id="{42333F57-19F3-44E0-B7E0-3F1986E308EA}"/>
              </a:ext>
            </a:extLst>
          </p:cNvPr>
          <p:cNvSpPr txBox="1"/>
          <p:nvPr/>
        </p:nvSpPr>
        <p:spPr>
          <a:xfrm>
            <a:off x="3802775" y="5439195"/>
            <a:ext cx="4134465" cy="523220"/>
          </a:xfrm>
          <a:prstGeom prst="rect">
            <a:avLst/>
          </a:prstGeom>
          <a:noFill/>
        </p:spPr>
        <p:txBody>
          <a:bodyPr wrap="none" rtlCol="0">
            <a:spAutoFit/>
          </a:bodyPr>
          <a:lstStyle/>
          <a:p>
            <a:r>
              <a:rPr lang="zh-CN" altLang="en-US" sz="2800" b="1" i="1" dirty="0">
                <a:solidFill>
                  <a:srgbClr val="FF0000"/>
                </a:solidFill>
              </a:rPr>
              <a:t>人类的语言就是一种协议</a:t>
            </a:r>
          </a:p>
        </p:txBody>
      </p:sp>
      <p:grpSp>
        <p:nvGrpSpPr>
          <p:cNvPr id="13" name="组合 12">
            <a:extLst>
              <a:ext uri="{FF2B5EF4-FFF2-40B4-BE49-F238E27FC236}">
                <a16:creationId xmlns:a16="http://schemas.microsoft.com/office/drawing/2014/main" id="{1D825EC4-D8F6-43B9-B071-18D534EF5A39}"/>
              </a:ext>
            </a:extLst>
          </p:cNvPr>
          <p:cNvGrpSpPr/>
          <p:nvPr/>
        </p:nvGrpSpPr>
        <p:grpSpPr>
          <a:xfrm>
            <a:off x="8586950" y="2841781"/>
            <a:ext cx="2225435" cy="584775"/>
            <a:chOff x="3051917" y="4900237"/>
            <a:chExt cx="2225435" cy="584775"/>
          </a:xfrm>
        </p:grpSpPr>
        <p:sp>
          <p:nvSpPr>
            <p:cNvPr id="14" name="矩形: 圆角 23">
              <a:extLst>
                <a:ext uri="{FF2B5EF4-FFF2-40B4-BE49-F238E27FC236}">
                  <a16:creationId xmlns:a16="http://schemas.microsoft.com/office/drawing/2014/main" id="{2108C766-3477-447C-B2CF-3A57916037F2}"/>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6B6CB9C-4F8D-43E3-B071-47AD77416C11}"/>
                </a:ext>
              </a:extLst>
            </p:cNvPr>
            <p:cNvSpPr/>
            <p:nvPr/>
          </p:nvSpPr>
          <p:spPr>
            <a:xfrm>
              <a:off x="3051917" y="4991355"/>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语   法</a:t>
              </a:r>
            </a:p>
          </p:txBody>
        </p:sp>
      </p:grpSp>
      <p:grpSp>
        <p:nvGrpSpPr>
          <p:cNvPr id="16" name="组合 15">
            <a:extLst>
              <a:ext uri="{FF2B5EF4-FFF2-40B4-BE49-F238E27FC236}">
                <a16:creationId xmlns:a16="http://schemas.microsoft.com/office/drawing/2014/main" id="{0B092318-1C1F-41AD-9D5D-847E57D44E0D}"/>
              </a:ext>
            </a:extLst>
          </p:cNvPr>
          <p:cNvGrpSpPr/>
          <p:nvPr/>
        </p:nvGrpSpPr>
        <p:grpSpPr>
          <a:xfrm>
            <a:off x="8586950" y="3672113"/>
            <a:ext cx="2225435" cy="584775"/>
            <a:chOff x="3051917" y="4900237"/>
            <a:chExt cx="2225435" cy="584775"/>
          </a:xfrm>
        </p:grpSpPr>
        <p:sp>
          <p:nvSpPr>
            <p:cNvPr id="17" name="矩形: 圆角 23">
              <a:extLst>
                <a:ext uri="{FF2B5EF4-FFF2-40B4-BE49-F238E27FC236}">
                  <a16:creationId xmlns:a16="http://schemas.microsoft.com/office/drawing/2014/main" id="{4C8B5097-A987-4978-A1EC-A83BF7EFD36A}"/>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BD3670D-3FBB-4F02-A0B6-A528383D5FC8}"/>
                </a:ext>
              </a:extLst>
            </p:cNvPr>
            <p:cNvSpPr/>
            <p:nvPr/>
          </p:nvSpPr>
          <p:spPr>
            <a:xfrm>
              <a:off x="3051917" y="4991355"/>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语   义</a:t>
              </a:r>
            </a:p>
          </p:txBody>
        </p:sp>
      </p:grpSp>
      <p:grpSp>
        <p:nvGrpSpPr>
          <p:cNvPr id="19" name="组合 18">
            <a:extLst>
              <a:ext uri="{FF2B5EF4-FFF2-40B4-BE49-F238E27FC236}">
                <a16:creationId xmlns:a16="http://schemas.microsoft.com/office/drawing/2014/main" id="{A7672712-B78F-4B16-85D7-2C636CD83E14}"/>
              </a:ext>
            </a:extLst>
          </p:cNvPr>
          <p:cNvGrpSpPr/>
          <p:nvPr/>
        </p:nvGrpSpPr>
        <p:grpSpPr>
          <a:xfrm>
            <a:off x="8586950" y="4511150"/>
            <a:ext cx="2225435" cy="584775"/>
            <a:chOff x="3051917" y="4900237"/>
            <a:chExt cx="2225435" cy="584775"/>
          </a:xfrm>
        </p:grpSpPr>
        <p:sp>
          <p:nvSpPr>
            <p:cNvPr id="20" name="矩形: 圆角 23">
              <a:extLst>
                <a:ext uri="{FF2B5EF4-FFF2-40B4-BE49-F238E27FC236}">
                  <a16:creationId xmlns:a16="http://schemas.microsoft.com/office/drawing/2014/main" id="{F7EBC631-E896-416A-9726-21C4A0882F4B}"/>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9ED9502-1DEA-406E-ADBD-94F92F1D05D4}"/>
                </a:ext>
              </a:extLst>
            </p:cNvPr>
            <p:cNvSpPr/>
            <p:nvPr/>
          </p:nvSpPr>
          <p:spPr>
            <a:xfrm>
              <a:off x="3051917" y="4991355"/>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同   步</a:t>
              </a:r>
            </a:p>
          </p:txBody>
        </p:sp>
      </p:grpSp>
      <p:sp>
        <p:nvSpPr>
          <p:cNvPr id="22" name="文本框 21">
            <a:extLst>
              <a:ext uri="{FF2B5EF4-FFF2-40B4-BE49-F238E27FC236}">
                <a16:creationId xmlns:a16="http://schemas.microsoft.com/office/drawing/2014/main" id="{EF289D37-A110-46F0-A99B-C4C275FA5088}"/>
              </a:ext>
            </a:extLst>
          </p:cNvPr>
          <p:cNvSpPr txBox="1"/>
          <p:nvPr/>
        </p:nvSpPr>
        <p:spPr>
          <a:xfrm>
            <a:off x="3648117" y="5434422"/>
            <a:ext cx="4852610" cy="523220"/>
          </a:xfrm>
          <a:prstGeom prst="rect">
            <a:avLst/>
          </a:prstGeom>
          <a:noFill/>
        </p:spPr>
        <p:txBody>
          <a:bodyPr wrap="none" rtlCol="0">
            <a:spAutoFit/>
          </a:bodyPr>
          <a:lstStyle/>
          <a:p>
            <a:r>
              <a:rPr lang="zh-CN" altLang="en-US" sz="2800" b="1" i="1" dirty="0">
                <a:solidFill>
                  <a:srgbClr val="FF0000"/>
                </a:solidFill>
              </a:rPr>
              <a:t>计算机之间通信同样需要协议</a:t>
            </a:r>
          </a:p>
        </p:txBody>
      </p:sp>
    </p:spTree>
    <p:extLst>
      <p:ext uri="{BB962C8B-B14F-4D97-AF65-F5344CB8AC3E}">
        <p14:creationId xmlns:p14="http://schemas.microsoft.com/office/powerpoint/2010/main" val="258838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xit" presetSubtype="0" fill="hold" grpId="1"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8" grpId="1"/>
      <p:bldP spid="9" grpId="0"/>
      <p:bldP spid="9" grpId="1"/>
      <p:bldP spid="10" grpId="0"/>
      <p:bldP spid="11" grpId="0"/>
      <p:bldP spid="12" grpId="0"/>
      <p:bldP spid="12" grpId="1"/>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网络隐私保护</a:t>
            </a:r>
          </a:p>
        </p:txBody>
      </p:sp>
      <p:sp>
        <p:nvSpPr>
          <p:cNvPr id="4" name="内容占位符 3">
            <a:extLst>
              <a:ext uri="{FF2B5EF4-FFF2-40B4-BE49-F238E27FC236}">
                <a16:creationId xmlns:a16="http://schemas.microsoft.com/office/drawing/2014/main" id="{99989667-D516-4802-884C-E8D9BF63DD78}"/>
              </a:ext>
            </a:extLst>
          </p:cNvPr>
          <p:cNvSpPr>
            <a:spLocks noGrp="1"/>
          </p:cNvSpPr>
          <p:nvPr>
            <p:ph sz="half" idx="1"/>
          </p:nvPr>
        </p:nvSpPr>
        <p:spPr/>
        <p:txBody>
          <a:bodyPr>
            <a:normAutofit/>
          </a:bodyPr>
          <a:lstStyle/>
          <a:p>
            <a:pPr marL="0" indent="0" algn="ctr">
              <a:buNone/>
            </a:pPr>
            <a:r>
              <a:rPr lang="zh-CN" altLang="en-US" sz="2400" b="1" dirty="0"/>
              <a:t>隐私 </a:t>
            </a:r>
            <a:r>
              <a:rPr lang="en-US" altLang="zh-CN" sz="2400" b="1" dirty="0"/>
              <a:t>&amp; </a:t>
            </a:r>
            <a:r>
              <a:rPr lang="zh-CN" altLang="en-US" sz="2400" b="1" dirty="0"/>
              <a:t>安全</a:t>
            </a:r>
            <a:endParaRPr lang="en-US" altLang="zh-CN" sz="2400" b="1" dirty="0"/>
          </a:p>
          <a:p>
            <a:endParaRPr lang="en-US" altLang="zh-CN" sz="2000" dirty="0"/>
          </a:p>
          <a:p>
            <a:r>
              <a:rPr lang="zh-CN" altLang="en-US" sz="2000" dirty="0"/>
              <a:t>隐私关注“数据是否被过度收集或滥用”</a:t>
            </a:r>
            <a:endParaRPr lang="en-US" altLang="zh-CN" sz="2000" dirty="0"/>
          </a:p>
          <a:p>
            <a:endParaRPr lang="en-US" altLang="zh-CN" sz="2000" dirty="0"/>
          </a:p>
          <a:p>
            <a:r>
              <a:rPr lang="zh-CN" altLang="en-US" sz="2000" dirty="0"/>
              <a:t>安全关注 “数据是否被非法获取或破坏”</a:t>
            </a:r>
          </a:p>
        </p:txBody>
      </p:sp>
      <p:sp>
        <p:nvSpPr>
          <p:cNvPr id="5" name="内容占位符 4">
            <a:extLst>
              <a:ext uri="{FF2B5EF4-FFF2-40B4-BE49-F238E27FC236}">
                <a16:creationId xmlns:a16="http://schemas.microsoft.com/office/drawing/2014/main" id="{AEF3F275-8B6C-4AAA-AC42-D818684CC535}"/>
              </a:ext>
            </a:extLst>
          </p:cNvPr>
          <p:cNvSpPr>
            <a:spLocks noGrp="1"/>
          </p:cNvSpPr>
          <p:nvPr>
            <p:ph sz="half" idx="2"/>
          </p:nvPr>
        </p:nvSpPr>
        <p:spPr/>
        <p:txBody>
          <a:bodyPr/>
          <a:lstStyle/>
          <a:p>
            <a:pPr marL="0" indent="0" algn="ctr">
              <a:buNone/>
            </a:pPr>
            <a:r>
              <a:rPr lang="zh-CN" altLang="en-US" sz="2400" b="1" dirty="0"/>
              <a:t>个人信息 </a:t>
            </a:r>
            <a:r>
              <a:rPr lang="en-US" altLang="zh-CN" sz="2400" b="1" dirty="0"/>
              <a:t>&amp; </a:t>
            </a:r>
            <a:r>
              <a:rPr lang="zh-CN" altLang="en-US" sz="2400" b="1" dirty="0"/>
              <a:t>个人敏感信息</a:t>
            </a:r>
            <a:endParaRPr lang="en-US" altLang="zh-CN" sz="2400" b="1" dirty="0"/>
          </a:p>
          <a:p>
            <a:endParaRPr lang="en-US" altLang="zh-CN" dirty="0"/>
          </a:p>
          <a:p>
            <a:r>
              <a:rPr lang="zh-CN" altLang="en-US" dirty="0"/>
              <a:t>个人信息是指与个人相关的任何信息</a:t>
            </a:r>
            <a:endParaRPr lang="en-US" altLang="zh-CN" dirty="0"/>
          </a:p>
          <a:p>
            <a:endParaRPr lang="en-US" altLang="zh-CN" dirty="0"/>
          </a:p>
          <a:p>
            <a:r>
              <a:rPr lang="zh-CN" altLang="en-US" dirty="0"/>
              <a:t>敏感个人信息是指一旦泄露可能导致人身、财产安全受损的信息，如生物识别信息、宗教信仰等</a:t>
            </a:r>
          </a:p>
        </p:txBody>
      </p:sp>
    </p:spTree>
    <p:extLst>
      <p:ext uri="{BB962C8B-B14F-4D97-AF65-F5344CB8AC3E}">
        <p14:creationId xmlns:p14="http://schemas.microsoft.com/office/powerpoint/2010/main" val="13279561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隐私泄露的典型场景</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200" b="1" dirty="0"/>
              <a:t>过度收集</a:t>
            </a:r>
            <a:r>
              <a:rPr lang="zh-CN" altLang="en-US" sz="2200" dirty="0"/>
              <a:t>：</a:t>
            </a:r>
            <a:r>
              <a:rPr lang="en-US" altLang="zh-CN" sz="2200" dirty="0"/>
              <a:t>APP</a:t>
            </a:r>
            <a:r>
              <a:rPr lang="zh-CN" altLang="en-US" sz="2200" dirty="0"/>
              <a:t>强制索取通讯录、位置等非必要权限，例如某天气</a:t>
            </a:r>
            <a:r>
              <a:rPr lang="en-US" altLang="zh-CN" sz="2200" dirty="0"/>
              <a:t>APP</a:t>
            </a:r>
            <a:r>
              <a:rPr lang="zh-CN" altLang="en-US" sz="2200" dirty="0"/>
              <a:t>要求读取短信记录</a:t>
            </a:r>
            <a:endParaRPr lang="en-US" altLang="zh-CN" sz="2200" dirty="0"/>
          </a:p>
          <a:p>
            <a:r>
              <a:rPr lang="zh-CN" altLang="en-US" sz="2200" b="1" dirty="0"/>
              <a:t>数据滥用</a:t>
            </a:r>
            <a:r>
              <a:rPr lang="zh-CN" altLang="en-US" sz="2200" dirty="0"/>
              <a:t>：企业将用户数据用于未声明的商业用途，例如精准营销、第三方广告推送</a:t>
            </a:r>
            <a:endParaRPr lang="en-US" altLang="zh-CN" sz="2200" dirty="0"/>
          </a:p>
          <a:p>
            <a:r>
              <a:rPr lang="zh-CN" altLang="en-US" sz="2200" b="1" dirty="0"/>
              <a:t>技术漏洞</a:t>
            </a:r>
            <a:r>
              <a:rPr lang="zh-CN" altLang="en-US" sz="2200" dirty="0"/>
              <a:t>：数据库未加密存储导致泄露，例如某医疗平台患者信息被拖库</a:t>
            </a:r>
            <a:endParaRPr lang="en-US" altLang="zh-CN" sz="2200" dirty="0"/>
          </a:p>
          <a:p>
            <a:r>
              <a:rPr lang="zh-CN" altLang="en-US" sz="2200" b="1" dirty="0"/>
              <a:t>黑产攻击</a:t>
            </a:r>
            <a:r>
              <a:rPr lang="zh-CN" altLang="en-US" sz="2200" dirty="0"/>
              <a:t>：黑客窃取数据后贩卖，例如身份证号、银行卡信息在暗网交易</a:t>
            </a:r>
            <a:endParaRPr lang="en-US" altLang="zh-CN" sz="2200" dirty="0"/>
          </a:p>
        </p:txBody>
      </p:sp>
    </p:spTree>
    <p:extLst>
      <p:ext uri="{BB962C8B-B14F-4D97-AF65-F5344CB8AC3E}">
        <p14:creationId xmlns:p14="http://schemas.microsoft.com/office/powerpoint/2010/main" val="29756827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隐私泄露的风险</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200" b="1" dirty="0"/>
              <a:t>个人层面</a:t>
            </a:r>
            <a:r>
              <a:rPr lang="zh-CN" altLang="en-US" sz="2200" dirty="0"/>
              <a:t>：隐私泄露可能导致身份盗窃、精准诈骗和声誉损害等问题</a:t>
            </a:r>
            <a:endParaRPr lang="en-US" altLang="zh-CN" sz="2200" dirty="0"/>
          </a:p>
          <a:p>
            <a:r>
              <a:rPr lang="zh-CN" altLang="en-US" sz="2200" b="1" dirty="0"/>
              <a:t>企业层面</a:t>
            </a:r>
            <a:r>
              <a:rPr lang="zh-CN" altLang="en-US" sz="2200" dirty="0"/>
              <a:t>：隐私泄露可能导致用户信任流失、法律处罚和商业机密泄露等问题</a:t>
            </a:r>
            <a:endParaRPr lang="en-US" altLang="zh-CN" sz="2200" dirty="0"/>
          </a:p>
          <a:p>
            <a:r>
              <a:rPr lang="zh-CN" altLang="en-US" sz="2200" b="1" dirty="0"/>
              <a:t>社会层面</a:t>
            </a:r>
            <a:r>
              <a:rPr lang="zh-CN" altLang="en-US" sz="2200" dirty="0"/>
              <a:t>：大规模数据滥用可能威胁公共安全，例如疫情期间的行程数据被恶意利用</a:t>
            </a:r>
          </a:p>
        </p:txBody>
      </p:sp>
    </p:spTree>
    <p:extLst>
      <p:ext uri="{BB962C8B-B14F-4D97-AF65-F5344CB8AC3E}">
        <p14:creationId xmlns:p14="http://schemas.microsoft.com/office/powerpoint/2010/main" val="247631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网络隐私的保护</a:t>
            </a:r>
            <a:r>
              <a:rPr lang="en-US" altLang="zh-CN" dirty="0"/>
              <a:t>——</a:t>
            </a:r>
            <a:r>
              <a:rPr lang="zh-CN" altLang="en-US" dirty="0"/>
              <a:t>法律层面</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dirty="0"/>
              <a:t>国外法规有：欧盟的</a:t>
            </a:r>
            <a:r>
              <a:rPr lang="en-US" altLang="zh-CN" dirty="0"/>
              <a:t>《</a:t>
            </a:r>
            <a:r>
              <a:rPr lang="zh-CN" altLang="en-US" dirty="0"/>
              <a:t>通用数据保护条例</a:t>
            </a:r>
            <a:r>
              <a:rPr lang="en-US" altLang="zh-CN" dirty="0"/>
              <a:t>》(GDPR)</a:t>
            </a:r>
            <a:r>
              <a:rPr lang="zh-CN" altLang="en-US" dirty="0"/>
              <a:t> 、美国大多数州都颁布了自己的数据隐私保护法案（如</a:t>
            </a:r>
            <a:r>
              <a:rPr lang="en-US" altLang="zh-CN" dirty="0"/>
              <a:t>《</a:t>
            </a:r>
            <a:r>
              <a:rPr lang="zh-CN" altLang="en-US" dirty="0"/>
              <a:t>加州消费者隐私法案</a:t>
            </a:r>
            <a:r>
              <a:rPr lang="en-US" altLang="zh-CN" dirty="0"/>
              <a:t>》</a:t>
            </a:r>
            <a:r>
              <a:rPr lang="zh-CN" altLang="en-US" dirty="0"/>
              <a:t>（</a:t>
            </a:r>
            <a:r>
              <a:rPr lang="en-US" altLang="zh-CN" dirty="0"/>
              <a:t>CCPA</a:t>
            </a:r>
            <a:r>
              <a:rPr lang="zh-CN" altLang="en-US" dirty="0"/>
              <a:t>））、加拿大的</a:t>
            </a:r>
            <a:r>
              <a:rPr lang="en-US" altLang="zh-CN" dirty="0"/>
              <a:t>《</a:t>
            </a:r>
            <a:r>
              <a:rPr lang="zh-CN" altLang="en-US" dirty="0"/>
              <a:t>个人信息保护和电子文档法案</a:t>
            </a:r>
            <a:r>
              <a:rPr lang="en-US" altLang="zh-CN" dirty="0"/>
              <a:t>》</a:t>
            </a:r>
            <a:r>
              <a:rPr lang="zh-CN" altLang="en-US" dirty="0"/>
              <a:t>（</a:t>
            </a:r>
            <a:r>
              <a:rPr lang="en-US" altLang="zh-CN" dirty="0"/>
              <a:t>PIPEDA</a:t>
            </a:r>
            <a:r>
              <a:rPr lang="zh-CN" altLang="en-US" dirty="0"/>
              <a:t>） 等。这些法规要求企业履行“告知</a:t>
            </a:r>
            <a:r>
              <a:rPr lang="en-US" altLang="zh-CN" dirty="0"/>
              <a:t>- </a:t>
            </a:r>
            <a:r>
              <a:rPr lang="zh-CN" altLang="en-US" dirty="0"/>
              <a:t>同意”义务，明确告知用户收集数据的目的和用途，并获得用户的明确授权。此外，用户还享有“删除权”和“更正权”，可以要求企业删除或更正其个人信息</a:t>
            </a:r>
            <a:endParaRPr lang="en-US" altLang="zh-CN" dirty="0"/>
          </a:p>
          <a:p>
            <a:r>
              <a:rPr lang="zh-CN" altLang="en-US" dirty="0"/>
              <a:t>国内法规包括</a:t>
            </a:r>
            <a:r>
              <a:rPr lang="en-US" altLang="zh-CN" dirty="0"/>
              <a:t>《</a:t>
            </a:r>
            <a:r>
              <a:rPr lang="zh-CN" altLang="en-US" dirty="0"/>
              <a:t>个人信息保护法</a:t>
            </a:r>
            <a:r>
              <a:rPr lang="en-US" altLang="zh-CN" dirty="0"/>
              <a:t>》</a:t>
            </a:r>
            <a:r>
              <a:rPr lang="zh-CN" altLang="en-US" dirty="0"/>
              <a:t>、</a:t>
            </a:r>
            <a:r>
              <a:rPr lang="en-US" altLang="zh-CN" dirty="0"/>
              <a:t>《</a:t>
            </a:r>
            <a:r>
              <a:rPr lang="zh-CN" altLang="en-US" dirty="0"/>
              <a:t>网络安全法</a:t>
            </a:r>
            <a:r>
              <a:rPr lang="en-US" altLang="zh-CN" dirty="0"/>
              <a:t>》</a:t>
            </a:r>
            <a:r>
              <a:rPr lang="zh-CN" altLang="en-US" dirty="0"/>
              <a:t>、</a:t>
            </a:r>
            <a:r>
              <a:rPr lang="en-US" altLang="zh-CN" dirty="0"/>
              <a:t>《</a:t>
            </a:r>
            <a:r>
              <a:rPr lang="zh-CN" altLang="en-US" dirty="0"/>
              <a:t>数据安全法</a:t>
            </a:r>
            <a:r>
              <a:rPr lang="en-US" altLang="zh-CN" dirty="0"/>
              <a:t>》</a:t>
            </a:r>
            <a:r>
              <a:rPr lang="zh-CN" altLang="en-US" dirty="0"/>
              <a:t>等。这些法规对个人信息的收集、存储、使用和共享进行了规范，要求企业建立完善的数据安全管理制度，并采取必要的技术和管理措施保护个人信息安全</a:t>
            </a:r>
          </a:p>
        </p:txBody>
      </p:sp>
    </p:spTree>
    <p:extLst>
      <p:ext uri="{BB962C8B-B14F-4D97-AF65-F5344CB8AC3E}">
        <p14:creationId xmlns:p14="http://schemas.microsoft.com/office/powerpoint/2010/main" val="3245295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网络隐私的保护</a:t>
            </a:r>
            <a:r>
              <a:rPr lang="en-US" altLang="zh-CN" dirty="0"/>
              <a:t>——</a:t>
            </a:r>
            <a:r>
              <a:rPr lang="zh-CN" altLang="en-US" dirty="0"/>
              <a:t>技术层面</a:t>
            </a:r>
          </a:p>
        </p:txBody>
      </p:sp>
      <p:sp>
        <p:nvSpPr>
          <p:cNvPr id="6" name="标题 1">
            <a:extLst>
              <a:ext uri="{FF2B5EF4-FFF2-40B4-BE49-F238E27FC236}">
                <a16:creationId xmlns:a16="http://schemas.microsoft.com/office/drawing/2014/main" id="{518A6BB5-1FC1-4978-A343-2C9F2D4C5EBF}"/>
              </a:ext>
            </a:extLst>
          </p:cNvPr>
          <p:cNvSpPr txBox="1"/>
          <p:nvPr/>
        </p:nvSpPr>
        <p:spPr>
          <a:xfrm>
            <a:off x="660400" y="2685007"/>
            <a:ext cx="2875528" cy="443162"/>
          </a:xfrm>
          <a:prstGeom prst="rect">
            <a:avLst/>
          </a:prstGeom>
          <a:noFill/>
          <a:ln>
            <a:noFill/>
          </a:ln>
        </p:spPr>
        <p:txBody>
          <a:bodyPr vert="horz" wrap="square" lIns="0" tIns="0" rIns="0" bIns="0" rtlCol="0" anchor="t"/>
          <a:lstStyle/>
          <a:p>
            <a:pPr algn="r" defTabSz="914400">
              <a:lnSpc>
                <a:spcPct val="130000"/>
              </a:lnSpc>
            </a:pPr>
            <a:r>
              <a:rPr kumimoji="1" lang="en-US" altLang="zh-CN" sz="2400" dirty="0" err="1">
                <a:ln w="12700">
                  <a:noFill/>
                </a:ln>
                <a:solidFill>
                  <a:srgbClr val="262626">
                    <a:alpha val="100000"/>
                  </a:srgbClr>
                </a:solidFill>
                <a:latin typeface="Source Han Sans CN Normal"/>
                <a:ea typeface="Source Han Sans CN Normal"/>
                <a:cs typeface="Source Han Sans CN Normal"/>
              </a:rPr>
              <a:t>数据加密</a:t>
            </a:r>
            <a:endParaRPr kumimoji="1" lang="en-US" altLang="zh-CN" sz="2400" dirty="0">
              <a:ln w="12700">
                <a:noFill/>
              </a:ln>
              <a:solidFill>
                <a:srgbClr val="262626">
                  <a:alpha val="100000"/>
                </a:srgbClr>
              </a:solidFill>
              <a:latin typeface="Source Han Sans CN Normal"/>
              <a:ea typeface="Source Han Sans CN Normal"/>
              <a:cs typeface="Source Han Sans CN Normal"/>
            </a:endParaRPr>
          </a:p>
        </p:txBody>
      </p:sp>
      <p:sp>
        <p:nvSpPr>
          <p:cNvPr id="7" name="标题 1">
            <a:extLst>
              <a:ext uri="{FF2B5EF4-FFF2-40B4-BE49-F238E27FC236}">
                <a16:creationId xmlns:a16="http://schemas.microsoft.com/office/drawing/2014/main" id="{D9DDE10D-F23B-4881-95CA-AEDA334A60B4}"/>
              </a:ext>
            </a:extLst>
          </p:cNvPr>
          <p:cNvSpPr txBox="1"/>
          <p:nvPr/>
        </p:nvSpPr>
        <p:spPr>
          <a:xfrm>
            <a:off x="660400" y="5103357"/>
            <a:ext cx="2875528" cy="443162"/>
          </a:xfrm>
          <a:prstGeom prst="rect">
            <a:avLst/>
          </a:prstGeom>
          <a:noFill/>
          <a:ln>
            <a:noFill/>
          </a:ln>
        </p:spPr>
        <p:txBody>
          <a:bodyPr vert="horz" wrap="square" lIns="0" tIns="0" rIns="0" bIns="0" rtlCol="0" anchor="t"/>
          <a:lstStyle/>
          <a:p>
            <a:pPr algn="r" defTabSz="914400">
              <a:lnSpc>
                <a:spcPct val="130000"/>
              </a:lnSpc>
            </a:pPr>
            <a:r>
              <a:rPr kumimoji="1" lang="en-US" altLang="zh-CN" sz="2400" dirty="0" err="1">
                <a:ln w="12700">
                  <a:noFill/>
                </a:ln>
                <a:solidFill>
                  <a:srgbClr val="262626">
                    <a:alpha val="100000"/>
                  </a:srgbClr>
                </a:solidFill>
                <a:latin typeface="Source Han Sans CN Normal"/>
                <a:ea typeface="Source Han Sans CN Normal"/>
                <a:cs typeface="Source Han Sans CN Normal"/>
              </a:rPr>
              <a:t>隐私计算</a:t>
            </a:r>
            <a:endParaRPr kumimoji="1" lang="zh-CN" altLang="en-US" sz="3600" dirty="0">
              <a:solidFill>
                <a:srgbClr val="000000"/>
              </a:solidFill>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F5359264-5B33-4DA0-944B-8E0850921A24}"/>
              </a:ext>
            </a:extLst>
          </p:cNvPr>
          <p:cNvSpPr txBox="1"/>
          <p:nvPr/>
        </p:nvSpPr>
        <p:spPr>
          <a:xfrm>
            <a:off x="4738898" y="2988914"/>
            <a:ext cx="2558592" cy="2558592"/>
          </a:xfrm>
          <a:prstGeom prst="ellipse">
            <a:avLst/>
          </a:prstGeom>
          <a:gradFill>
            <a:gsLst>
              <a:gs pos="0">
                <a:srgbClr val="0C27FA"/>
              </a:gs>
              <a:gs pos="100000">
                <a:srgbClr val="0C27FA">
                  <a:lumMod val="60000"/>
                  <a:lumOff val="40000"/>
                </a:srgbClr>
              </a:gs>
            </a:gsLst>
            <a:lin ang="27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9" name="标题 1">
            <a:extLst>
              <a:ext uri="{FF2B5EF4-FFF2-40B4-BE49-F238E27FC236}">
                <a16:creationId xmlns:a16="http://schemas.microsoft.com/office/drawing/2014/main" id="{27C85C5A-EAD0-48C9-B09A-A289EBF63182}"/>
              </a:ext>
            </a:extLst>
          </p:cNvPr>
          <p:cNvSpPr txBox="1"/>
          <p:nvPr/>
        </p:nvSpPr>
        <p:spPr>
          <a:xfrm>
            <a:off x="4279393" y="2493312"/>
            <a:ext cx="3479800" cy="3479800"/>
          </a:xfrm>
          <a:prstGeom prst="arc">
            <a:avLst>
              <a:gd name="adj1" fmla="val 4302899"/>
              <a:gd name="adj2" fmla="val 20294088"/>
            </a:avLst>
          </a:prstGeom>
          <a:noFill/>
          <a:ln w="25400" cap="rnd">
            <a:gradFill>
              <a:gsLst>
                <a:gs pos="14000">
                  <a:srgbClr val="0C27FA">
                    <a:alpha val="0"/>
                  </a:srgbClr>
                </a:gs>
                <a:gs pos="100000">
                  <a:srgbClr val="0C27FA"/>
                </a:gs>
              </a:gsLst>
              <a:lin ang="5400000" scaled="0"/>
            </a:gradFill>
            <a:miter/>
          </a:ln>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E1F3C6EC-C222-47E6-8BBF-DD5175A15BAB}"/>
              </a:ext>
            </a:extLst>
          </p:cNvPr>
          <p:cNvSpPr txBox="1"/>
          <p:nvPr/>
        </p:nvSpPr>
        <p:spPr>
          <a:xfrm>
            <a:off x="4510477" y="2663616"/>
            <a:ext cx="3017632" cy="3017632"/>
          </a:xfrm>
          <a:prstGeom prst="arc">
            <a:avLst>
              <a:gd name="adj1" fmla="val 12157276"/>
              <a:gd name="adj2" fmla="val 20294088"/>
            </a:avLst>
          </a:prstGeom>
          <a:noFill/>
          <a:ln w="15875" cap="rnd">
            <a:gradFill>
              <a:gsLst>
                <a:gs pos="0">
                  <a:srgbClr val="0C27FA"/>
                </a:gs>
                <a:gs pos="100000">
                  <a:srgbClr val="0C27FA">
                    <a:alpha val="0"/>
                  </a:srgbClr>
                </a:gs>
              </a:gsLst>
              <a:lin ang="0" scaled="0"/>
            </a:gradFill>
            <a:miter/>
          </a:ln>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CC12F697-B31D-4B57-8731-7C5B7A0B2741}"/>
              </a:ext>
            </a:extLst>
          </p:cNvPr>
          <p:cNvSpPr txBox="1"/>
          <p:nvPr/>
        </p:nvSpPr>
        <p:spPr>
          <a:xfrm>
            <a:off x="3638951" y="2674761"/>
            <a:ext cx="648936" cy="648936"/>
          </a:xfrm>
          <a:prstGeom prst="ellipse">
            <a:avLst/>
          </a:prstGeom>
          <a:gradFill>
            <a:gsLst>
              <a:gs pos="0">
                <a:srgbClr val="0C27FA"/>
              </a:gs>
              <a:gs pos="100000">
                <a:srgbClr val="0C27FA">
                  <a:lumMod val="60000"/>
                  <a:lumOff val="40000"/>
                </a:srgbClr>
              </a:gs>
            </a:gsLst>
            <a:lin ang="27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17D3CC47-2B2B-4F89-A263-4E92BA70173C}"/>
              </a:ext>
            </a:extLst>
          </p:cNvPr>
          <p:cNvSpPr txBox="1"/>
          <p:nvPr/>
        </p:nvSpPr>
        <p:spPr>
          <a:xfrm>
            <a:off x="7750700" y="2674761"/>
            <a:ext cx="648936" cy="648936"/>
          </a:xfrm>
          <a:prstGeom prst="ellipse">
            <a:avLst/>
          </a:prstGeom>
          <a:gradFill>
            <a:gsLst>
              <a:gs pos="0">
                <a:srgbClr val="0C27FA"/>
              </a:gs>
              <a:gs pos="100000">
                <a:srgbClr val="0C27FA">
                  <a:lumMod val="60000"/>
                  <a:lumOff val="40000"/>
                </a:srgbClr>
              </a:gs>
            </a:gsLst>
            <a:lin ang="27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3" name="标题 1">
            <a:extLst>
              <a:ext uri="{FF2B5EF4-FFF2-40B4-BE49-F238E27FC236}">
                <a16:creationId xmlns:a16="http://schemas.microsoft.com/office/drawing/2014/main" id="{26FE606F-BAB8-407A-9E23-EFA4B43D4855}"/>
              </a:ext>
            </a:extLst>
          </p:cNvPr>
          <p:cNvSpPr txBox="1"/>
          <p:nvPr/>
        </p:nvSpPr>
        <p:spPr>
          <a:xfrm>
            <a:off x="7750700" y="5048681"/>
            <a:ext cx="648936" cy="648936"/>
          </a:xfrm>
          <a:prstGeom prst="ellipse">
            <a:avLst/>
          </a:prstGeom>
          <a:gradFill>
            <a:gsLst>
              <a:gs pos="0">
                <a:srgbClr val="0C27FA"/>
              </a:gs>
              <a:gs pos="100000">
                <a:srgbClr val="0C27FA">
                  <a:lumMod val="60000"/>
                  <a:lumOff val="40000"/>
                </a:srgbClr>
              </a:gs>
            </a:gsLst>
            <a:lin ang="27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4" name="标题 1">
            <a:extLst>
              <a:ext uri="{FF2B5EF4-FFF2-40B4-BE49-F238E27FC236}">
                <a16:creationId xmlns:a16="http://schemas.microsoft.com/office/drawing/2014/main" id="{CFEEC40C-3430-4D8B-B49A-2A2BDCBD27A1}"/>
              </a:ext>
            </a:extLst>
          </p:cNvPr>
          <p:cNvSpPr txBox="1"/>
          <p:nvPr/>
        </p:nvSpPr>
        <p:spPr>
          <a:xfrm>
            <a:off x="3638951" y="5048681"/>
            <a:ext cx="648936" cy="648936"/>
          </a:xfrm>
          <a:prstGeom prst="ellipse">
            <a:avLst/>
          </a:prstGeom>
          <a:gradFill>
            <a:gsLst>
              <a:gs pos="0">
                <a:srgbClr val="0C27FA"/>
              </a:gs>
              <a:gs pos="100000">
                <a:srgbClr val="0C27FA">
                  <a:lumMod val="60000"/>
                  <a:lumOff val="40000"/>
                </a:srgbClr>
              </a:gs>
            </a:gsLst>
            <a:lin ang="27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5" name="标题 1">
            <a:extLst>
              <a:ext uri="{FF2B5EF4-FFF2-40B4-BE49-F238E27FC236}">
                <a16:creationId xmlns:a16="http://schemas.microsoft.com/office/drawing/2014/main" id="{D7361FA7-8398-4323-BF4B-F3FD2AD08FAA}"/>
              </a:ext>
            </a:extLst>
          </p:cNvPr>
          <p:cNvSpPr txBox="1"/>
          <p:nvPr/>
        </p:nvSpPr>
        <p:spPr>
          <a:xfrm>
            <a:off x="8530928" y="5103357"/>
            <a:ext cx="2908400" cy="443162"/>
          </a:xfrm>
          <a:prstGeom prst="rect">
            <a:avLst/>
          </a:prstGeom>
          <a:noFill/>
          <a:ln>
            <a:noFill/>
          </a:ln>
        </p:spPr>
        <p:txBody>
          <a:bodyPr vert="horz" wrap="square" lIns="0" tIns="0" rIns="0" bIns="0" rtlCol="0" anchor="t"/>
          <a:lstStyle/>
          <a:p>
            <a:pPr defTabSz="914400">
              <a:lnSpc>
                <a:spcPct val="130000"/>
              </a:lnSpc>
            </a:pPr>
            <a:r>
              <a:rPr kumimoji="1" lang="en-US" altLang="zh-CN" sz="2400" dirty="0" err="1">
                <a:ln w="12700">
                  <a:noFill/>
                </a:ln>
                <a:solidFill>
                  <a:srgbClr val="262626">
                    <a:alpha val="100000"/>
                  </a:srgbClr>
                </a:solidFill>
                <a:latin typeface="Source Han Sans CN Normal"/>
                <a:ea typeface="Source Han Sans CN Normal"/>
                <a:cs typeface="Source Han Sans CN Normal"/>
              </a:rPr>
              <a:t>访问控制和权限管理</a:t>
            </a:r>
            <a:endParaRPr kumimoji="1" lang="zh-CN" altLang="en-US" sz="3600" dirty="0">
              <a:solidFill>
                <a:srgbClr val="000000"/>
              </a:solidFill>
              <a:latin typeface="等线" panose="020F0502020204030204"/>
              <a:ea typeface="等线" panose="02010600030101010101" pitchFamily="2" charset="-122"/>
            </a:endParaRPr>
          </a:p>
        </p:txBody>
      </p:sp>
      <p:sp>
        <p:nvSpPr>
          <p:cNvPr id="16" name="标题 1">
            <a:extLst>
              <a:ext uri="{FF2B5EF4-FFF2-40B4-BE49-F238E27FC236}">
                <a16:creationId xmlns:a16="http://schemas.microsoft.com/office/drawing/2014/main" id="{C8FD7608-2F69-4C57-9E45-E2E4413F1E86}"/>
              </a:ext>
            </a:extLst>
          </p:cNvPr>
          <p:cNvSpPr txBox="1"/>
          <p:nvPr/>
        </p:nvSpPr>
        <p:spPr>
          <a:xfrm>
            <a:off x="8603356" y="2685007"/>
            <a:ext cx="2983501" cy="303907"/>
          </a:xfrm>
          <a:prstGeom prst="rect">
            <a:avLst/>
          </a:prstGeom>
          <a:noFill/>
          <a:ln>
            <a:noFill/>
          </a:ln>
        </p:spPr>
        <p:txBody>
          <a:bodyPr vert="horz" wrap="square" lIns="0" tIns="0" rIns="0" bIns="0" rtlCol="0" anchor="t"/>
          <a:lstStyle/>
          <a:p>
            <a:pPr defTabSz="914400">
              <a:lnSpc>
                <a:spcPct val="130000"/>
              </a:lnSpc>
            </a:pPr>
            <a:r>
              <a:rPr kumimoji="1" lang="en-US" altLang="zh-CN" sz="2400" dirty="0" err="1">
                <a:ln w="12700">
                  <a:noFill/>
                </a:ln>
                <a:solidFill>
                  <a:srgbClr val="262626">
                    <a:alpha val="100000"/>
                  </a:srgbClr>
                </a:solidFill>
                <a:latin typeface="Source Han Sans CN Normal"/>
                <a:ea typeface="Source Han Sans CN Normal"/>
                <a:cs typeface="Source Han Sans CN Normal"/>
              </a:rPr>
              <a:t>匿名化和去标识化</a:t>
            </a:r>
            <a:endParaRPr kumimoji="1" lang="zh-CN" altLang="en-US" sz="3600" dirty="0">
              <a:solidFill>
                <a:srgbClr val="000000"/>
              </a:solidFill>
              <a:latin typeface="等线" panose="020F0502020204030204"/>
              <a:ea typeface="等线" panose="02010600030101010101" pitchFamily="2" charset="-122"/>
            </a:endParaRPr>
          </a:p>
        </p:txBody>
      </p:sp>
      <p:sp>
        <p:nvSpPr>
          <p:cNvPr id="17" name="标题 1">
            <a:extLst>
              <a:ext uri="{FF2B5EF4-FFF2-40B4-BE49-F238E27FC236}">
                <a16:creationId xmlns:a16="http://schemas.microsoft.com/office/drawing/2014/main" id="{3700E1D8-F658-417A-B9CD-5014960B4E02}"/>
              </a:ext>
            </a:extLst>
          </p:cNvPr>
          <p:cNvSpPr txBox="1"/>
          <p:nvPr/>
        </p:nvSpPr>
        <p:spPr>
          <a:xfrm>
            <a:off x="7910082" y="5184615"/>
            <a:ext cx="330173" cy="377068"/>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8" name="标题 1">
            <a:extLst>
              <a:ext uri="{FF2B5EF4-FFF2-40B4-BE49-F238E27FC236}">
                <a16:creationId xmlns:a16="http://schemas.microsoft.com/office/drawing/2014/main" id="{05869CFE-C64B-4A5C-A7B3-C209F69FD115}"/>
              </a:ext>
            </a:extLst>
          </p:cNvPr>
          <p:cNvSpPr txBox="1"/>
          <p:nvPr/>
        </p:nvSpPr>
        <p:spPr>
          <a:xfrm>
            <a:off x="7864976" y="2815208"/>
            <a:ext cx="420385" cy="36804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rgbClr val="FFFFFF"/>
          </a:solidFill>
          <a:ln w="1553" cap="flat">
            <a:noFill/>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59BE9A90-AA77-4E87-A1C5-5CE147E05AD2}"/>
              </a:ext>
            </a:extLst>
          </p:cNvPr>
          <p:cNvSpPr txBox="1"/>
          <p:nvPr/>
        </p:nvSpPr>
        <p:spPr>
          <a:xfrm>
            <a:off x="3790051" y="5199781"/>
            <a:ext cx="346737" cy="346737"/>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0" name="标题 1">
            <a:extLst>
              <a:ext uri="{FF2B5EF4-FFF2-40B4-BE49-F238E27FC236}">
                <a16:creationId xmlns:a16="http://schemas.microsoft.com/office/drawing/2014/main" id="{E0D2C997-E16D-4240-9448-7BD637CC75B3}"/>
              </a:ext>
            </a:extLst>
          </p:cNvPr>
          <p:cNvSpPr txBox="1"/>
          <p:nvPr/>
        </p:nvSpPr>
        <p:spPr>
          <a:xfrm>
            <a:off x="3780851" y="2827154"/>
            <a:ext cx="365137" cy="34415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1" name="标题 1">
            <a:extLst>
              <a:ext uri="{FF2B5EF4-FFF2-40B4-BE49-F238E27FC236}">
                <a16:creationId xmlns:a16="http://schemas.microsoft.com/office/drawing/2014/main" id="{A7D1BAA3-BBBB-42C5-AC01-B4F6C3D44AE1}"/>
              </a:ext>
            </a:extLst>
          </p:cNvPr>
          <p:cNvSpPr txBox="1"/>
          <p:nvPr/>
        </p:nvSpPr>
        <p:spPr>
          <a:xfrm>
            <a:off x="5549861" y="3760892"/>
            <a:ext cx="936667" cy="101463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8285664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网络隐私的保护</a:t>
            </a:r>
            <a:r>
              <a:rPr lang="en-US" altLang="zh-CN" dirty="0"/>
              <a:t>——</a:t>
            </a:r>
            <a:r>
              <a:rPr lang="zh-CN" altLang="en-US" dirty="0"/>
              <a:t>管理层面</a:t>
            </a:r>
          </a:p>
        </p:txBody>
      </p:sp>
      <p:sp>
        <p:nvSpPr>
          <p:cNvPr id="16" name="标题 1">
            <a:extLst>
              <a:ext uri="{FF2B5EF4-FFF2-40B4-BE49-F238E27FC236}">
                <a16:creationId xmlns:a16="http://schemas.microsoft.com/office/drawing/2014/main" id="{8F822882-CDC9-4BAF-ABA5-C41C2F9767DE}"/>
              </a:ext>
            </a:extLst>
          </p:cNvPr>
          <p:cNvSpPr txBox="1"/>
          <p:nvPr/>
        </p:nvSpPr>
        <p:spPr>
          <a:xfrm>
            <a:off x="-486059" y="3272596"/>
            <a:ext cx="11590812" cy="1818229"/>
          </a:xfrm>
          <a:custGeom>
            <a:avLst/>
            <a:gdLst>
              <a:gd name="connsiteX0" fmla="*/ 140676 w 12400742"/>
              <a:gd name="connsiteY0" fmla="*/ 2317655 h 2613182"/>
              <a:gd name="connsiteX1" fmla="*/ 140676 w 12400742"/>
              <a:gd name="connsiteY1" fmla="*/ 2419255 h 2613182"/>
              <a:gd name="connsiteX2" fmla="*/ 1605940 w 12400742"/>
              <a:gd name="connsiteY2" fmla="*/ 2434017 h 2613182"/>
              <a:gd name="connsiteX3" fmla="*/ 6046081 w 12400742"/>
              <a:gd name="connsiteY3" fmla="*/ 7034 h 2613182"/>
              <a:gd name="connsiteX4" fmla="*/ 9584735 w 12400742"/>
              <a:gd name="connsiteY4" fmla="*/ 1643352 h 2613182"/>
              <a:gd name="connsiteX5" fmla="*/ 12400742 w 12400742"/>
              <a:gd name="connsiteY5" fmla="*/ 768600 h 2613182"/>
              <a:gd name="connsiteX6" fmla="*/ 10889083 w 10889083"/>
              <a:gd name="connsiteY6" fmla="*/ 138543 h 4180794"/>
              <a:gd name="connsiteX7" fmla="*/ 10889083 w 10889083"/>
              <a:gd name="connsiteY7" fmla="*/ 209425 h 4251676"/>
            </a:gdLst>
            <a:ahLst/>
            <a:cxnLst/>
            <a:rect l="l" t="t" r="r" b="b"/>
            <a:pathLst>
              <a:path w="12400742" h="2613182">
                <a:moveTo>
                  <a:pt x="140676" y="2317655"/>
                </a:moveTo>
                <a:cubicBezTo>
                  <a:pt x="19602" y="2270241"/>
                  <a:pt x="-103535" y="2399861"/>
                  <a:pt x="140676" y="2419255"/>
                </a:cubicBezTo>
                <a:cubicBezTo>
                  <a:pt x="384887" y="2438649"/>
                  <a:pt x="621706" y="2836054"/>
                  <a:pt x="1605940" y="2434017"/>
                </a:cubicBezTo>
                <a:cubicBezTo>
                  <a:pt x="2590174" y="2031980"/>
                  <a:pt x="4716282" y="138811"/>
                  <a:pt x="6046081" y="7034"/>
                </a:cubicBezTo>
                <a:cubicBezTo>
                  <a:pt x="7375880" y="-124743"/>
                  <a:pt x="8226357" y="1638786"/>
                  <a:pt x="9584735" y="1643352"/>
                </a:cubicBezTo>
                <a:cubicBezTo>
                  <a:pt x="11104098" y="1601057"/>
                  <a:pt x="11502114" y="1148702"/>
                  <a:pt x="12400742" y="768600"/>
                </a:cubicBezTo>
              </a:path>
            </a:pathLst>
          </a:custGeom>
          <a:noFill/>
          <a:ln w="34925" cap="sq">
            <a:gradFill>
              <a:gsLst>
                <a:gs pos="0">
                  <a:srgbClr val="0C27FA">
                    <a:lumMod val="40000"/>
                    <a:lumOff val="60000"/>
                    <a:alpha val="0"/>
                  </a:srgbClr>
                </a:gs>
                <a:gs pos="33000">
                  <a:srgbClr val="0C27FA">
                    <a:lumMod val="60000"/>
                    <a:lumOff val="40000"/>
                    <a:alpha val="100000"/>
                  </a:srgbClr>
                </a:gs>
                <a:gs pos="75000">
                  <a:srgbClr val="0C27FA">
                    <a:alpha val="100000"/>
                  </a:srgbClr>
                </a:gs>
              </a:gsLst>
              <a:lin ang="0" scaled="0"/>
            </a:gra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7" name="标题 1">
            <a:extLst>
              <a:ext uri="{FF2B5EF4-FFF2-40B4-BE49-F238E27FC236}">
                <a16:creationId xmlns:a16="http://schemas.microsoft.com/office/drawing/2014/main" id="{D6C4D600-B60C-4D56-8ECA-A692E5A92BAF}"/>
              </a:ext>
            </a:extLst>
          </p:cNvPr>
          <p:cNvSpPr txBox="1"/>
          <p:nvPr/>
        </p:nvSpPr>
        <p:spPr>
          <a:xfrm>
            <a:off x="1719665" y="4559224"/>
            <a:ext cx="2681854" cy="1857074"/>
          </a:xfrm>
          <a:prstGeom prst="rect">
            <a:avLst/>
          </a:prstGeom>
          <a:noFill/>
          <a:ln>
            <a:noFill/>
          </a:ln>
        </p:spPr>
        <p:txBody>
          <a:bodyPr vert="horz" wrap="square" lIns="91440" tIns="45720" rIns="91440" bIns="45720" rtlCol="0" anchor="t"/>
          <a:lstStyle/>
          <a:p>
            <a:pPr defTabSz="914400">
              <a:lnSpc>
                <a:spcPct val="150000"/>
              </a:lnSpc>
            </a:pPr>
            <a:r>
              <a:rPr kumimoji="1" lang="en-US" altLang="zh-CN" sz="2400" b="1" dirty="0" err="1">
                <a:ln w="12700">
                  <a:noFill/>
                </a:ln>
                <a:solidFill>
                  <a:srgbClr val="000000">
                    <a:alpha val="100000"/>
                  </a:srgbClr>
                </a:solidFill>
                <a:latin typeface="Source Han Sans CN Normal"/>
                <a:ea typeface="Source Han Sans CN Normal"/>
                <a:cs typeface="Source Han Sans CN Normal"/>
              </a:rPr>
              <a:t>企业合规管理</a:t>
            </a:r>
            <a:endParaRPr kumimoji="1" lang="en-US" altLang="zh-CN" sz="2400" b="1" dirty="0">
              <a:ln w="12700">
                <a:noFill/>
              </a:ln>
              <a:solidFill>
                <a:srgbClr val="000000">
                  <a:alpha val="100000"/>
                </a:srgbClr>
              </a:solidFill>
              <a:latin typeface="Source Han Sans CN Normal"/>
              <a:ea typeface="Source Han Sans CN Normal"/>
              <a:cs typeface="Source Han Sans CN Normal"/>
            </a:endParaRPr>
          </a:p>
          <a:p>
            <a:pPr marL="285750" indent="-285750" defTabSz="914400">
              <a:lnSpc>
                <a:spcPct val="150000"/>
              </a:lnSpc>
              <a:buFont typeface="Arial" panose="020B0604020202020204" pitchFamily="34" charset="0"/>
              <a:buChar char="•"/>
            </a:pPr>
            <a:r>
              <a:rPr kumimoji="1" lang="en-US" altLang="zh-CN" dirty="0" err="1">
                <a:ln w="12700">
                  <a:noFill/>
                </a:ln>
                <a:solidFill>
                  <a:srgbClr val="000000">
                    <a:alpha val="100000"/>
                  </a:srgbClr>
                </a:solidFill>
                <a:latin typeface="Source Han Sans CN Normal"/>
                <a:ea typeface="Source Han Sans CN Normal"/>
                <a:cs typeface="Source Han Sans CN Normal"/>
              </a:rPr>
              <a:t>隐私政策</a:t>
            </a:r>
            <a:endParaRPr kumimoji="1" lang="en-US" altLang="zh-CN" dirty="0">
              <a:ln w="12700">
                <a:noFill/>
              </a:ln>
              <a:solidFill>
                <a:srgbClr val="000000">
                  <a:alpha val="100000"/>
                </a:srgbClr>
              </a:solidFill>
              <a:latin typeface="Source Han Sans CN Normal"/>
              <a:ea typeface="Source Han Sans CN Normal"/>
              <a:cs typeface="Source Han Sans CN Normal"/>
            </a:endParaRPr>
          </a:p>
          <a:p>
            <a:pPr marL="285750" indent="-285750" defTabSz="914400">
              <a:lnSpc>
                <a:spcPct val="150000"/>
              </a:lnSpc>
              <a:buFont typeface="Arial" panose="020B0604020202020204" pitchFamily="34" charset="0"/>
              <a:buChar char="•"/>
            </a:pPr>
            <a:r>
              <a:rPr kumimoji="1" lang="en-US" altLang="zh-CN" dirty="0" err="1">
                <a:ln w="12700">
                  <a:noFill/>
                </a:ln>
                <a:solidFill>
                  <a:srgbClr val="000000">
                    <a:alpha val="100000"/>
                  </a:srgbClr>
                </a:solidFill>
                <a:latin typeface="Source Han Sans CN Normal"/>
                <a:ea typeface="Source Han Sans CN Normal"/>
                <a:cs typeface="Source Han Sans CN Normal"/>
              </a:rPr>
              <a:t>数据生命周期管理</a:t>
            </a:r>
            <a:endParaRPr kumimoji="1" lang="en-US" altLang="zh-CN" dirty="0">
              <a:ln w="12700">
                <a:noFill/>
              </a:ln>
              <a:solidFill>
                <a:srgbClr val="000000">
                  <a:alpha val="100000"/>
                </a:srgbClr>
              </a:solidFill>
              <a:latin typeface="Source Han Sans CN Normal"/>
              <a:ea typeface="Source Han Sans CN Normal"/>
              <a:cs typeface="Source Han Sans CN Normal"/>
            </a:endParaRPr>
          </a:p>
          <a:p>
            <a:pPr marL="285750" indent="-285750" defTabSz="914400">
              <a:lnSpc>
                <a:spcPct val="150000"/>
              </a:lnSpc>
              <a:buFont typeface="Arial" panose="020B0604020202020204" pitchFamily="34" charset="0"/>
              <a:buChar char="•"/>
            </a:pPr>
            <a:r>
              <a:rPr kumimoji="1" lang="en-US" altLang="zh-CN" dirty="0" err="1">
                <a:ln w="12700">
                  <a:noFill/>
                </a:ln>
                <a:solidFill>
                  <a:srgbClr val="000000">
                    <a:alpha val="100000"/>
                  </a:srgbClr>
                </a:solidFill>
                <a:latin typeface="Source Han Sans CN Normal"/>
                <a:ea typeface="Source Han Sans CN Normal"/>
                <a:cs typeface="Source Han Sans CN Normal"/>
              </a:rPr>
              <a:t>第三方合作监管等</a:t>
            </a:r>
            <a:endParaRPr kumimoji="1" lang="zh-CN" altLang="en-US" sz="4400" dirty="0">
              <a:solidFill>
                <a:srgbClr val="000000"/>
              </a:solidFill>
              <a:latin typeface="等线" panose="020F0502020204030204"/>
              <a:ea typeface="等线" panose="02010600030101010101" pitchFamily="2" charset="-122"/>
            </a:endParaRPr>
          </a:p>
        </p:txBody>
      </p:sp>
      <p:sp>
        <p:nvSpPr>
          <p:cNvPr id="18" name="标题 1">
            <a:extLst>
              <a:ext uri="{FF2B5EF4-FFF2-40B4-BE49-F238E27FC236}">
                <a16:creationId xmlns:a16="http://schemas.microsoft.com/office/drawing/2014/main" id="{D6E77682-D3AD-48C9-A252-217488CAA99F}"/>
              </a:ext>
            </a:extLst>
          </p:cNvPr>
          <p:cNvSpPr txBox="1"/>
          <p:nvPr/>
        </p:nvSpPr>
        <p:spPr>
          <a:xfrm>
            <a:off x="6427562" y="3163988"/>
            <a:ext cx="4249455" cy="392909"/>
          </a:xfrm>
          <a:prstGeom prst="rect">
            <a:avLst/>
          </a:prstGeom>
          <a:noFill/>
          <a:ln>
            <a:noFill/>
          </a:ln>
        </p:spPr>
        <p:txBody>
          <a:bodyPr vert="horz" wrap="square" lIns="91440" tIns="45720" rIns="91440" bIns="45720" rtlCol="0" anchor="b"/>
          <a:lstStyle/>
          <a:p>
            <a:pPr defTabSz="914400">
              <a:lnSpc>
                <a:spcPct val="150000"/>
              </a:lnSpc>
            </a:pPr>
            <a:r>
              <a:rPr kumimoji="1" lang="en-US" altLang="zh-CN" sz="2400" b="1" dirty="0" err="1">
                <a:ln w="12700">
                  <a:noFill/>
                </a:ln>
                <a:solidFill>
                  <a:srgbClr val="000000">
                    <a:alpha val="100000"/>
                  </a:srgbClr>
                </a:solidFill>
                <a:latin typeface="Source Han Sans CN Normal"/>
                <a:ea typeface="Source Han Sans CN Normal"/>
                <a:cs typeface="Source Han Sans CN Normal"/>
              </a:rPr>
              <a:t>员工培训</a:t>
            </a:r>
            <a:r>
              <a:rPr kumimoji="1" lang="zh-CN" altLang="en-US" sz="2400" b="1" dirty="0">
                <a:ln w="12700">
                  <a:noFill/>
                </a:ln>
                <a:solidFill>
                  <a:srgbClr val="000000">
                    <a:alpha val="100000"/>
                  </a:srgbClr>
                </a:solidFill>
                <a:latin typeface="Source Han Sans CN Normal"/>
                <a:ea typeface="Source Han Sans CN Normal"/>
                <a:cs typeface="Source Han Sans CN Normal"/>
              </a:rPr>
              <a:t>责任</a:t>
            </a:r>
            <a:r>
              <a:rPr kumimoji="1" lang="en-US" altLang="zh-CN" sz="2400" b="1" dirty="0" err="1">
                <a:ln w="12700">
                  <a:noFill/>
                </a:ln>
                <a:solidFill>
                  <a:srgbClr val="000000">
                    <a:alpha val="100000"/>
                  </a:srgbClr>
                </a:solidFill>
                <a:latin typeface="Source Han Sans CN Normal"/>
                <a:ea typeface="Source Han Sans CN Normal"/>
                <a:cs typeface="Source Han Sans CN Normal"/>
              </a:rPr>
              <a:t>意识提升</a:t>
            </a:r>
            <a:endParaRPr kumimoji="1" lang="zh-CN" altLang="en-US" sz="5400" b="1" dirty="0">
              <a:solidFill>
                <a:srgbClr val="000000"/>
              </a:solidFill>
              <a:latin typeface="等线"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FFE738B0-962F-49DE-920B-C79A0CD59CF9}"/>
              </a:ext>
            </a:extLst>
          </p:cNvPr>
          <p:cNvSpPr txBox="1"/>
          <p:nvPr/>
        </p:nvSpPr>
        <p:spPr>
          <a:xfrm>
            <a:off x="1276350" y="4651430"/>
            <a:ext cx="259080" cy="259080"/>
          </a:xfrm>
          <a:prstGeom prst="ellipse">
            <a:avLst/>
          </a:prstGeom>
          <a:solidFill>
            <a:srgbClr val="0C27FA">
              <a:alpha val="25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0" name="标题 1">
            <a:extLst>
              <a:ext uri="{FF2B5EF4-FFF2-40B4-BE49-F238E27FC236}">
                <a16:creationId xmlns:a16="http://schemas.microsoft.com/office/drawing/2014/main" id="{EDCFEB35-2624-4403-810D-38AFD0241B6D}"/>
              </a:ext>
            </a:extLst>
          </p:cNvPr>
          <p:cNvSpPr txBox="1"/>
          <p:nvPr/>
        </p:nvSpPr>
        <p:spPr>
          <a:xfrm>
            <a:off x="1334770" y="4709850"/>
            <a:ext cx="142240" cy="142240"/>
          </a:xfrm>
          <a:prstGeom prst="ellipse">
            <a:avLst/>
          </a:pr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1" name="标题 1">
            <a:extLst>
              <a:ext uri="{FF2B5EF4-FFF2-40B4-BE49-F238E27FC236}">
                <a16:creationId xmlns:a16="http://schemas.microsoft.com/office/drawing/2014/main" id="{7737B4A9-2B74-4E5F-8035-6F6588DC6452}"/>
              </a:ext>
            </a:extLst>
          </p:cNvPr>
          <p:cNvSpPr txBox="1"/>
          <p:nvPr/>
        </p:nvSpPr>
        <p:spPr>
          <a:xfrm>
            <a:off x="5918734" y="3289399"/>
            <a:ext cx="259080" cy="259080"/>
          </a:xfrm>
          <a:prstGeom prst="ellipse">
            <a:avLst/>
          </a:prstGeom>
          <a:solidFill>
            <a:srgbClr val="0C27FA">
              <a:alpha val="25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2" name="标题 1">
            <a:extLst>
              <a:ext uri="{FF2B5EF4-FFF2-40B4-BE49-F238E27FC236}">
                <a16:creationId xmlns:a16="http://schemas.microsoft.com/office/drawing/2014/main" id="{F641C984-0818-46D9-AFED-A0ACAF3595C9}"/>
              </a:ext>
            </a:extLst>
          </p:cNvPr>
          <p:cNvSpPr txBox="1"/>
          <p:nvPr/>
        </p:nvSpPr>
        <p:spPr>
          <a:xfrm>
            <a:off x="5977154" y="3347819"/>
            <a:ext cx="142240" cy="142240"/>
          </a:xfrm>
          <a:prstGeom prst="ellipse">
            <a:avLst/>
          </a:pr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B3466B9E-1663-4660-82A9-AD4E9E8B24DC}"/>
              </a:ext>
            </a:extLst>
          </p:cNvPr>
          <p:cNvSpPr txBox="1"/>
          <p:nvPr/>
        </p:nvSpPr>
        <p:spPr>
          <a:xfrm flipH="1" flipV="1">
            <a:off x="9763152" y="2898366"/>
            <a:ext cx="373937" cy="296786"/>
          </a:xfrm>
          <a:custGeom>
            <a:avLst/>
            <a:gdLst>
              <a:gd name="connsiteX0" fmla="*/ 4460875 w 4648200"/>
              <a:gd name="connsiteY0" fmla="*/ 1063 h 3689183"/>
              <a:gd name="connsiteX1" fmla="*/ 4648200 w 4648200"/>
              <a:gd name="connsiteY1" fmla="*/ 6183 h 3689183"/>
              <a:gd name="connsiteX2" fmla="*/ 4648200 w 4648200"/>
              <a:gd name="connsiteY2" fmla="*/ 992946 h 3689183"/>
              <a:gd name="connsiteX3" fmla="*/ 4518025 w 4648200"/>
              <a:gd name="connsiteY3" fmla="*/ 994301 h 3689183"/>
              <a:gd name="connsiteX4" fmla="*/ 4272420 w 4648200"/>
              <a:gd name="connsiteY4" fmla="*/ 1033069 h 3689183"/>
              <a:gd name="connsiteX5" fmla="*/ 3933961 w 4648200"/>
              <a:gd name="connsiteY5" fmla="*/ 1189345 h 3689183"/>
              <a:gd name="connsiteX6" fmla="*/ 3645393 w 4648200"/>
              <a:gd name="connsiteY6" fmla="*/ 1584158 h 3689183"/>
              <a:gd name="connsiteX7" fmla="*/ 3643188 w 4648200"/>
              <a:gd name="connsiteY7" fmla="*/ 1619083 h 3689183"/>
              <a:gd name="connsiteX8" fmla="*/ 4648200 w 4648200"/>
              <a:gd name="connsiteY8" fmla="*/ 1619083 h 3689183"/>
              <a:gd name="connsiteX9" fmla="*/ 4648200 w 4648200"/>
              <a:gd name="connsiteY9" fmla="*/ 3689183 h 3689183"/>
              <a:gd name="connsiteX10" fmla="*/ 2576066 w 4648200"/>
              <a:gd name="connsiteY10" fmla="*/ 3689183 h 3689183"/>
              <a:gd name="connsiteX11" fmla="*/ 2574985 w 4648200"/>
              <a:gd name="connsiteY11" fmla="*/ 2701758 h 3689183"/>
              <a:gd name="connsiteX12" fmla="*/ 2601575 w 4648200"/>
              <a:gd name="connsiteY12" fmla="*/ 1555583 h 3689183"/>
              <a:gd name="connsiteX13" fmla="*/ 2868943 w 4648200"/>
              <a:gd name="connsiteY13" fmla="*/ 806883 h 3689183"/>
              <a:gd name="connsiteX14" fmla="*/ 3025733 w 4648200"/>
              <a:gd name="connsiteY14" fmla="*/ 590276 h 3689183"/>
              <a:gd name="connsiteX15" fmla="*/ 3362139 w 4648200"/>
              <a:gd name="connsiteY15" fmla="*/ 300402 h 3689183"/>
              <a:gd name="connsiteX16" fmla="*/ 3520274 w 4648200"/>
              <a:gd name="connsiteY16" fmla="*/ 220885 h 3689183"/>
              <a:gd name="connsiteX17" fmla="*/ 4159250 w 4648200"/>
              <a:gd name="connsiteY17" fmla="*/ 13332 h 3689183"/>
              <a:gd name="connsiteX18" fmla="*/ 4460875 w 4648200"/>
              <a:gd name="connsiteY18" fmla="*/ 1063 h 3689183"/>
              <a:gd name="connsiteX19" fmla="*/ 1726629 w 4648200"/>
              <a:gd name="connsiteY19" fmla="*/ 196 h 3689183"/>
              <a:gd name="connsiteX20" fmla="*/ 1876574 w 4648200"/>
              <a:gd name="connsiteY20" fmla="*/ 1865 h 3689183"/>
              <a:gd name="connsiteX21" fmla="*/ 2070398 w 4648200"/>
              <a:gd name="connsiteY21" fmla="*/ 6183 h 3689183"/>
              <a:gd name="connsiteX22" fmla="*/ 2051050 w 4648200"/>
              <a:gd name="connsiteY22" fmla="*/ 977733 h 3689183"/>
              <a:gd name="connsiteX23" fmla="*/ 1942465 w 4648200"/>
              <a:gd name="connsiteY23" fmla="*/ 992180 h 3689183"/>
              <a:gd name="connsiteX24" fmla="*/ 1751965 w 4648200"/>
              <a:gd name="connsiteY24" fmla="*/ 1015226 h 3689183"/>
              <a:gd name="connsiteX25" fmla="*/ 1452387 w 4648200"/>
              <a:gd name="connsiteY25" fmla="*/ 1119691 h 3689183"/>
              <a:gd name="connsiteX26" fmla="*/ 1075521 w 4648200"/>
              <a:gd name="connsiteY26" fmla="*/ 1519837 h 3689183"/>
              <a:gd name="connsiteX27" fmla="*/ 1054100 w 4648200"/>
              <a:gd name="connsiteY27" fmla="*/ 1605417 h 3689183"/>
              <a:gd name="connsiteX28" fmla="*/ 1552575 w 4648200"/>
              <a:gd name="connsiteY28" fmla="*/ 1615762 h 3689183"/>
              <a:gd name="connsiteX29" fmla="*/ 2051050 w 4648200"/>
              <a:gd name="connsiteY29" fmla="*/ 1612733 h 3689183"/>
              <a:gd name="connsiteX30" fmla="*/ 2070249 w 4648200"/>
              <a:gd name="connsiteY30" fmla="*/ 3689183 h 3689183"/>
              <a:gd name="connsiteX31" fmla="*/ 0 w 4648200"/>
              <a:gd name="connsiteY31" fmla="*/ 3689183 h 3689183"/>
              <a:gd name="connsiteX32" fmla="*/ 0 w 4648200"/>
              <a:gd name="connsiteY32" fmla="*/ 2709738 h 3689183"/>
              <a:gd name="connsiteX33" fmla="*/ 46021 w 4648200"/>
              <a:gd name="connsiteY33" fmla="*/ 1365083 h 3689183"/>
              <a:gd name="connsiteX34" fmla="*/ 1435100 w 4648200"/>
              <a:gd name="connsiteY34" fmla="*/ 37821 h 3689183"/>
              <a:gd name="connsiteX35" fmla="*/ 1638300 w 4648200"/>
              <a:gd name="connsiteY35" fmla="*/ 2246 h 3689183"/>
              <a:gd name="connsiteX36" fmla="*/ 1726629 w 4648200"/>
              <a:gd name="connsiteY36" fmla="*/ 196 h 3689183"/>
            </a:gdLst>
            <a:ahLst/>
            <a:cxnLst/>
            <a:rect l="l" t="t" r="r" b="b"/>
            <a:pathLst>
              <a:path w="4648200" h="3689183">
                <a:moveTo>
                  <a:pt x="4460875" y="1063"/>
                </a:moveTo>
                <a:lnTo>
                  <a:pt x="4648200" y="6183"/>
                </a:lnTo>
                <a:lnTo>
                  <a:pt x="4648200" y="992946"/>
                </a:lnTo>
                <a:lnTo>
                  <a:pt x="4518025" y="994301"/>
                </a:lnTo>
                <a:cubicBezTo>
                  <a:pt x="4410948" y="995416"/>
                  <a:pt x="4367368" y="1002295"/>
                  <a:pt x="4272420" y="1033069"/>
                </a:cubicBezTo>
                <a:cubicBezTo>
                  <a:pt x="4059729" y="1102007"/>
                  <a:pt x="4007849" y="1125961"/>
                  <a:pt x="3933961" y="1189345"/>
                </a:cubicBezTo>
                <a:cubicBezTo>
                  <a:pt x="3806410" y="1298764"/>
                  <a:pt x="3649890" y="1512911"/>
                  <a:pt x="3645393" y="1584158"/>
                </a:cubicBezTo>
                <a:lnTo>
                  <a:pt x="3643188" y="1619083"/>
                </a:lnTo>
                <a:lnTo>
                  <a:pt x="4648200" y="1619083"/>
                </a:lnTo>
                <a:lnTo>
                  <a:pt x="4648200" y="3689183"/>
                </a:lnTo>
                <a:lnTo>
                  <a:pt x="2576066" y="3689183"/>
                </a:lnTo>
                <a:lnTo>
                  <a:pt x="2574985" y="2701758"/>
                </a:lnTo>
                <a:cubicBezTo>
                  <a:pt x="2573934" y="1741785"/>
                  <a:pt x="2574673" y="1709920"/>
                  <a:pt x="2601575" y="1555583"/>
                </a:cubicBezTo>
                <a:cubicBezTo>
                  <a:pt x="2653662" y="1256758"/>
                  <a:pt x="2689828" y="1155484"/>
                  <a:pt x="2868943" y="806883"/>
                </a:cubicBezTo>
                <a:cubicBezTo>
                  <a:pt x="2916304" y="714707"/>
                  <a:pt x="2953900" y="662768"/>
                  <a:pt x="3025733" y="590276"/>
                </a:cubicBezTo>
                <a:cubicBezTo>
                  <a:pt x="3215511" y="398756"/>
                  <a:pt x="3284551" y="339266"/>
                  <a:pt x="3362139" y="300402"/>
                </a:cubicBezTo>
                <a:cubicBezTo>
                  <a:pt x="3405693" y="278586"/>
                  <a:pt x="3476854" y="242803"/>
                  <a:pt x="3520274" y="220885"/>
                </a:cubicBezTo>
                <a:cubicBezTo>
                  <a:pt x="3682211" y="139139"/>
                  <a:pt x="3990476" y="39008"/>
                  <a:pt x="4159250" y="13332"/>
                </a:cubicBezTo>
                <a:cubicBezTo>
                  <a:pt x="4232597" y="2173"/>
                  <a:pt x="4340667" y="-2222"/>
                  <a:pt x="4460875" y="1063"/>
                </a:cubicBezTo>
                <a:close/>
                <a:moveTo>
                  <a:pt x="1726629" y="196"/>
                </a:moveTo>
                <a:cubicBezTo>
                  <a:pt x="1769816" y="127"/>
                  <a:pt x="1823273" y="678"/>
                  <a:pt x="1876574" y="1865"/>
                </a:cubicBezTo>
                <a:lnTo>
                  <a:pt x="2070398" y="6183"/>
                </a:lnTo>
                <a:lnTo>
                  <a:pt x="2051050" y="977733"/>
                </a:lnTo>
                <a:lnTo>
                  <a:pt x="1942465" y="992180"/>
                </a:lnTo>
                <a:cubicBezTo>
                  <a:pt x="1882744" y="1000126"/>
                  <a:pt x="1797019" y="1010497"/>
                  <a:pt x="1751965" y="1015226"/>
                </a:cubicBezTo>
                <a:cubicBezTo>
                  <a:pt x="1635836" y="1027415"/>
                  <a:pt x="1556549" y="1055063"/>
                  <a:pt x="1452387" y="1119691"/>
                </a:cubicBezTo>
                <a:cubicBezTo>
                  <a:pt x="1270755" y="1232387"/>
                  <a:pt x="1110238" y="1402819"/>
                  <a:pt x="1075521" y="1519837"/>
                </a:cubicBezTo>
                <a:cubicBezTo>
                  <a:pt x="1063740" y="1559550"/>
                  <a:pt x="1054100" y="1598060"/>
                  <a:pt x="1054100" y="1605417"/>
                </a:cubicBezTo>
                <a:cubicBezTo>
                  <a:pt x="1054100" y="1614607"/>
                  <a:pt x="1210038" y="1617844"/>
                  <a:pt x="1552575" y="1615762"/>
                </a:cubicBezTo>
                <a:lnTo>
                  <a:pt x="2051050" y="1612733"/>
                </a:lnTo>
                <a:lnTo>
                  <a:pt x="2070249" y="3689183"/>
                </a:lnTo>
                <a:lnTo>
                  <a:pt x="0" y="3689183"/>
                </a:lnTo>
                <a:lnTo>
                  <a:pt x="0" y="2709738"/>
                </a:lnTo>
                <a:cubicBezTo>
                  <a:pt x="0" y="1730309"/>
                  <a:pt x="6789" y="1531940"/>
                  <a:pt x="46021" y="1365083"/>
                </a:cubicBezTo>
                <a:cubicBezTo>
                  <a:pt x="218582" y="631155"/>
                  <a:pt x="687332" y="183266"/>
                  <a:pt x="1435100" y="37821"/>
                </a:cubicBezTo>
                <a:cubicBezTo>
                  <a:pt x="1522413" y="20838"/>
                  <a:pt x="1613852" y="4829"/>
                  <a:pt x="1638300" y="2246"/>
                </a:cubicBezTo>
                <a:cubicBezTo>
                  <a:pt x="1650524" y="954"/>
                  <a:pt x="1683442" y="265"/>
                  <a:pt x="1726629" y="196"/>
                </a:cubicBezTo>
                <a:close/>
              </a:path>
            </a:pathLst>
          </a:cu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849D03FE-9735-4533-8B97-6AFD5E95E3B7}"/>
              </a:ext>
            </a:extLst>
          </p:cNvPr>
          <p:cNvSpPr txBox="1"/>
          <p:nvPr/>
        </p:nvSpPr>
        <p:spPr>
          <a:xfrm flipH="1" flipV="1">
            <a:off x="4223044" y="4540840"/>
            <a:ext cx="373937" cy="296786"/>
          </a:xfrm>
          <a:custGeom>
            <a:avLst/>
            <a:gdLst>
              <a:gd name="connsiteX0" fmla="*/ 4460875 w 4648200"/>
              <a:gd name="connsiteY0" fmla="*/ 1063 h 3689183"/>
              <a:gd name="connsiteX1" fmla="*/ 4648200 w 4648200"/>
              <a:gd name="connsiteY1" fmla="*/ 6183 h 3689183"/>
              <a:gd name="connsiteX2" fmla="*/ 4648200 w 4648200"/>
              <a:gd name="connsiteY2" fmla="*/ 992946 h 3689183"/>
              <a:gd name="connsiteX3" fmla="*/ 4518025 w 4648200"/>
              <a:gd name="connsiteY3" fmla="*/ 994301 h 3689183"/>
              <a:gd name="connsiteX4" fmla="*/ 4272420 w 4648200"/>
              <a:gd name="connsiteY4" fmla="*/ 1033069 h 3689183"/>
              <a:gd name="connsiteX5" fmla="*/ 3933961 w 4648200"/>
              <a:gd name="connsiteY5" fmla="*/ 1189345 h 3689183"/>
              <a:gd name="connsiteX6" fmla="*/ 3645393 w 4648200"/>
              <a:gd name="connsiteY6" fmla="*/ 1584158 h 3689183"/>
              <a:gd name="connsiteX7" fmla="*/ 3643188 w 4648200"/>
              <a:gd name="connsiteY7" fmla="*/ 1619083 h 3689183"/>
              <a:gd name="connsiteX8" fmla="*/ 4648200 w 4648200"/>
              <a:gd name="connsiteY8" fmla="*/ 1619083 h 3689183"/>
              <a:gd name="connsiteX9" fmla="*/ 4648200 w 4648200"/>
              <a:gd name="connsiteY9" fmla="*/ 3689183 h 3689183"/>
              <a:gd name="connsiteX10" fmla="*/ 2576066 w 4648200"/>
              <a:gd name="connsiteY10" fmla="*/ 3689183 h 3689183"/>
              <a:gd name="connsiteX11" fmla="*/ 2574985 w 4648200"/>
              <a:gd name="connsiteY11" fmla="*/ 2701758 h 3689183"/>
              <a:gd name="connsiteX12" fmla="*/ 2601575 w 4648200"/>
              <a:gd name="connsiteY12" fmla="*/ 1555583 h 3689183"/>
              <a:gd name="connsiteX13" fmla="*/ 2868943 w 4648200"/>
              <a:gd name="connsiteY13" fmla="*/ 806883 h 3689183"/>
              <a:gd name="connsiteX14" fmla="*/ 3025733 w 4648200"/>
              <a:gd name="connsiteY14" fmla="*/ 590276 h 3689183"/>
              <a:gd name="connsiteX15" fmla="*/ 3362139 w 4648200"/>
              <a:gd name="connsiteY15" fmla="*/ 300402 h 3689183"/>
              <a:gd name="connsiteX16" fmla="*/ 3520274 w 4648200"/>
              <a:gd name="connsiteY16" fmla="*/ 220885 h 3689183"/>
              <a:gd name="connsiteX17" fmla="*/ 4159250 w 4648200"/>
              <a:gd name="connsiteY17" fmla="*/ 13332 h 3689183"/>
              <a:gd name="connsiteX18" fmla="*/ 4460875 w 4648200"/>
              <a:gd name="connsiteY18" fmla="*/ 1063 h 3689183"/>
              <a:gd name="connsiteX19" fmla="*/ 1726629 w 4648200"/>
              <a:gd name="connsiteY19" fmla="*/ 196 h 3689183"/>
              <a:gd name="connsiteX20" fmla="*/ 1876574 w 4648200"/>
              <a:gd name="connsiteY20" fmla="*/ 1865 h 3689183"/>
              <a:gd name="connsiteX21" fmla="*/ 2070398 w 4648200"/>
              <a:gd name="connsiteY21" fmla="*/ 6183 h 3689183"/>
              <a:gd name="connsiteX22" fmla="*/ 2051050 w 4648200"/>
              <a:gd name="connsiteY22" fmla="*/ 977733 h 3689183"/>
              <a:gd name="connsiteX23" fmla="*/ 1942465 w 4648200"/>
              <a:gd name="connsiteY23" fmla="*/ 992180 h 3689183"/>
              <a:gd name="connsiteX24" fmla="*/ 1751965 w 4648200"/>
              <a:gd name="connsiteY24" fmla="*/ 1015226 h 3689183"/>
              <a:gd name="connsiteX25" fmla="*/ 1452387 w 4648200"/>
              <a:gd name="connsiteY25" fmla="*/ 1119691 h 3689183"/>
              <a:gd name="connsiteX26" fmla="*/ 1075521 w 4648200"/>
              <a:gd name="connsiteY26" fmla="*/ 1519837 h 3689183"/>
              <a:gd name="connsiteX27" fmla="*/ 1054100 w 4648200"/>
              <a:gd name="connsiteY27" fmla="*/ 1605417 h 3689183"/>
              <a:gd name="connsiteX28" fmla="*/ 1552575 w 4648200"/>
              <a:gd name="connsiteY28" fmla="*/ 1615762 h 3689183"/>
              <a:gd name="connsiteX29" fmla="*/ 2051050 w 4648200"/>
              <a:gd name="connsiteY29" fmla="*/ 1612733 h 3689183"/>
              <a:gd name="connsiteX30" fmla="*/ 2070249 w 4648200"/>
              <a:gd name="connsiteY30" fmla="*/ 3689183 h 3689183"/>
              <a:gd name="connsiteX31" fmla="*/ 0 w 4648200"/>
              <a:gd name="connsiteY31" fmla="*/ 3689183 h 3689183"/>
              <a:gd name="connsiteX32" fmla="*/ 0 w 4648200"/>
              <a:gd name="connsiteY32" fmla="*/ 2709738 h 3689183"/>
              <a:gd name="connsiteX33" fmla="*/ 46021 w 4648200"/>
              <a:gd name="connsiteY33" fmla="*/ 1365083 h 3689183"/>
              <a:gd name="connsiteX34" fmla="*/ 1435100 w 4648200"/>
              <a:gd name="connsiteY34" fmla="*/ 37821 h 3689183"/>
              <a:gd name="connsiteX35" fmla="*/ 1638300 w 4648200"/>
              <a:gd name="connsiteY35" fmla="*/ 2246 h 3689183"/>
              <a:gd name="connsiteX36" fmla="*/ 1726629 w 4648200"/>
              <a:gd name="connsiteY36" fmla="*/ 196 h 3689183"/>
            </a:gdLst>
            <a:ahLst/>
            <a:cxnLst/>
            <a:rect l="l" t="t" r="r" b="b"/>
            <a:pathLst>
              <a:path w="4648200" h="3689183">
                <a:moveTo>
                  <a:pt x="4460875" y="1063"/>
                </a:moveTo>
                <a:lnTo>
                  <a:pt x="4648200" y="6183"/>
                </a:lnTo>
                <a:lnTo>
                  <a:pt x="4648200" y="992946"/>
                </a:lnTo>
                <a:lnTo>
                  <a:pt x="4518025" y="994301"/>
                </a:lnTo>
                <a:cubicBezTo>
                  <a:pt x="4410948" y="995416"/>
                  <a:pt x="4367368" y="1002295"/>
                  <a:pt x="4272420" y="1033069"/>
                </a:cubicBezTo>
                <a:cubicBezTo>
                  <a:pt x="4059729" y="1102007"/>
                  <a:pt x="4007849" y="1125961"/>
                  <a:pt x="3933961" y="1189345"/>
                </a:cubicBezTo>
                <a:cubicBezTo>
                  <a:pt x="3806410" y="1298764"/>
                  <a:pt x="3649890" y="1512911"/>
                  <a:pt x="3645393" y="1584158"/>
                </a:cubicBezTo>
                <a:lnTo>
                  <a:pt x="3643188" y="1619083"/>
                </a:lnTo>
                <a:lnTo>
                  <a:pt x="4648200" y="1619083"/>
                </a:lnTo>
                <a:lnTo>
                  <a:pt x="4648200" y="3689183"/>
                </a:lnTo>
                <a:lnTo>
                  <a:pt x="2576066" y="3689183"/>
                </a:lnTo>
                <a:lnTo>
                  <a:pt x="2574985" y="2701758"/>
                </a:lnTo>
                <a:cubicBezTo>
                  <a:pt x="2573934" y="1741785"/>
                  <a:pt x="2574673" y="1709920"/>
                  <a:pt x="2601575" y="1555583"/>
                </a:cubicBezTo>
                <a:cubicBezTo>
                  <a:pt x="2653662" y="1256758"/>
                  <a:pt x="2689828" y="1155484"/>
                  <a:pt x="2868943" y="806883"/>
                </a:cubicBezTo>
                <a:cubicBezTo>
                  <a:pt x="2916304" y="714707"/>
                  <a:pt x="2953900" y="662768"/>
                  <a:pt x="3025733" y="590276"/>
                </a:cubicBezTo>
                <a:cubicBezTo>
                  <a:pt x="3215511" y="398756"/>
                  <a:pt x="3284551" y="339266"/>
                  <a:pt x="3362139" y="300402"/>
                </a:cubicBezTo>
                <a:cubicBezTo>
                  <a:pt x="3405693" y="278586"/>
                  <a:pt x="3476854" y="242803"/>
                  <a:pt x="3520274" y="220885"/>
                </a:cubicBezTo>
                <a:cubicBezTo>
                  <a:pt x="3682211" y="139139"/>
                  <a:pt x="3990476" y="39008"/>
                  <a:pt x="4159250" y="13332"/>
                </a:cubicBezTo>
                <a:cubicBezTo>
                  <a:pt x="4232597" y="2173"/>
                  <a:pt x="4340667" y="-2222"/>
                  <a:pt x="4460875" y="1063"/>
                </a:cubicBezTo>
                <a:close/>
                <a:moveTo>
                  <a:pt x="1726629" y="196"/>
                </a:moveTo>
                <a:cubicBezTo>
                  <a:pt x="1769816" y="127"/>
                  <a:pt x="1823273" y="678"/>
                  <a:pt x="1876574" y="1865"/>
                </a:cubicBezTo>
                <a:lnTo>
                  <a:pt x="2070398" y="6183"/>
                </a:lnTo>
                <a:lnTo>
                  <a:pt x="2051050" y="977733"/>
                </a:lnTo>
                <a:lnTo>
                  <a:pt x="1942465" y="992180"/>
                </a:lnTo>
                <a:cubicBezTo>
                  <a:pt x="1882744" y="1000126"/>
                  <a:pt x="1797019" y="1010497"/>
                  <a:pt x="1751965" y="1015226"/>
                </a:cubicBezTo>
                <a:cubicBezTo>
                  <a:pt x="1635836" y="1027415"/>
                  <a:pt x="1556549" y="1055063"/>
                  <a:pt x="1452387" y="1119691"/>
                </a:cubicBezTo>
                <a:cubicBezTo>
                  <a:pt x="1270755" y="1232387"/>
                  <a:pt x="1110238" y="1402819"/>
                  <a:pt x="1075521" y="1519837"/>
                </a:cubicBezTo>
                <a:cubicBezTo>
                  <a:pt x="1063740" y="1559550"/>
                  <a:pt x="1054100" y="1598060"/>
                  <a:pt x="1054100" y="1605417"/>
                </a:cubicBezTo>
                <a:cubicBezTo>
                  <a:pt x="1054100" y="1614607"/>
                  <a:pt x="1210038" y="1617844"/>
                  <a:pt x="1552575" y="1615762"/>
                </a:cubicBezTo>
                <a:lnTo>
                  <a:pt x="2051050" y="1612733"/>
                </a:lnTo>
                <a:lnTo>
                  <a:pt x="2070249" y="3689183"/>
                </a:lnTo>
                <a:lnTo>
                  <a:pt x="0" y="3689183"/>
                </a:lnTo>
                <a:lnTo>
                  <a:pt x="0" y="2709738"/>
                </a:lnTo>
                <a:cubicBezTo>
                  <a:pt x="0" y="1730309"/>
                  <a:pt x="6789" y="1531940"/>
                  <a:pt x="46021" y="1365083"/>
                </a:cubicBezTo>
                <a:cubicBezTo>
                  <a:pt x="218582" y="631155"/>
                  <a:pt x="687332" y="183266"/>
                  <a:pt x="1435100" y="37821"/>
                </a:cubicBezTo>
                <a:cubicBezTo>
                  <a:pt x="1522413" y="20838"/>
                  <a:pt x="1613852" y="4829"/>
                  <a:pt x="1638300" y="2246"/>
                </a:cubicBezTo>
                <a:cubicBezTo>
                  <a:pt x="1650524" y="954"/>
                  <a:pt x="1683442" y="265"/>
                  <a:pt x="1726629" y="196"/>
                </a:cubicBezTo>
                <a:close/>
              </a:path>
            </a:pathLst>
          </a:cu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943A0D78-FF9E-4645-81FF-EB43B6A907EE}"/>
              </a:ext>
            </a:extLst>
          </p:cNvPr>
          <p:cNvSpPr txBox="1"/>
          <p:nvPr/>
        </p:nvSpPr>
        <p:spPr>
          <a:xfrm rot="3680902">
            <a:off x="11084462" y="3015045"/>
            <a:ext cx="478950" cy="688545"/>
          </a:xfrm>
          <a:custGeom>
            <a:avLst/>
            <a:gdLst>
              <a:gd name="connsiteX0" fmla="*/ 0 w 654968"/>
              <a:gd name="connsiteY0" fmla="*/ 941590 h 941590"/>
              <a:gd name="connsiteX1" fmla="*/ 654968 w 654968"/>
              <a:gd name="connsiteY1" fmla="*/ 0 h 941590"/>
              <a:gd name="connsiteX2" fmla="*/ 514642 w 654968"/>
              <a:gd name="connsiteY2" fmla="*/ 808329 h 941590"/>
              <a:gd name="connsiteX3" fmla="*/ 0 w 654968"/>
              <a:gd name="connsiteY3" fmla="*/ 941590 h 941590"/>
              <a:gd name="connsiteX4" fmla="*/ 0 w 642036"/>
              <a:gd name="connsiteY4" fmla="*/ 932180 h 932180"/>
            </a:gdLst>
            <a:ahLst/>
            <a:cxnLst/>
            <a:rect l="l" t="t" r="r" b="b"/>
            <a:pathLst>
              <a:path w="654968" h="941590">
                <a:moveTo>
                  <a:pt x="0" y="941590"/>
                </a:moveTo>
                <a:lnTo>
                  <a:pt x="654968" y="0"/>
                </a:lnTo>
                <a:lnTo>
                  <a:pt x="514642" y="808329"/>
                </a:lnTo>
                <a:lnTo>
                  <a:pt x="0" y="941590"/>
                </a:lnTo>
                <a:close/>
              </a:path>
            </a:pathLst>
          </a:cu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6" name="标题 1">
            <a:extLst>
              <a:ext uri="{FF2B5EF4-FFF2-40B4-BE49-F238E27FC236}">
                <a16:creationId xmlns:a16="http://schemas.microsoft.com/office/drawing/2014/main" id="{8559567B-5636-47A0-A176-B1142FDFF571}"/>
              </a:ext>
            </a:extLst>
          </p:cNvPr>
          <p:cNvSpPr txBox="1"/>
          <p:nvPr/>
        </p:nvSpPr>
        <p:spPr>
          <a:xfrm rot="6019035">
            <a:off x="11198533" y="3418816"/>
            <a:ext cx="425630" cy="413998"/>
          </a:xfrm>
          <a:custGeom>
            <a:avLst/>
            <a:gdLst>
              <a:gd name="connsiteX0" fmla="*/ 0 w 582052"/>
              <a:gd name="connsiteY0" fmla="*/ 0 h 566145"/>
              <a:gd name="connsiteX1" fmla="*/ 582052 w 582052"/>
              <a:gd name="connsiteY1" fmla="*/ 424493 h 566145"/>
              <a:gd name="connsiteX2" fmla="*/ 338778 w 582052"/>
              <a:gd name="connsiteY2" fmla="*/ 566145 h 566145"/>
              <a:gd name="connsiteX3" fmla="*/ 0 w 582052"/>
              <a:gd name="connsiteY3" fmla="*/ 0 h 566145"/>
            </a:gdLst>
            <a:ahLst/>
            <a:cxnLst/>
            <a:rect l="l" t="t" r="r" b="b"/>
            <a:pathLst>
              <a:path w="582052" h="566145">
                <a:moveTo>
                  <a:pt x="0" y="0"/>
                </a:moveTo>
                <a:lnTo>
                  <a:pt x="582052" y="424493"/>
                </a:lnTo>
                <a:lnTo>
                  <a:pt x="338778" y="566145"/>
                </a:lnTo>
                <a:lnTo>
                  <a:pt x="0" y="0"/>
                </a:lnTo>
                <a:close/>
              </a:path>
            </a:pathLst>
          </a:custGeom>
          <a:solidFill>
            <a:srgbClr val="0C27FA">
              <a:lumMod val="75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7" name="标题 1">
            <a:extLst>
              <a:ext uri="{FF2B5EF4-FFF2-40B4-BE49-F238E27FC236}">
                <a16:creationId xmlns:a16="http://schemas.microsoft.com/office/drawing/2014/main" id="{FB114199-5192-412D-9C21-DDA83F398225}"/>
              </a:ext>
            </a:extLst>
          </p:cNvPr>
          <p:cNvSpPr txBox="1"/>
          <p:nvPr/>
        </p:nvSpPr>
        <p:spPr>
          <a:xfrm rot="3587861">
            <a:off x="11356868" y="3351479"/>
            <a:ext cx="371180" cy="572224"/>
          </a:xfrm>
          <a:custGeom>
            <a:avLst/>
            <a:gdLst>
              <a:gd name="connsiteX0" fmla="*/ 127394 w 507591"/>
              <a:gd name="connsiteY0" fmla="*/ 0 h 782521"/>
              <a:gd name="connsiteX1" fmla="*/ 507591 w 507591"/>
              <a:gd name="connsiteY1" fmla="*/ 651086 h 782521"/>
              <a:gd name="connsiteX2" fmla="*/ 0 w 507591"/>
              <a:gd name="connsiteY2" fmla="*/ 782521 h 782521"/>
              <a:gd name="connsiteX3" fmla="*/ 127394 w 507591"/>
              <a:gd name="connsiteY3" fmla="*/ 0 h 782521"/>
            </a:gdLst>
            <a:ahLst/>
            <a:cxnLst/>
            <a:rect l="l" t="t" r="r" b="b"/>
            <a:pathLst>
              <a:path w="507591" h="782521">
                <a:moveTo>
                  <a:pt x="127394" y="0"/>
                </a:moveTo>
                <a:lnTo>
                  <a:pt x="507591" y="651086"/>
                </a:lnTo>
                <a:lnTo>
                  <a:pt x="0" y="782521"/>
                </a:lnTo>
                <a:lnTo>
                  <a:pt x="127394" y="0"/>
                </a:lnTo>
                <a:close/>
              </a:path>
            </a:pathLst>
          </a:custGeom>
          <a:solidFill>
            <a:srgbClr val="0C27F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11400245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网络隐私的保护</a:t>
            </a:r>
            <a:r>
              <a:rPr lang="en-US" altLang="zh-CN" dirty="0"/>
              <a:t>——</a:t>
            </a:r>
            <a:r>
              <a:rPr lang="zh-CN" altLang="en-US" dirty="0"/>
              <a:t>个人层面</a:t>
            </a:r>
          </a:p>
        </p:txBody>
      </p:sp>
      <p:sp>
        <p:nvSpPr>
          <p:cNvPr id="4" name="标题 1">
            <a:extLst>
              <a:ext uri="{FF2B5EF4-FFF2-40B4-BE49-F238E27FC236}">
                <a16:creationId xmlns:a16="http://schemas.microsoft.com/office/drawing/2014/main" id="{8AF6E3FA-09B9-48B1-A87E-C9C6CC1189B6}"/>
              </a:ext>
            </a:extLst>
          </p:cNvPr>
          <p:cNvSpPr txBox="1"/>
          <p:nvPr/>
        </p:nvSpPr>
        <p:spPr>
          <a:xfrm>
            <a:off x="611518" y="2493568"/>
            <a:ext cx="444222" cy="444220"/>
          </a:xfrm>
          <a:prstGeom prst="ellipse">
            <a:avLst/>
          </a:prstGeom>
          <a:solidFill>
            <a:srgbClr val="0C27FA"/>
          </a:solidFill>
          <a:ln w="12700" cap="rnd">
            <a:noFill/>
            <a:round/>
            <a:headEnd/>
            <a:tailEnd/>
          </a:ln>
          <a:effectLst>
            <a:outerShdw blurRad="254000" dist="127000" algn="ctr" rotWithShape="0">
              <a:srgbClr val="0C27FA">
                <a:alpha val="32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 name="标题 1">
            <a:extLst>
              <a:ext uri="{FF2B5EF4-FFF2-40B4-BE49-F238E27FC236}">
                <a16:creationId xmlns:a16="http://schemas.microsoft.com/office/drawing/2014/main" id="{E39C12FD-1B8C-469C-98A0-C96299497133}"/>
              </a:ext>
            </a:extLst>
          </p:cNvPr>
          <p:cNvSpPr txBox="1"/>
          <p:nvPr/>
        </p:nvSpPr>
        <p:spPr>
          <a:xfrm>
            <a:off x="837403" y="2693059"/>
            <a:ext cx="4914884" cy="3328988"/>
          </a:xfrm>
          <a:prstGeom prst="roundRect">
            <a:avLst>
              <a:gd name="adj" fmla="val 4347"/>
            </a:avLst>
          </a:prstGeom>
          <a:solidFill>
            <a:srgbClr val="FFFFFF"/>
          </a:solidFill>
          <a:ln w="12700" cap="rnd">
            <a:noFill/>
            <a:round/>
            <a:headEnd/>
            <a:tailEnd/>
          </a:ln>
          <a:effectLst>
            <a:outerShdw blurRad="254000" dist="127000" algn="ctr" rotWithShape="0">
              <a:srgbClr val="FFFFFF">
                <a:lumMod val="65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6" name="标题 1">
            <a:extLst>
              <a:ext uri="{FF2B5EF4-FFF2-40B4-BE49-F238E27FC236}">
                <a16:creationId xmlns:a16="http://schemas.microsoft.com/office/drawing/2014/main" id="{B1F9A85B-C8A3-4594-872D-2A5285DC5555}"/>
              </a:ext>
            </a:extLst>
          </p:cNvPr>
          <p:cNvSpPr txBox="1"/>
          <p:nvPr/>
        </p:nvSpPr>
        <p:spPr>
          <a:xfrm>
            <a:off x="3071821" y="2985413"/>
            <a:ext cx="446048" cy="4460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0C27FA"/>
          </a:solidFill>
          <a:ln cap="sq">
            <a:noFill/>
          </a:ln>
        </p:spPr>
        <p:txBody>
          <a:bodyPr vert="horz" wrap="square" lIns="91440" tIns="45720" rIns="91440" bIns="45720" rtlCol="0" anchor="t"/>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7" name="标题 1">
            <a:extLst>
              <a:ext uri="{FF2B5EF4-FFF2-40B4-BE49-F238E27FC236}">
                <a16:creationId xmlns:a16="http://schemas.microsoft.com/office/drawing/2014/main" id="{70D74796-A07A-4B37-A1A5-8DEDB06B10DE}"/>
              </a:ext>
            </a:extLst>
          </p:cNvPr>
          <p:cNvSpPr txBox="1"/>
          <p:nvPr/>
        </p:nvSpPr>
        <p:spPr>
          <a:xfrm>
            <a:off x="1152003" y="3230142"/>
            <a:ext cx="4285685" cy="722106"/>
          </a:xfrm>
          <a:prstGeom prst="rect">
            <a:avLst/>
          </a:prstGeom>
          <a:noFill/>
          <a:ln cap="sq">
            <a:noFill/>
          </a:ln>
          <a:effectLst/>
        </p:spPr>
        <p:txBody>
          <a:bodyPr vert="horz" wrap="square" lIns="0" tIns="0" rIns="0" bIns="0" rtlCol="0" anchor="b"/>
          <a:lstStyle/>
          <a:p>
            <a:pPr algn="ctr" defTabSz="914400"/>
            <a:r>
              <a:rPr kumimoji="1" lang="en-US" altLang="zh-CN" sz="2000">
                <a:ln w="12700">
                  <a:noFill/>
                </a:ln>
                <a:solidFill>
                  <a:srgbClr val="000000">
                    <a:alpha val="100000"/>
                  </a:srgbClr>
                </a:solidFill>
                <a:latin typeface="OPPOSans H"/>
                <a:ea typeface="OPPOSans H"/>
                <a:cs typeface="OPPOSans H"/>
              </a:rPr>
              <a:t>01</a:t>
            </a:r>
            <a:endParaRPr kumimoji="1" lang="zh-CN" altLang="en-US">
              <a:solidFill>
                <a:srgbClr val="000000"/>
              </a:solidFill>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6BD4CB2C-0C72-4A4D-ACD9-F3D8D5EB84D6}"/>
              </a:ext>
            </a:extLst>
          </p:cNvPr>
          <p:cNvSpPr txBox="1"/>
          <p:nvPr/>
        </p:nvSpPr>
        <p:spPr>
          <a:xfrm>
            <a:off x="1538351" y="4041642"/>
            <a:ext cx="3512987" cy="1377158"/>
          </a:xfrm>
          <a:prstGeom prst="rect">
            <a:avLst/>
          </a:prstGeom>
          <a:noFill/>
          <a:ln>
            <a:noFill/>
          </a:ln>
        </p:spPr>
        <p:txBody>
          <a:bodyPr vert="horz" wrap="square" lIns="0" tIns="0" rIns="0" bIns="0" rtlCol="0" anchor="t"/>
          <a:lstStyle/>
          <a:p>
            <a:pPr algn="ctr" defTabSz="914400">
              <a:lnSpc>
                <a:spcPct val="150000"/>
              </a:lnSpc>
            </a:pPr>
            <a:r>
              <a:rPr kumimoji="1" lang="en-US" altLang="zh-CN" sz="2400" b="1" u="sng" dirty="0" err="1">
                <a:ln w="12700">
                  <a:noFill/>
                </a:ln>
                <a:solidFill>
                  <a:srgbClr val="000000">
                    <a:alpha val="100000"/>
                  </a:srgbClr>
                </a:solidFill>
                <a:latin typeface="Source Han Sans CN Normal"/>
                <a:ea typeface="Source Han Sans CN Normal"/>
                <a:cs typeface="Source Han Sans CN Normal"/>
              </a:rPr>
              <a:t>主动管理个人信息</a:t>
            </a:r>
            <a:endParaRPr kumimoji="1" lang="en-US" altLang="zh-CN" sz="2400" b="1" u="sng" dirty="0">
              <a:ln w="12700">
                <a:noFill/>
              </a:ln>
              <a:solidFill>
                <a:srgbClr val="000000">
                  <a:alpha val="100000"/>
                </a:srgbClr>
              </a:solidFill>
              <a:latin typeface="Source Han Sans CN Normal"/>
              <a:ea typeface="Source Han Sans CN Normal"/>
              <a:cs typeface="Source Han Sans CN Normal"/>
            </a:endParaRPr>
          </a:p>
          <a:p>
            <a:pPr marL="342900" indent="-342900" defTabSz="914400">
              <a:lnSpc>
                <a:spcPct val="150000"/>
              </a:lnSpc>
              <a:buFont typeface="Arial" panose="020B0604020202020204" pitchFamily="34" charset="0"/>
              <a:buChar char="•"/>
            </a:pPr>
            <a:r>
              <a:rPr kumimoji="1" lang="en-US" altLang="zh-CN" sz="2000" dirty="0" err="1">
                <a:ln w="12700">
                  <a:noFill/>
                </a:ln>
                <a:solidFill>
                  <a:srgbClr val="000000">
                    <a:alpha val="100000"/>
                  </a:srgbClr>
                </a:solidFill>
                <a:latin typeface="Source Han Sans CN Normal"/>
                <a:ea typeface="Source Han Sans CN Normal"/>
                <a:cs typeface="Source Han Sans CN Normal"/>
              </a:rPr>
              <a:t>关闭非必要权限</a:t>
            </a:r>
            <a:endParaRPr kumimoji="1" lang="en-US" altLang="zh-CN" sz="2000" dirty="0">
              <a:ln w="12700">
                <a:noFill/>
              </a:ln>
              <a:solidFill>
                <a:srgbClr val="000000">
                  <a:alpha val="100000"/>
                </a:srgbClr>
              </a:solidFill>
              <a:latin typeface="Source Han Sans CN Normal"/>
              <a:ea typeface="Source Han Sans CN Normal"/>
              <a:cs typeface="Source Han Sans CN Normal"/>
            </a:endParaRPr>
          </a:p>
          <a:p>
            <a:pPr marL="342900" indent="-342900" defTabSz="914400">
              <a:lnSpc>
                <a:spcPct val="150000"/>
              </a:lnSpc>
              <a:buFont typeface="Arial" panose="020B0604020202020204" pitchFamily="34" charset="0"/>
              <a:buChar char="•"/>
            </a:pPr>
            <a:r>
              <a:rPr kumimoji="1" lang="en-US" altLang="zh-CN" sz="2000" dirty="0" err="1">
                <a:ln w="12700">
                  <a:noFill/>
                </a:ln>
                <a:solidFill>
                  <a:srgbClr val="000000">
                    <a:alpha val="100000"/>
                  </a:srgbClr>
                </a:solidFill>
                <a:latin typeface="Source Han Sans CN Normal"/>
                <a:ea typeface="Source Han Sans CN Normal"/>
                <a:cs typeface="Source Han Sans CN Normal"/>
              </a:rPr>
              <a:t>使用“小号”或虚拟身份等</a:t>
            </a:r>
            <a:endParaRPr kumimoji="1" lang="en-US" altLang="zh-CN" sz="2000" dirty="0">
              <a:ln w="12700">
                <a:noFill/>
              </a:ln>
              <a:solidFill>
                <a:srgbClr val="000000">
                  <a:alpha val="100000"/>
                </a:srgbClr>
              </a:solidFill>
              <a:latin typeface="Source Han Sans CN Normal"/>
              <a:ea typeface="Source Han Sans CN Normal"/>
              <a:cs typeface="Source Han Sans CN Normal"/>
            </a:endParaRPr>
          </a:p>
        </p:txBody>
      </p:sp>
      <p:sp>
        <p:nvSpPr>
          <p:cNvPr id="9" name="标题 1">
            <a:extLst>
              <a:ext uri="{FF2B5EF4-FFF2-40B4-BE49-F238E27FC236}">
                <a16:creationId xmlns:a16="http://schemas.microsoft.com/office/drawing/2014/main" id="{FE8D4FE7-DC52-41F1-A7D6-926B44BB97EC}"/>
              </a:ext>
            </a:extLst>
          </p:cNvPr>
          <p:cNvSpPr txBox="1"/>
          <p:nvPr/>
        </p:nvSpPr>
        <p:spPr>
          <a:xfrm>
            <a:off x="6256117" y="2493568"/>
            <a:ext cx="444222" cy="444220"/>
          </a:xfrm>
          <a:prstGeom prst="ellipse">
            <a:avLst/>
          </a:prstGeom>
          <a:solidFill>
            <a:srgbClr val="60D0B3"/>
          </a:solidFill>
          <a:ln w="12700" cap="rnd">
            <a:noFill/>
            <a:round/>
            <a:headEnd/>
            <a:tailEnd/>
          </a:ln>
          <a:effectLst>
            <a:outerShdw blurRad="254000" dist="127000" algn="ctr" rotWithShape="0">
              <a:srgbClr val="60D0B3">
                <a:alpha val="32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261745E5-0ECE-4D11-9763-58617C990A8D}"/>
              </a:ext>
            </a:extLst>
          </p:cNvPr>
          <p:cNvSpPr txBox="1"/>
          <p:nvPr/>
        </p:nvSpPr>
        <p:spPr>
          <a:xfrm>
            <a:off x="6478229" y="2693059"/>
            <a:ext cx="4914884" cy="3328988"/>
          </a:xfrm>
          <a:prstGeom prst="roundRect">
            <a:avLst>
              <a:gd name="adj" fmla="val 4347"/>
            </a:avLst>
          </a:prstGeom>
          <a:solidFill>
            <a:srgbClr val="FFFFFF"/>
          </a:solidFill>
          <a:ln w="12700" cap="rnd">
            <a:noFill/>
            <a:round/>
            <a:headEnd/>
            <a:tailEnd/>
          </a:ln>
          <a:effectLst>
            <a:outerShdw blurRad="254000" dist="127000" algn="ctr" rotWithShape="0">
              <a:srgbClr val="FFFFFF">
                <a:lumMod val="65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2849C3D7-3D91-452A-8609-A8CA40A5E384}"/>
              </a:ext>
            </a:extLst>
          </p:cNvPr>
          <p:cNvSpPr txBox="1"/>
          <p:nvPr/>
        </p:nvSpPr>
        <p:spPr>
          <a:xfrm>
            <a:off x="8712647" y="3013182"/>
            <a:ext cx="446048" cy="3905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rgbClr val="60D0B3"/>
          </a:solidFill>
          <a:ln cap="sq">
            <a:noFill/>
          </a:ln>
        </p:spPr>
        <p:txBody>
          <a:bodyPr vert="horz" wrap="square" lIns="91440" tIns="45720" rIns="91440" bIns="45720" rtlCol="0" anchor="t"/>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C4048A9E-A02B-4ED3-9F34-BA34FC1CC5AB}"/>
              </a:ext>
            </a:extLst>
          </p:cNvPr>
          <p:cNvSpPr txBox="1"/>
          <p:nvPr/>
        </p:nvSpPr>
        <p:spPr>
          <a:xfrm>
            <a:off x="6792829" y="3230142"/>
            <a:ext cx="4285685" cy="722106"/>
          </a:xfrm>
          <a:prstGeom prst="rect">
            <a:avLst/>
          </a:prstGeom>
          <a:noFill/>
          <a:ln cap="sq">
            <a:noFill/>
          </a:ln>
          <a:effectLst/>
        </p:spPr>
        <p:txBody>
          <a:bodyPr vert="horz" wrap="square" lIns="0" tIns="0" rIns="0" bIns="0" rtlCol="0" anchor="b"/>
          <a:lstStyle/>
          <a:p>
            <a:pPr algn="ctr" defTabSz="914400"/>
            <a:r>
              <a:rPr kumimoji="1" lang="en-US" altLang="zh-CN" sz="2000">
                <a:ln w="12700">
                  <a:noFill/>
                </a:ln>
                <a:solidFill>
                  <a:srgbClr val="000000">
                    <a:alpha val="100000"/>
                  </a:srgbClr>
                </a:solidFill>
                <a:latin typeface="OPPOSans H"/>
                <a:ea typeface="OPPOSans H"/>
                <a:cs typeface="OPPOSans H"/>
              </a:rPr>
              <a:t>02</a:t>
            </a:r>
            <a:endParaRPr kumimoji="1" lang="zh-CN" altLang="en-US">
              <a:solidFill>
                <a:srgbClr val="000000"/>
              </a:solidFill>
              <a:latin typeface="等线" panose="020F0502020204030204"/>
              <a:ea typeface="等线" panose="02010600030101010101" pitchFamily="2" charset="-122"/>
            </a:endParaRPr>
          </a:p>
        </p:txBody>
      </p:sp>
      <p:sp>
        <p:nvSpPr>
          <p:cNvPr id="13" name="标题 1">
            <a:extLst>
              <a:ext uri="{FF2B5EF4-FFF2-40B4-BE49-F238E27FC236}">
                <a16:creationId xmlns:a16="http://schemas.microsoft.com/office/drawing/2014/main" id="{D28E07ED-072A-4D34-9355-321F655B66F9}"/>
              </a:ext>
            </a:extLst>
          </p:cNvPr>
          <p:cNvSpPr txBox="1"/>
          <p:nvPr/>
        </p:nvSpPr>
        <p:spPr>
          <a:xfrm>
            <a:off x="7392001" y="4045976"/>
            <a:ext cx="3087340" cy="1925205"/>
          </a:xfrm>
          <a:prstGeom prst="rect">
            <a:avLst/>
          </a:prstGeom>
          <a:noFill/>
          <a:ln>
            <a:noFill/>
          </a:ln>
        </p:spPr>
        <p:txBody>
          <a:bodyPr vert="horz" wrap="square" lIns="0" tIns="0" rIns="0" bIns="0" rtlCol="0" anchor="t"/>
          <a:lstStyle/>
          <a:p>
            <a:pPr algn="ctr" defTabSz="914400">
              <a:lnSpc>
                <a:spcPct val="150000"/>
              </a:lnSpc>
            </a:pPr>
            <a:r>
              <a:rPr kumimoji="1" lang="en-US" altLang="zh-CN" sz="2400" b="1" dirty="0" err="1">
                <a:ln w="12700">
                  <a:noFill/>
                </a:ln>
                <a:solidFill>
                  <a:srgbClr val="000000">
                    <a:alpha val="100000"/>
                  </a:srgbClr>
                </a:solidFill>
                <a:latin typeface="Source Han Sans CN Normal"/>
                <a:ea typeface="Source Han Sans CN Normal"/>
                <a:cs typeface="Source Han Sans CN Normal"/>
              </a:rPr>
              <a:t>防范数据泄露风险</a:t>
            </a:r>
            <a:endParaRPr kumimoji="1" lang="en-US" altLang="zh-CN" sz="2400" b="1" dirty="0">
              <a:ln w="12700">
                <a:noFill/>
              </a:ln>
              <a:solidFill>
                <a:srgbClr val="000000">
                  <a:alpha val="100000"/>
                </a:srgbClr>
              </a:solidFill>
              <a:latin typeface="Source Han Sans CN Normal"/>
              <a:ea typeface="Source Han Sans CN Normal"/>
              <a:cs typeface="Source Han Sans CN Normal"/>
            </a:endParaRPr>
          </a:p>
          <a:p>
            <a:pPr marL="342900" indent="-342900" defTabSz="914400">
              <a:lnSpc>
                <a:spcPct val="150000"/>
              </a:lnSpc>
              <a:buFont typeface="Arial" panose="020B0604020202020204" pitchFamily="34" charset="0"/>
              <a:buChar char="•"/>
            </a:pPr>
            <a:r>
              <a:rPr kumimoji="1" lang="en-US" altLang="zh-CN" sz="2000" dirty="0" err="1">
                <a:ln w="12700">
                  <a:noFill/>
                </a:ln>
                <a:solidFill>
                  <a:srgbClr val="000000">
                    <a:alpha val="100000"/>
                  </a:srgbClr>
                </a:solidFill>
                <a:latin typeface="Source Han Sans CN Normal"/>
                <a:ea typeface="Source Han Sans CN Normal"/>
                <a:cs typeface="Source Han Sans CN Normal"/>
              </a:rPr>
              <a:t>警惕钓鱼链接</a:t>
            </a:r>
            <a:endParaRPr kumimoji="1" lang="en-US" altLang="zh-CN" sz="2000" dirty="0">
              <a:ln w="12700">
                <a:noFill/>
              </a:ln>
              <a:solidFill>
                <a:srgbClr val="000000">
                  <a:alpha val="100000"/>
                </a:srgbClr>
              </a:solidFill>
              <a:latin typeface="Source Han Sans CN Normal"/>
              <a:ea typeface="Source Han Sans CN Normal"/>
              <a:cs typeface="Source Han Sans CN Normal"/>
            </a:endParaRPr>
          </a:p>
          <a:p>
            <a:pPr marL="342900" indent="-342900" defTabSz="914400">
              <a:lnSpc>
                <a:spcPct val="150000"/>
              </a:lnSpc>
              <a:buFont typeface="Arial" panose="020B0604020202020204" pitchFamily="34" charset="0"/>
              <a:buChar char="•"/>
            </a:pPr>
            <a:r>
              <a:rPr kumimoji="1" lang="en-US" altLang="zh-CN" sz="2000" dirty="0" err="1">
                <a:ln w="12700">
                  <a:noFill/>
                </a:ln>
                <a:solidFill>
                  <a:srgbClr val="000000">
                    <a:alpha val="100000"/>
                  </a:srgbClr>
                </a:solidFill>
                <a:latin typeface="Source Han Sans CN Normal"/>
                <a:ea typeface="Source Han Sans CN Normal"/>
                <a:cs typeface="Source Han Sans CN Normal"/>
              </a:rPr>
              <a:t>强密码与多因素认证</a:t>
            </a:r>
            <a:endParaRPr kumimoji="1" lang="en-US" altLang="zh-CN" sz="2000" dirty="0">
              <a:ln w="12700">
                <a:noFill/>
              </a:ln>
              <a:solidFill>
                <a:srgbClr val="000000">
                  <a:alpha val="100000"/>
                </a:srgbClr>
              </a:solidFill>
              <a:latin typeface="Source Han Sans CN Normal"/>
              <a:ea typeface="Source Han Sans CN Normal"/>
              <a:cs typeface="Source Han Sans CN Normal"/>
            </a:endParaRPr>
          </a:p>
          <a:p>
            <a:pPr marL="342900" indent="-342900" defTabSz="914400">
              <a:lnSpc>
                <a:spcPct val="150000"/>
              </a:lnSpc>
              <a:buFont typeface="Arial" panose="020B0604020202020204" pitchFamily="34" charset="0"/>
              <a:buChar char="•"/>
            </a:pPr>
            <a:r>
              <a:rPr kumimoji="1" lang="en-US" altLang="zh-CN" sz="2000" dirty="0" err="1">
                <a:ln w="12700">
                  <a:noFill/>
                </a:ln>
                <a:solidFill>
                  <a:srgbClr val="000000">
                    <a:alpha val="100000"/>
                  </a:srgbClr>
                </a:solidFill>
                <a:latin typeface="Source Han Sans CN Normal"/>
                <a:ea typeface="Source Han Sans CN Normal"/>
                <a:cs typeface="Source Han Sans CN Normal"/>
              </a:rPr>
              <a:t>定期清理痕迹</a:t>
            </a:r>
            <a:endParaRPr kumimoji="1" lang="zh-CN" altLang="en-US" sz="3600" dirty="0">
              <a:solidFill>
                <a:srgbClr val="000000"/>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4577860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网络中的欺诈行为</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400" dirty="0"/>
              <a:t>网络欺诈是指利用网络技术进行的一种非法占有行为，其目的在于诱导或欺骗用户，使其产生错误认知并遭受财产或信息损失。</a:t>
            </a:r>
            <a:endParaRPr lang="en-US" altLang="zh-CN" sz="2400" dirty="0"/>
          </a:p>
          <a:p>
            <a:endParaRPr lang="en-US" altLang="zh-CN" sz="2400" dirty="0"/>
          </a:p>
          <a:p>
            <a:r>
              <a:rPr lang="zh-CN" altLang="en-US" sz="2400" dirty="0"/>
              <a:t>网络欺诈的核心要素包括欺诈主体、欺诈手段和欺诈目标。</a:t>
            </a:r>
            <a:endParaRPr lang="en-US" altLang="zh-CN" sz="2400" dirty="0"/>
          </a:p>
          <a:p>
            <a:pPr lvl="1"/>
            <a:r>
              <a:rPr lang="zh-CN" altLang="en-US" sz="2200" dirty="0"/>
              <a:t>欺诈主体是指进行欺诈行为的人或组织，他们利用网络技术作为欺诈手段，针对用户的财产、数据和权限等目标进行攻击。</a:t>
            </a:r>
          </a:p>
          <a:p>
            <a:endParaRPr lang="zh-CN" altLang="en-US" sz="2400" dirty="0"/>
          </a:p>
        </p:txBody>
      </p:sp>
    </p:spTree>
    <p:extLst>
      <p:ext uri="{BB962C8B-B14F-4D97-AF65-F5344CB8AC3E}">
        <p14:creationId xmlns:p14="http://schemas.microsoft.com/office/powerpoint/2010/main" val="31494134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主流网络欺诈类型</a:t>
            </a:r>
          </a:p>
        </p:txBody>
      </p:sp>
      <p:sp>
        <p:nvSpPr>
          <p:cNvPr id="4" name="标题 1">
            <a:extLst>
              <a:ext uri="{FF2B5EF4-FFF2-40B4-BE49-F238E27FC236}">
                <a16:creationId xmlns:a16="http://schemas.microsoft.com/office/drawing/2014/main" id="{76179E86-DC38-44D9-AC2A-31AAC5A15614}"/>
              </a:ext>
            </a:extLst>
          </p:cNvPr>
          <p:cNvSpPr txBox="1"/>
          <p:nvPr/>
        </p:nvSpPr>
        <p:spPr>
          <a:xfrm rot="9900000">
            <a:off x="7962468" y="3730355"/>
            <a:ext cx="2609677" cy="2609219"/>
          </a:xfrm>
          <a:prstGeom prst="ellipse">
            <a:avLst/>
          </a:prstGeom>
          <a:noFill/>
          <a:ln w="63500" cap="rnd">
            <a:gradFill>
              <a:gsLst>
                <a:gs pos="0">
                  <a:schemeClr val="accent3"/>
                </a:gs>
                <a:gs pos="100000">
                  <a:schemeClr val="accent3">
                    <a:lumMod val="60000"/>
                    <a:lumOff val="40000"/>
                    <a:alpha val="0"/>
                  </a:schemeClr>
                </a:gs>
              </a:gsLst>
              <a:lin ang="5400000" scaled="0"/>
            </a:gradFill>
            <a:round/>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EDBD1293-AADE-45BA-A16F-8E8B0CB2FC7E}"/>
              </a:ext>
            </a:extLst>
          </p:cNvPr>
          <p:cNvSpPr txBox="1"/>
          <p:nvPr/>
        </p:nvSpPr>
        <p:spPr>
          <a:xfrm rot="18900000">
            <a:off x="7009968" y="1901555"/>
            <a:ext cx="2819151" cy="2818654"/>
          </a:xfrm>
          <a:prstGeom prst="ellipse">
            <a:avLst/>
          </a:prstGeom>
          <a:noFill/>
          <a:ln w="63500" cap="rnd">
            <a:gradFill>
              <a:gsLst>
                <a:gs pos="0">
                  <a:schemeClr val="accent2"/>
                </a:gs>
                <a:gs pos="100000">
                  <a:schemeClr val="accent2">
                    <a:lumMod val="60000"/>
                    <a:lumOff val="40000"/>
                    <a:alpha val="0"/>
                  </a:schemeClr>
                </a:gs>
              </a:gsLst>
              <a:lin ang="5400000" scaled="0"/>
            </a:gradFill>
            <a:round/>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AC6ECC59-65C1-4353-895A-3F098DB52499}"/>
              </a:ext>
            </a:extLst>
          </p:cNvPr>
          <p:cNvSpPr txBox="1"/>
          <p:nvPr/>
        </p:nvSpPr>
        <p:spPr>
          <a:xfrm rot="3096342">
            <a:off x="8715902" y="1905543"/>
            <a:ext cx="2818800" cy="2818800"/>
          </a:xfrm>
          <a:prstGeom prst="ellipse">
            <a:avLst/>
          </a:prstGeom>
          <a:noFill/>
          <a:ln w="63500" cap="rnd">
            <a:gradFill>
              <a:gsLst>
                <a:gs pos="0">
                  <a:schemeClr val="accent1"/>
                </a:gs>
                <a:gs pos="100000">
                  <a:schemeClr val="accent1">
                    <a:lumMod val="60000"/>
                    <a:lumOff val="40000"/>
                    <a:alpha val="0"/>
                  </a:schemeClr>
                </a:gs>
              </a:gsLst>
              <a:lin ang="5400000" scaled="0"/>
            </a:gradFill>
            <a:round/>
          </a:ln>
        </p:spPr>
        <p:txBody>
          <a:bodyPr vert="horz" wrap="square" lIns="91440" tIns="45720" rIns="91440" bIns="45720" rtlCol="0" anchor="ctr"/>
          <a:lstStyle/>
          <a:p>
            <a:pPr algn="ctr">
              <a:lnSpc>
                <a:spcPct val="110000"/>
              </a:lnSpc>
            </a:pPr>
            <a:endParaRPr kumimoji="1" lang="zh-CN" altLang="en-US"/>
          </a:p>
        </p:txBody>
      </p:sp>
      <p:cxnSp>
        <p:nvCxnSpPr>
          <p:cNvPr id="7" name="线条 1">
            <a:extLst>
              <a:ext uri="{FF2B5EF4-FFF2-40B4-BE49-F238E27FC236}">
                <a16:creationId xmlns:a16="http://schemas.microsoft.com/office/drawing/2014/main" id="{3714502C-677C-4B50-BD2C-0F0F7C913E5C}"/>
              </a:ext>
            </a:extLst>
          </p:cNvPr>
          <p:cNvCxnSpPr/>
          <p:nvPr/>
        </p:nvCxnSpPr>
        <p:spPr>
          <a:xfrm>
            <a:off x="1244168" y="3353384"/>
            <a:ext cx="4667250" cy="0"/>
          </a:xfrm>
          <a:prstGeom prst="line">
            <a:avLst/>
          </a:prstGeom>
          <a:noFill/>
          <a:ln w="12700" cap="sq">
            <a:gradFill>
              <a:gsLst>
                <a:gs pos="0">
                  <a:schemeClr val="bg1">
                    <a:lumMod val="75000"/>
                  </a:schemeClr>
                </a:gs>
                <a:gs pos="100000">
                  <a:schemeClr val="bg1">
                    <a:lumMod val="50000"/>
                    <a:alpha val="0"/>
                  </a:schemeClr>
                </a:gs>
              </a:gsLst>
              <a:lin ang="0" scaled="0"/>
            </a:gradFill>
            <a:miter/>
          </a:ln>
        </p:spPr>
      </p:cxnSp>
      <p:sp>
        <p:nvSpPr>
          <p:cNvPr id="8" name="标题 1">
            <a:extLst>
              <a:ext uri="{FF2B5EF4-FFF2-40B4-BE49-F238E27FC236}">
                <a16:creationId xmlns:a16="http://schemas.microsoft.com/office/drawing/2014/main" id="{972DE221-7FFC-4D73-898C-DD21A3C84D2F}"/>
              </a:ext>
            </a:extLst>
          </p:cNvPr>
          <p:cNvSpPr txBox="1"/>
          <p:nvPr/>
        </p:nvSpPr>
        <p:spPr>
          <a:xfrm>
            <a:off x="1236688" y="2008369"/>
            <a:ext cx="616630" cy="527465"/>
          </a:xfrm>
          <a:prstGeom prst="rect">
            <a:avLst/>
          </a:prstGeom>
          <a:noFill/>
          <a:ln>
            <a:noFill/>
          </a:ln>
        </p:spPr>
        <p:txBody>
          <a:bodyPr vert="horz" wrap="square" lIns="0" tIns="0" rIns="0" bIns="0" rtlCol="0" anchor="t"/>
          <a:lstStyle/>
          <a:p>
            <a:pPr algn="l">
              <a:lnSpc>
                <a:spcPct val="115833"/>
              </a:lnSpc>
            </a:pPr>
            <a:r>
              <a:rPr kumimoji="1" lang="en-US" altLang="zh-CN" sz="3200" dirty="0">
                <a:ln w="12700">
                  <a:noFill/>
                </a:ln>
                <a:latin typeface="OPPOSans H"/>
                <a:ea typeface="OPPOSans H"/>
                <a:cs typeface="OPPOSans H"/>
              </a:rPr>
              <a:t>01</a:t>
            </a:r>
            <a:endParaRPr kumimoji="1" lang="zh-CN" altLang="en-US" dirty="0"/>
          </a:p>
        </p:txBody>
      </p:sp>
      <p:cxnSp>
        <p:nvCxnSpPr>
          <p:cNvPr id="9" name="线条 1">
            <a:extLst>
              <a:ext uri="{FF2B5EF4-FFF2-40B4-BE49-F238E27FC236}">
                <a16:creationId xmlns:a16="http://schemas.microsoft.com/office/drawing/2014/main" id="{85847335-DAFE-4075-B6AE-4A5BB0F445ED}"/>
              </a:ext>
            </a:extLst>
          </p:cNvPr>
          <p:cNvCxnSpPr/>
          <p:nvPr/>
        </p:nvCxnSpPr>
        <p:spPr>
          <a:xfrm>
            <a:off x="1244168" y="4874576"/>
            <a:ext cx="4667250" cy="0"/>
          </a:xfrm>
          <a:prstGeom prst="line">
            <a:avLst/>
          </a:prstGeom>
          <a:noFill/>
          <a:ln w="12700" cap="sq">
            <a:gradFill>
              <a:gsLst>
                <a:gs pos="0">
                  <a:schemeClr val="bg1">
                    <a:lumMod val="75000"/>
                  </a:schemeClr>
                </a:gs>
                <a:gs pos="100000">
                  <a:schemeClr val="bg1">
                    <a:lumMod val="50000"/>
                    <a:alpha val="0"/>
                  </a:schemeClr>
                </a:gs>
              </a:gsLst>
              <a:lin ang="0" scaled="0"/>
            </a:gradFill>
            <a:miter/>
          </a:ln>
        </p:spPr>
      </p:cxnSp>
      <p:sp>
        <p:nvSpPr>
          <p:cNvPr id="10" name="标题 1">
            <a:extLst>
              <a:ext uri="{FF2B5EF4-FFF2-40B4-BE49-F238E27FC236}">
                <a16:creationId xmlns:a16="http://schemas.microsoft.com/office/drawing/2014/main" id="{CBC39A59-DCE8-4D37-908F-7486DD6C7914}"/>
              </a:ext>
            </a:extLst>
          </p:cNvPr>
          <p:cNvSpPr txBox="1"/>
          <p:nvPr/>
        </p:nvSpPr>
        <p:spPr>
          <a:xfrm>
            <a:off x="1236688" y="3582402"/>
            <a:ext cx="616630" cy="527465"/>
          </a:xfrm>
          <a:prstGeom prst="rect">
            <a:avLst/>
          </a:prstGeom>
          <a:noFill/>
          <a:ln>
            <a:noFill/>
          </a:ln>
        </p:spPr>
        <p:txBody>
          <a:bodyPr vert="horz" wrap="square" lIns="0" tIns="0" rIns="0" bIns="0" rtlCol="0" anchor="t"/>
          <a:lstStyle/>
          <a:p>
            <a:pPr algn="l">
              <a:lnSpc>
                <a:spcPct val="115833"/>
              </a:lnSpc>
            </a:pPr>
            <a:r>
              <a:rPr kumimoji="1" lang="en-US" altLang="zh-CN" sz="3200">
                <a:ln w="12700">
                  <a:noFill/>
                </a:ln>
                <a:solidFill>
                  <a:srgbClr val="00042A">
                    <a:alpha val="100000"/>
                  </a:srgbClr>
                </a:solidFill>
                <a:latin typeface="OPPOSans H"/>
                <a:ea typeface="OPPOSans H"/>
                <a:cs typeface="OPPOSans H"/>
              </a:rPr>
              <a:t>02</a:t>
            </a:r>
            <a:endParaRPr kumimoji="1" lang="zh-CN" altLang="en-US"/>
          </a:p>
        </p:txBody>
      </p:sp>
      <p:cxnSp>
        <p:nvCxnSpPr>
          <p:cNvPr id="11" name="线条 1">
            <a:extLst>
              <a:ext uri="{FF2B5EF4-FFF2-40B4-BE49-F238E27FC236}">
                <a16:creationId xmlns:a16="http://schemas.microsoft.com/office/drawing/2014/main" id="{FD34D24A-0220-45D1-ACDB-A86646F52B28}"/>
              </a:ext>
            </a:extLst>
          </p:cNvPr>
          <p:cNvCxnSpPr/>
          <p:nvPr/>
        </p:nvCxnSpPr>
        <p:spPr>
          <a:xfrm>
            <a:off x="1244168" y="6384655"/>
            <a:ext cx="4667250" cy="0"/>
          </a:xfrm>
          <a:prstGeom prst="line">
            <a:avLst/>
          </a:prstGeom>
          <a:noFill/>
          <a:ln w="12700" cap="sq">
            <a:gradFill>
              <a:gsLst>
                <a:gs pos="0">
                  <a:schemeClr val="bg1">
                    <a:lumMod val="75000"/>
                  </a:schemeClr>
                </a:gs>
                <a:gs pos="100000">
                  <a:schemeClr val="bg1">
                    <a:lumMod val="50000"/>
                    <a:alpha val="0"/>
                  </a:schemeClr>
                </a:gs>
              </a:gsLst>
              <a:lin ang="0" scaled="0"/>
            </a:gradFill>
            <a:miter/>
          </a:ln>
        </p:spPr>
      </p:cxnSp>
      <p:sp>
        <p:nvSpPr>
          <p:cNvPr id="12" name="标题 1">
            <a:extLst>
              <a:ext uri="{FF2B5EF4-FFF2-40B4-BE49-F238E27FC236}">
                <a16:creationId xmlns:a16="http://schemas.microsoft.com/office/drawing/2014/main" id="{E83BEDC2-37F8-4E2C-BDD0-8B06AB6E13D0}"/>
              </a:ext>
            </a:extLst>
          </p:cNvPr>
          <p:cNvSpPr txBox="1"/>
          <p:nvPr/>
        </p:nvSpPr>
        <p:spPr>
          <a:xfrm>
            <a:off x="1236688" y="5103594"/>
            <a:ext cx="616630" cy="527465"/>
          </a:xfrm>
          <a:prstGeom prst="rect">
            <a:avLst/>
          </a:prstGeom>
          <a:noFill/>
          <a:ln>
            <a:noFill/>
          </a:ln>
        </p:spPr>
        <p:txBody>
          <a:bodyPr vert="horz" wrap="square" lIns="0" tIns="0" rIns="0" bIns="0" rtlCol="0" anchor="t"/>
          <a:lstStyle/>
          <a:p>
            <a:pPr algn="l">
              <a:lnSpc>
                <a:spcPct val="115833"/>
              </a:lnSpc>
            </a:pPr>
            <a:r>
              <a:rPr kumimoji="1" lang="en-US" altLang="zh-CN" sz="3200">
                <a:ln w="12700">
                  <a:noFill/>
                </a:ln>
                <a:solidFill>
                  <a:srgbClr val="3F3F3F">
                    <a:alpha val="100000"/>
                  </a:srgbClr>
                </a:solidFill>
                <a:latin typeface="OPPOSans H"/>
                <a:ea typeface="OPPOSans H"/>
                <a:cs typeface="OPPOSans H"/>
              </a:rPr>
              <a:t>03</a:t>
            </a:r>
            <a:endParaRPr kumimoji="1" lang="zh-CN" altLang="en-US"/>
          </a:p>
        </p:txBody>
      </p:sp>
      <p:sp>
        <p:nvSpPr>
          <p:cNvPr id="13" name="标题 1">
            <a:extLst>
              <a:ext uri="{FF2B5EF4-FFF2-40B4-BE49-F238E27FC236}">
                <a16:creationId xmlns:a16="http://schemas.microsoft.com/office/drawing/2014/main" id="{3F5D479D-2FB9-4C59-B554-9060CEEF294B}"/>
              </a:ext>
            </a:extLst>
          </p:cNvPr>
          <p:cNvSpPr txBox="1"/>
          <p:nvPr/>
        </p:nvSpPr>
        <p:spPr>
          <a:xfrm>
            <a:off x="10159594" y="2876896"/>
            <a:ext cx="628650" cy="60836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tx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4" name="标题 1">
            <a:extLst>
              <a:ext uri="{FF2B5EF4-FFF2-40B4-BE49-F238E27FC236}">
                <a16:creationId xmlns:a16="http://schemas.microsoft.com/office/drawing/2014/main" id="{BDC13A6F-B6A5-46B5-9E92-8B20B853EBC3}"/>
              </a:ext>
            </a:extLst>
          </p:cNvPr>
          <p:cNvSpPr txBox="1"/>
          <p:nvPr/>
        </p:nvSpPr>
        <p:spPr>
          <a:xfrm>
            <a:off x="8978468" y="4973624"/>
            <a:ext cx="615949" cy="58054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tx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a:extLst>
              <a:ext uri="{FF2B5EF4-FFF2-40B4-BE49-F238E27FC236}">
                <a16:creationId xmlns:a16="http://schemas.microsoft.com/office/drawing/2014/main" id="{703E53A4-4F2D-4416-8DDE-557AC42BAC0E}"/>
              </a:ext>
            </a:extLst>
          </p:cNvPr>
          <p:cNvSpPr txBox="1"/>
          <p:nvPr/>
        </p:nvSpPr>
        <p:spPr>
          <a:xfrm>
            <a:off x="7743343" y="2866755"/>
            <a:ext cx="533503" cy="577913"/>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6" name="标题 1">
            <a:extLst>
              <a:ext uri="{FF2B5EF4-FFF2-40B4-BE49-F238E27FC236}">
                <a16:creationId xmlns:a16="http://schemas.microsoft.com/office/drawing/2014/main" id="{AE3EA870-5376-4291-9A44-1EAFED5DC7FE}"/>
              </a:ext>
            </a:extLst>
          </p:cNvPr>
          <p:cNvSpPr txBox="1"/>
          <p:nvPr/>
        </p:nvSpPr>
        <p:spPr>
          <a:xfrm>
            <a:off x="8691131" y="3323955"/>
            <a:ext cx="1166812" cy="1119690"/>
          </a:xfrm>
          <a:custGeom>
            <a:avLst/>
            <a:gdLst>
              <a:gd name="connsiteX0" fmla="*/ 826289 w 827532"/>
              <a:gd name="connsiteY0" fmla="*/ 92065 h 846006"/>
              <a:gd name="connsiteX1" fmla="*/ 410618 w 827532"/>
              <a:gd name="connsiteY1" fmla="*/ 844540 h 846006"/>
              <a:gd name="connsiteX2" fmla="*/ -1243 w 827532"/>
              <a:gd name="connsiteY2" fmla="*/ 88446 h 846006"/>
              <a:gd name="connsiteX3" fmla="*/ 826289 w 827532"/>
              <a:gd name="connsiteY3" fmla="*/ 91874 h 846006"/>
            </a:gdLst>
            <a:ahLst/>
            <a:cxnLst/>
            <a:rect l="l" t="t" r="r" b="b"/>
            <a:pathLst>
              <a:path w="827532" h="846006">
                <a:moveTo>
                  <a:pt x="826289" y="92065"/>
                </a:moveTo>
                <a:cubicBezTo>
                  <a:pt x="800571" y="390484"/>
                  <a:pt x="649505" y="663946"/>
                  <a:pt x="410618" y="844540"/>
                </a:cubicBezTo>
                <a:cubicBezTo>
                  <a:pt x="172493" y="662136"/>
                  <a:pt x="22854" y="387435"/>
                  <a:pt x="-1243" y="88446"/>
                </a:cubicBezTo>
                <a:cubicBezTo>
                  <a:pt x="261552" y="-32617"/>
                  <a:pt x="564447" y="-31379"/>
                  <a:pt x="826289" y="91874"/>
                </a:cubicBezTo>
                <a:close/>
              </a:path>
            </a:pathLst>
          </a:custGeom>
          <a:gradFill>
            <a:gsLst>
              <a:gs pos="0">
                <a:schemeClr val="accent1"/>
              </a:gs>
              <a:gs pos="100000">
                <a:schemeClr val="accent1">
                  <a:lumMod val="60000"/>
                  <a:lumOff val="40000"/>
                  <a:alpha val="100000"/>
                </a:schemeClr>
              </a:gs>
            </a:gsLst>
            <a:lin ang="13500000" scaled="0"/>
          </a:gradFill>
          <a:ln cap="sq">
            <a:noFill/>
            <a:prstDash val="solid"/>
            <a:miter/>
          </a:ln>
          <a:effectLst>
            <a:outerShdw blurRad="330200" dist="203200" dir="5400000" sx="90000" sy="9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B3A96282-B795-4DE1-BCB4-BD26E6A53C6E}"/>
              </a:ext>
            </a:extLst>
          </p:cNvPr>
          <p:cNvSpPr txBox="1"/>
          <p:nvPr/>
        </p:nvSpPr>
        <p:spPr>
          <a:xfrm>
            <a:off x="1878012" y="2039866"/>
            <a:ext cx="4535056" cy="364707"/>
          </a:xfrm>
          <a:prstGeom prst="rect">
            <a:avLst/>
          </a:prstGeom>
          <a:noFill/>
          <a:ln>
            <a:noFill/>
          </a:ln>
        </p:spPr>
        <p:txBody>
          <a:bodyPr vert="horz" wrap="square" lIns="0" tIns="0" rIns="0" bIns="0" rtlCol="0" anchor="b"/>
          <a:lstStyle/>
          <a:p>
            <a:pPr algn="l">
              <a:lnSpc>
                <a:spcPct val="130000"/>
              </a:lnSpc>
            </a:pPr>
            <a:r>
              <a:rPr kumimoji="1" lang="en-US" altLang="zh-CN" sz="2400" dirty="0" err="1">
                <a:ln w="12700">
                  <a:noFill/>
                </a:ln>
                <a:solidFill>
                  <a:srgbClr val="404040">
                    <a:alpha val="100000"/>
                  </a:srgbClr>
                </a:solidFill>
                <a:latin typeface="Source Han Sans CN Bold Bold"/>
                <a:ea typeface="Source Han Sans CN Bold Bold"/>
                <a:cs typeface="Source Han Sans CN Bold Bold"/>
              </a:rPr>
              <a:t>财产型欺诈</a:t>
            </a:r>
            <a:endParaRPr kumimoji="1" lang="zh-CN" altLang="en-US" sz="2800" dirty="0"/>
          </a:p>
        </p:txBody>
      </p:sp>
      <p:sp>
        <p:nvSpPr>
          <p:cNvPr id="18" name="标题 1">
            <a:extLst>
              <a:ext uri="{FF2B5EF4-FFF2-40B4-BE49-F238E27FC236}">
                <a16:creationId xmlns:a16="http://schemas.microsoft.com/office/drawing/2014/main" id="{82B1ACDD-2ECA-4752-87AF-6F4BC8D31675}"/>
              </a:ext>
            </a:extLst>
          </p:cNvPr>
          <p:cNvSpPr txBox="1"/>
          <p:nvPr/>
        </p:nvSpPr>
        <p:spPr>
          <a:xfrm>
            <a:off x="1246748" y="2513912"/>
            <a:ext cx="5166320" cy="572354"/>
          </a:xfrm>
          <a:prstGeom prst="rect">
            <a:avLst/>
          </a:prstGeom>
          <a:noFill/>
          <a:ln>
            <a:noFill/>
          </a:ln>
        </p:spPr>
        <p:txBody>
          <a:bodyPr vert="horz" wrap="square" lIns="0" tIns="0" rIns="0" bIns="0" rtlCol="0" anchor="t"/>
          <a:lstStyle/>
          <a:p>
            <a:pPr algn="l">
              <a:lnSpc>
                <a:spcPct val="150000"/>
              </a:lnSpc>
            </a:pPr>
            <a:r>
              <a:rPr kumimoji="1" lang="en-US" altLang="zh-CN" sz="1332" dirty="0" err="1">
                <a:ln w="12700">
                  <a:noFill/>
                </a:ln>
                <a:solidFill>
                  <a:srgbClr val="262626">
                    <a:alpha val="100000"/>
                  </a:srgbClr>
                </a:solidFill>
                <a:latin typeface="Source Han Sans CN Normal"/>
                <a:ea typeface="Source Han Sans CN Normal"/>
                <a:cs typeface="Source Han Sans CN Normal"/>
              </a:rPr>
              <a:t>财产型欺诈是指直接骗取用户资金的欺诈行为。常见的财产型欺诈包括钓鱼攻击、虚假交易和金融诈骗等</a:t>
            </a:r>
            <a:r>
              <a:rPr kumimoji="1" lang="en-US" altLang="zh-CN" sz="1332" dirty="0">
                <a:ln w="12700">
                  <a:noFill/>
                </a:ln>
                <a:solidFill>
                  <a:srgbClr val="262626">
                    <a:alpha val="100000"/>
                  </a:srgbClr>
                </a:solidFill>
                <a:latin typeface="Source Han Sans CN Normal"/>
                <a:ea typeface="Source Han Sans CN Normal"/>
                <a:cs typeface="Source Han Sans CN Normal"/>
              </a:rPr>
              <a:t>。</a:t>
            </a:r>
            <a:endParaRPr kumimoji="1" lang="zh-CN" altLang="en-US" dirty="0"/>
          </a:p>
        </p:txBody>
      </p:sp>
      <p:sp>
        <p:nvSpPr>
          <p:cNvPr id="19" name="标题 1">
            <a:extLst>
              <a:ext uri="{FF2B5EF4-FFF2-40B4-BE49-F238E27FC236}">
                <a16:creationId xmlns:a16="http://schemas.microsoft.com/office/drawing/2014/main" id="{B67CB9DF-93C9-4482-A935-57486C463B49}"/>
              </a:ext>
            </a:extLst>
          </p:cNvPr>
          <p:cNvSpPr txBox="1"/>
          <p:nvPr/>
        </p:nvSpPr>
        <p:spPr>
          <a:xfrm>
            <a:off x="1878012" y="3620249"/>
            <a:ext cx="4535056" cy="364707"/>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404040">
                    <a:alpha val="100000"/>
                  </a:srgbClr>
                </a:solidFill>
                <a:latin typeface="Source Han Sans CN Bold Bold"/>
                <a:ea typeface="Source Han Sans CN Bold Bold"/>
                <a:cs typeface="Source Han Sans CN Bold Bold"/>
              </a:rPr>
              <a:t>数据型欺诈</a:t>
            </a:r>
            <a:endParaRPr kumimoji="1" lang="zh-CN" altLang="en-US" sz="2800"/>
          </a:p>
        </p:txBody>
      </p:sp>
      <p:sp>
        <p:nvSpPr>
          <p:cNvPr id="20" name="标题 1">
            <a:extLst>
              <a:ext uri="{FF2B5EF4-FFF2-40B4-BE49-F238E27FC236}">
                <a16:creationId xmlns:a16="http://schemas.microsoft.com/office/drawing/2014/main" id="{1CC0F066-57CE-4192-9614-6E99A0B8F788}"/>
              </a:ext>
            </a:extLst>
          </p:cNvPr>
          <p:cNvSpPr txBox="1"/>
          <p:nvPr/>
        </p:nvSpPr>
        <p:spPr>
          <a:xfrm>
            <a:off x="1247145" y="4099058"/>
            <a:ext cx="5165923" cy="508400"/>
          </a:xfrm>
          <a:prstGeom prst="rect">
            <a:avLst/>
          </a:prstGeom>
          <a:noFill/>
          <a:ln>
            <a:noFill/>
          </a:ln>
        </p:spPr>
        <p:txBody>
          <a:bodyPr vert="horz" wrap="square" lIns="0" tIns="0" rIns="0" bIns="0" rtlCol="0" anchor="t"/>
          <a:lstStyle/>
          <a:p>
            <a:pPr algn="l">
              <a:lnSpc>
                <a:spcPct val="150000"/>
              </a:lnSpc>
            </a:pPr>
            <a:r>
              <a:rPr kumimoji="1" lang="en-US" altLang="zh-CN" sz="1332" dirty="0" err="1">
                <a:ln w="12700">
                  <a:noFill/>
                </a:ln>
                <a:solidFill>
                  <a:srgbClr val="262626">
                    <a:alpha val="100000"/>
                  </a:srgbClr>
                </a:solidFill>
                <a:latin typeface="Source Han Sans CN Normal"/>
                <a:ea typeface="Source Han Sans CN Normal"/>
                <a:cs typeface="Source Han Sans CN Normal"/>
              </a:rPr>
              <a:t>数据型欺诈是指非法获取用户敏感信息的欺诈行为。常见的示例包括社工库攻击</a:t>
            </a:r>
            <a:r>
              <a:rPr kumimoji="1" lang="zh-CN" altLang="en-US" sz="1332" dirty="0">
                <a:ln w="12700">
                  <a:noFill/>
                </a:ln>
                <a:solidFill>
                  <a:srgbClr val="262626">
                    <a:alpha val="100000"/>
                  </a:srgbClr>
                </a:solidFill>
                <a:latin typeface="Source Han Sans CN Normal"/>
                <a:ea typeface="Source Han Sans CN Normal"/>
                <a:cs typeface="Source Han Sans CN Normal"/>
              </a:rPr>
              <a:t>、虚假点击</a:t>
            </a:r>
            <a:r>
              <a:rPr kumimoji="1" lang="en-US" altLang="zh-CN" sz="1332" dirty="0">
                <a:ln w="12700">
                  <a:noFill/>
                </a:ln>
                <a:solidFill>
                  <a:srgbClr val="262626">
                    <a:alpha val="100000"/>
                  </a:srgbClr>
                </a:solidFill>
                <a:latin typeface="Source Han Sans CN Normal"/>
                <a:ea typeface="Source Han Sans CN Normal"/>
                <a:cs typeface="Source Han Sans CN Normal"/>
              </a:rPr>
              <a:t>等。</a:t>
            </a:r>
            <a:endParaRPr kumimoji="1" lang="zh-CN" altLang="en-US" dirty="0"/>
          </a:p>
        </p:txBody>
      </p:sp>
      <p:sp>
        <p:nvSpPr>
          <p:cNvPr id="21" name="标题 1">
            <a:extLst>
              <a:ext uri="{FF2B5EF4-FFF2-40B4-BE49-F238E27FC236}">
                <a16:creationId xmlns:a16="http://schemas.microsoft.com/office/drawing/2014/main" id="{FE4B440C-F3FC-456A-A5B5-82304E9F249B}"/>
              </a:ext>
            </a:extLst>
          </p:cNvPr>
          <p:cNvSpPr txBox="1"/>
          <p:nvPr/>
        </p:nvSpPr>
        <p:spPr>
          <a:xfrm>
            <a:off x="1878012" y="5130130"/>
            <a:ext cx="4535056" cy="364707"/>
          </a:xfrm>
          <a:prstGeom prst="rect">
            <a:avLst/>
          </a:prstGeom>
          <a:noFill/>
          <a:ln>
            <a:noFill/>
          </a:ln>
        </p:spPr>
        <p:txBody>
          <a:bodyPr vert="horz" wrap="square" lIns="0" tIns="0" rIns="0" bIns="0" rtlCol="0" anchor="b"/>
          <a:lstStyle/>
          <a:p>
            <a:pPr algn="l">
              <a:lnSpc>
                <a:spcPct val="130000"/>
              </a:lnSpc>
            </a:pPr>
            <a:r>
              <a:rPr kumimoji="1" lang="en-US" altLang="zh-CN" sz="2400">
                <a:ln w="12700">
                  <a:noFill/>
                </a:ln>
                <a:solidFill>
                  <a:srgbClr val="404040">
                    <a:alpha val="100000"/>
                  </a:srgbClr>
                </a:solidFill>
                <a:latin typeface="Source Han Sans CN Bold Bold"/>
                <a:ea typeface="Source Han Sans CN Bold Bold"/>
                <a:cs typeface="Source Han Sans CN Bold Bold"/>
              </a:rPr>
              <a:t>权限型欺诈</a:t>
            </a:r>
            <a:endParaRPr kumimoji="1" lang="zh-CN" altLang="en-US" sz="2800"/>
          </a:p>
        </p:txBody>
      </p:sp>
      <p:sp>
        <p:nvSpPr>
          <p:cNvPr id="22" name="标题 1">
            <a:extLst>
              <a:ext uri="{FF2B5EF4-FFF2-40B4-BE49-F238E27FC236}">
                <a16:creationId xmlns:a16="http://schemas.microsoft.com/office/drawing/2014/main" id="{716A9542-0C10-4BB4-99C1-B1F185B33CFF}"/>
              </a:ext>
            </a:extLst>
          </p:cNvPr>
          <p:cNvSpPr txBox="1"/>
          <p:nvPr/>
        </p:nvSpPr>
        <p:spPr>
          <a:xfrm>
            <a:off x="1247145" y="5609137"/>
            <a:ext cx="5165923" cy="508400"/>
          </a:xfrm>
          <a:prstGeom prst="rect">
            <a:avLst/>
          </a:prstGeom>
          <a:noFill/>
          <a:ln>
            <a:noFill/>
          </a:ln>
        </p:spPr>
        <p:txBody>
          <a:bodyPr vert="horz" wrap="square" lIns="0" tIns="0" rIns="0" bIns="0" rtlCol="0" anchor="t"/>
          <a:lstStyle/>
          <a:p>
            <a:pPr algn="l">
              <a:lnSpc>
                <a:spcPct val="150000"/>
              </a:lnSpc>
            </a:pPr>
            <a:r>
              <a:rPr kumimoji="1" lang="en-US" altLang="zh-CN" sz="1332">
                <a:ln w="12700">
                  <a:noFill/>
                </a:ln>
                <a:solidFill>
                  <a:srgbClr val="262626">
                    <a:alpha val="100000"/>
                  </a:srgbClr>
                </a:solidFill>
                <a:latin typeface="Source Han Sans CN Normal"/>
                <a:ea typeface="Source Han Sans CN Normal"/>
                <a:cs typeface="Source Han Sans CN Normal"/>
              </a:rPr>
              <a:t>权限型欺诈是指骗取系统或账号控制权的欺诈行为。常见的示例包括木马植入和账号盗用等。</a:t>
            </a:r>
            <a:endParaRPr kumimoji="1" lang="zh-CN" altLang="en-US"/>
          </a:p>
        </p:txBody>
      </p:sp>
    </p:spTree>
    <p:extLst>
      <p:ext uri="{BB962C8B-B14F-4D97-AF65-F5344CB8AC3E}">
        <p14:creationId xmlns:p14="http://schemas.microsoft.com/office/powerpoint/2010/main" val="41214109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网络虚假信息的定义与核心特征</a:t>
            </a:r>
          </a:p>
        </p:txBody>
      </p:sp>
      <p:sp>
        <p:nvSpPr>
          <p:cNvPr id="4" name="标题 1">
            <a:extLst>
              <a:ext uri="{FF2B5EF4-FFF2-40B4-BE49-F238E27FC236}">
                <a16:creationId xmlns:a16="http://schemas.microsoft.com/office/drawing/2014/main" id="{F64CBE12-5A61-47F3-8962-DF3B77C4408D}"/>
              </a:ext>
            </a:extLst>
          </p:cNvPr>
          <p:cNvSpPr txBox="1"/>
          <p:nvPr/>
        </p:nvSpPr>
        <p:spPr>
          <a:xfrm>
            <a:off x="0" y="2334076"/>
            <a:ext cx="5036024" cy="4523924"/>
          </a:xfrm>
          <a:custGeom>
            <a:avLst/>
            <a:gdLst>
              <a:gd name="connsiteX0" fmla="*/ 1975520 w 5036024"/>
              <a:gd name="connsiteY0" fmla="*/ 0 h 4523924"/>
              <a:gd name="connsiteX1" fmla="*/ 5036024 w 5036024"/>
              <a:gd name="connsiteY1" fmla="*/ 3060504 h 4523924"/>
              <a:gd name="connsiteX2" fmla="*/ 4666638 w 5036024"/>
              <a:gd name="connsiteY2" fmla="*/ 4519322 h 4523924"/>
              <a:gd name="connsiteX3" fmla="*/ 4663843 w 5036024"/>
              <a:gd name="connsiteY3" fmla="*/ 4523924 h 4523924"/>
              <a:gd name="connsiteX4" fmla="*/ 0 w 5036024"/>
              <a:gd name="connsiteY4" fmla="*/ 4523924 h 4523924"/>
              <a:gd name="connsiteX5" fmla="*/ 0 w 5036024"/>
              <a:gd name="connsiteY5" fmla="*/ 725005 h 4523924"/>
              <a:gd name="connsiteX6" fmla="*/ 28755 w 5036024"/>
              <a:gd name="connsiteY6" fmla="*/ 698870 h 4523924"/>
              <a:gd name="connsiteX7" fmla="*/ 1975520 w 5036024"/>
              <a:gd name="connsiteY7" fmla="*/ 0 h 4523924"/>
            </a:gdLst>
            <a:ahLst/>
            <a:cxnLst/>
            <a:rect l="l" t="t" r="r" b="b"/>
            <a:pathLst>
              <a:path w="5036024" h="4523924">
                <a:moveTo>
                  <a:pt x="1975520" y="0"/>
                </a:moveTo>
                <a:cubicBezTo>
                  <a:pt x="3665790" y="0"/>
                  <a:pt x="5036024" y="1370234"/>
                  <a:pt x="5036024" y="3060504"/>
                </a:cubicBezTo>
                <a:cubicBezTo>
                  <a:pt x="5036024" y="3588714"/>
                  <a:pt x="4902212" y="4085670"/>
                  <a:pt x="4666638" y="4519322"/>
                </a:cubicBezTo>
                <a:lnTo>
                  <a:pt x="4663843" y="4523924"/>
                </a:lnTo>
                <a:lnTo>
                  <a:pt x="0" y="4523924"/>
                </a:lnTo>
                <a:lnTo>
                  <a:pt x="0" y="725005"/>
                </a:lnTo>
                <a:lnTo>
                  <a:pt x="28755" y="698870"/>
                </a:lnTo>
                <a:cubicBezTo>
                  <a:pt x="557791" y="262272"/>
                  <a:pt x="1236027" y="0"/>
                  <a:pt x="1975520" y="0"/>
                </a:cubicBezTo>
                <a:close/>
              </a:path>
            </a:pathLst>
          </a:custGeom>
          <a:solidFill>
            <a:schemeClr val="accent2">
              <a:alpha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C0C423C1-F3FB-4992-B858-562DEB1DEA6C}"/>
              </a:ext>
            </a:extLst>
          </p:cNvPr>
          <p:cNvSpPr txBox="1"/>
          <p:nvPr/>
        </p:nvSpPr>
        <p:spPr>
          <a:xfrm>
            <a:off x="6442577" y="2192587"/>
            <a:ext cx="4220518"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6" name="标题 1">
            <a:extLst>
              <a:ext uri="{FF2B5EF4-FFF2-40B4-BE49-F238E27FC236}">
                <a16:creationId xmlns:a16="http://schemas.microsoft.com/office/drawing/2014/main" id="{8BA39F50-FBE4-4284-9461-70C4BAC43F0A}"/>
              </a:ext>
            </a:extLst>
          </p:cNvPr>
          <p:cNvSpPr txBox="1"/>
          <p:nvPr/>
        </p:nvSpPr>
        <p:spPr>
          <a:xfrm>
            <a:off x="7752133" y="2523973"/>
            <a:ext cx="181910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1">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a:extLst>
              <a:ext uri="{FF2B5EF4-FFF2-40B4-BE49-F238E27FC236}">
                <a16:creationId xmlns:a16="http://schemas.microsoft.com/office/drawing/2014/main" id="{226C87B6-D2E2-4554-AFCE-BE90E27C52A6}"/>
              </a:ext>
            </a:extLst>
          </p:cNvPr>
          <p:cNvSpPr txBox="1"/>
          <p:nvPr/>
        </p:nvSpPr>
        <p:spPr>
          <a:xfrm>
            <a:off x="1516206" y="2192587"/>
            <a:ext cx="4220518" cy="3588703"/>
          </a:xfrm>
          <a:prstGeom prst="roundRect">
            <a:avLst>
              <a:gd name="adj" fmla="val 4745"/>
            </a:avLst>
          </a:prstGeom>
          <a:solidFill>
            <a:schemeClr val="bg1"/>
          </a:solidFill>
          <a:ln w="12700" cap="sq">
            <a:noFill/>
            <a:miter/>
          </a:ln>
          <a:effectLst>
            <a:outerShdw blurRad="63500" sx="102000" sy="102000" algn="ctr" rotWithShape="0">
              <a:schemeClr val="bg1">
                <a:lumMod val="65000"/>
                <a:alpha val="40000"/>
              </a:schemeClr>
            </a:outerShdw>
          </a:effectLst>
        </p:spPr>
        <p:txBody>
          <a:bodyPr vert="horz" wrap="square" lIns="91440" tIns="45720" rIns="91440" bIns="45720" rtlCol="0" anchor="ctr"/>
          <a:lstStyle/>
          <a:p>
            <a:pPr algn="l">
              <a:lnSpc>
                <a:spcPct val="100000"/>
              </a:lnSpc>
            </a:pPr>
            <a:endParaRPr kumimoji="1" lang="zh-CN" altLang="en-US"/>
          </a:p>
        </p:txBody>
      </p:sp>
      <p:sp>
        <p:nvSpPr>
          <p:cNvPr id="8" name="标题 1">
            <a:extLst>
              <a:ext uri="{FF2B5EF4-FFF2-40B4-BE49-F238E27FC236}">
                <a16:creationId xmlns:a16="http://schemas.microsoft.com/office/drawing/2014/main" id="{5C37F145-8253-46DD-ADA6-CCCC15A3C0C8}"/>
              </a:ext>
            </a:extLst>
          </p:cNvPr>
          <p:cNvSpPr txBox="1"/>
          <p:nvPr/>
        </p:nvSpPr>
        <p:spPr>
          <a:xfrm>
            <a:off x="2825764" y="2523973"/>
            <a:ext cx="1819105" cy="334340"/>
          </a:xfrm>
          <a:custGeom>
            <a:avLst/>
            <a:gdLst>
              <a:gd name="connsiteX0" fmla="*/ 131251 w 3321673"/>
              <a:gd name="connsiteY0" fmla="*/ 0 h 525006"/>
              <a:gd name="connsiteX1" fmla="*/ 3321673 w 3321673"/>
              <a:gd name="connsiteY1" fmla="*/ 0 h 525006"/>
              <a:gd name="connsiteX2" fmla="*/ 3190422 w 3321673"/>
              <a:gd name="connsiteY2" fmla="*/ 525006 h 525006"/>
              <a:gd name="connsiteX3" fmla="*/ 0 w 3321673"/>
              <a:gd name="connsiteY3" fmla="*/ 525006 h 525006"/>
            </a:gdLst>
            <a:ahLst/>
            <a:cxnLst/>
            <a:rect l="l" t="t" r="r" b="b"/>
            <a:pathLst>
              <a:path w="3321673" h="525006">
                <a:moveTo>
                  <a:pt x="131251" y="0"/>
                </a:moveTo>
                <a:lnTo>
                  <a:pt x="3321673" y="0"/>
                </a:lnTo>
                <a:lnTo>
                  <a:pt x="3190422" y="525006"/>
                </a:lnTo>
                <a:lnTo>
                  <a:pt x="0" y="525006"/>
                </a:lnTo>
                <a:close/>
              </a:path>
            </a:pathLst>
          </a:custGeom>
          <a:gradFill>
            <a:gsLst>
              <a:gs pos="0">
                <a:schemeClr val="accent2">
                  <a:alpha val="50000"/>
                </a:schemeClr>
              </a:gs>
              <a:gs pos="100000">
                <a:srgbClr val="FFFFFF">
                  <a:alpha val="30000"/>
                </a:srgb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a:extLst>
              <a:ext uri="{FF2B5EF4-FFF2-40B4-BE49-F238E27FC236}">
                <a16:creationId xmlns:a16="http://schemas.microsoft.com/office/drawing/2014/main" id="{B698B0E0-6FC9-4B46-B86A-42B626AF597D}"/>
              </a:ext>
            </a:extLst>
          </p:cNvPr>
          <p:cNvSpPr txBox="1"/>
          <p:nvPr/>
        </p:nvSpPr>
        <p:spPr>
          <a:xfrm>
            <a:off x="6789796" y="2332580"/>
            <a:ext cx="3560474" cy="538131"/>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latin typeface="Source Han Sans CN Bold Bold"/>
                <a:ea typeface="Source Han Sans CN Bold Bold"/>
                <a:cs typeface="Source Han Sans CN Bold Bold"/>
              </a:rPr>
              <a:t>虚假信息的核心特征</a:t>
            </a:r>
            <a:endParaRPr kumimoji="1" lang="zh-CN" altLang="en-US" sz="3200" dirty="0"/>
          </a:p>
        </p:txBody>
      </p:sp>
      <p:sp>
        <p:nvSpPr>
          <p:cNvPr id="10" name="标题 1">
            <a:extLst>
              <a:ext uri="{FF2B5EF4-FFF2-40B4-BE49-F238E27FC236}">
                <a16:creationId xmlns:a16="http://schemas.microsoft.com/office/drawing/2014/main" id="{AC94F9F3-F3D7-4C6D-9B03-A9E6A0CCFFCD}"/>
              </a:ext>
            </a:extLst>
          </p:cNvPr>
          <p:cNvSpPr txBox="1"/>
          <p:nvPr/>
        </p:nvSpPr>
        <p:spPr>
          <a:xfrm>
            <a:off x="1863428" y="2332580"/>
            <a:ext cx="3560474" cy="538131"/>
          </a:xfrm>
          <a:prstGeom prst="rect">
            <a:avLst/>
          </a:prstGeom>
          <a:noFill/>
          <a:ln>
            <a:noFill/>
          </a:ln>
        </p:spPr>
        <p:txBody>
          <a:bodyPr vert="horz" wrap="square" lIns="0" tIns="0" rIns="0" bIns="0" rtlCol="0" anchor="b"/>
          <a:lstStyle/>
          <a:p>
            <a:pPr algn="l">
              <a:lnSpc>
                <a:spcPct val="130000"/>
              </a:lnSpc>
            </a:pPr>
            <a:r>
              <a:rPr kumimoji="1" lang="en-US" altLang="zh-CN" sz="2800" dirty="0" err="1">
                <a:ln w="12700">
                  <a:noFill/>
                </a:ln>
                <a:solidFill>
                  <a:srgbClr val="00042A">
                    <a:alpha val="100000"/>
                  </a:srgbClr>
                </a:solidFill>
                <a:latin typeface="Source Han Sans CN Bold Bold"/>
                <a:ea typeface="Source Han Sans CN Bold Bold"/>
                <a:cs typeface="Source Han Sans CN Bold Bold"/>
              </a:rPr>
              <a:t>虚假信息的定义</a:t>
            </a:r>
            <a:endParaRPr kumimoji="1" lang="zh-CN" altLang="en-US" sz="3200" dirty="0"/>
          </a:p>
        </p:txBody>
      </p:sp>
      <p:sp>
        <p:nvSpPr>
          <p:cNvPr id="11" name="标题 1">
            <a:extLst>
              <a:ext uri="{FF2B5EF4-FFF2-40B4-BE49-F238E27FC236}">
                <a16:creationId xmlns:a16="http://schemas.microsoft.com/office/drawing/2014/main" id="{D8D3F5C4-2875-41E0-A0E3-6E3F6E35FA3F}"/>
              </a:ext>
            </a:extLst>
          </p:cNvPr>
          <p:cNvSpPr txBox="1"/>
          <p:nvPr/>
        </p:nvSpPr>
        <p:spPr>
          <a:xfrm>
            <a:off x="6913788" y="5495311"/>
            <a:ext cx="504145" cy="4571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a:extLst>
              <a:ext uri="{FF2B5EF4-FFF2-40B4-BE49-F238E27FC236}">
                <a16:creationId xmlns:a16="http://schemas.microsoft.com/office/drawing/2014/main" id="{32B8F816-783D-46F6-AB0E-131BAD8677CD}"/>
              </a:ext>
            </a:extLst>
          </p:cNvPr>
          <p:cNvSpPr txBox="1"/>
          <p:nvPr/>
        </p:nvSpPr>
        <p:spPr>
          <a:xfrm>
            <a:off x="1863429" y="3112310"/>
            <a:ext cx="3560474" cy="2097021"/>
          </a:xfrm>
          <a:prstGeom prst="rect">
            <a:avLst/>
          </a:prstGeom>
          <a:noFill/>
          <a:ln>
            <a:noFill/>
          </a:ln>
        </p:spPr>
        <p:txBody>
          <a:bodyPr vert="horz" wrap="square" lIns="91440" tIns="45720" rIns="91440" bIns="45720" rtlCol="0" anchor="t"/>
          <a:lstStyle/>
          <a:p>
            <a:pPr algn="l">
              <a:lnSpc>
                <a:spcPct val="150000"/>
              </a:lnSpc>
            </a:pPr>
            <a:r>
              <a:rPr kumimoji="1" lang="en-US" altLang="zh-CN" dirty="0" err="1">
                <a:ln w="12700">
                  <a:noFill/>
                </a:ln>
                <a:solidFill>
                  <a:srgbClr val="262626">
                    <a:alpha val="100000"/>
                  </a:srgbClr>
                </a:solidFill>
                <a:latin typeface="Source Han Sans CN Normal"/>
                <a:ea typeface="Source Han Sans CN Normal"/>
                <a:cs typeface="Source Han Sans CN Normal"/>
              </a:rPr>
              <a:t>网络虚假信息是指通过网络传播的与事实不符的信息，可能误导用户认知、引发恐慌或操纵舆论</a:t>
            </a:r>
            <a:r>
              <a:rPr kumimoji="1" lang="en-US" altLang="zh-CN" dirty="0">
                <a:ln w="12700">
                  <a:noFill/>
                </a:ln>
                <a:solidFill>
                  <a:srgbClr val="262626">
                    <a:alpha val="100000"/>
                  </a:srgbClr>
                </a:solidFill>
                <a:latin typeface="Source Han Sans CN Normal"/>
                <a:ea typeface="Source Han Sans CN Normal"/>
                <a:cs typeface="Source Han Sans CN Normal"/>
              </a:rPr>
              <a:t>。</a:t>
            </a:r>
            <a:endParaRPr kumimoji="1" lang="zh-CN" altLang="en-US" sz="2400" dirty="0"/>
          </a:p>
        </p:txBody>
      </p:sp>
      <p:sp>
        <p:nvSpPr>
          <p:cNvPr id="13" name="标题 1">
            <a:extLst>
              <a:ext uri="{FF2B5EF4-FFF2-40B4-BE49-F238E27FC236}">
                <a16:creationId xmlns:a16="http://schemas.microsoft.com/office/drawing/2014/main" id="{7E98AE40-E62F-4053-9C4E-3BDE082142BB}"/>
              </a:ext>
            </a:extLst>
          </p:cNvPr>
          <p:cNvSpPr txBox="1"/>
          <p:nvPr/>
        </p:nvSpPr>
        <p:spPr>
          <a:xfrm>
            <a:off x="1987419" y="5495311"/>
            <a:ext cx="504145" cy="45719"/>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a:extLst>
              <a:ext uri="{FF2B5EF4-FFF2-40B4-BE49-F238E27FC236}">
                <a16:creationId xmlns:a16="http://schemas.microsoft.com/office/drawing/2014/main" id="{3F4F14AD-2654-4877-BB01-F44EF0542C78}"/>
              </a:ext>
            </a:extLst>
          </p:cNvPr>
          <p:cNvSpPr txBox="1"/>
          <p:nvPr/>
        </p:nvSpPr>
        <p:spPr>
          <a:xfrm>
            <a:off x="6789799" y="3125010"/>
            <a:ext cx="3873295" cy="2084321"/>
          </a:xfrm>
          <a:prstGeom prst="rect">
            <a:avLst/>
          </a:prstGeom>
          <a:noFill/>
          <a:ln>
            <a:noFill/>
          </a:ln>
        </p:spPr>
        <p:txBody>
          <a:bodyPr vert="horz" wrap="square" lIns="91440" tIns="45720" rIns="91440" bIns="45720" rtlCol="0" anchor="t"/>
          <a:lstStyle/>
          <a:p>
            <a:pPr marL="285750" indent="-285750" algn="l">
              <a:lnSpc>
                <a:spcPct val="150000"/>
              </a:lnSpc>
              <a:buFont typeface="Arial" panose="020B0604020202020204" pitchFamily="34" charset="0"/>
              <a:buChar char="•"/>
            </a:pPr>
            <a:r>
              <a:rPr kumimoji="1" lang="en-US" altLang="zh-CN" b="1" dirty="0" err="1">
                <a:ln w="12700">
                  <a:noFill/>
                </a:ln>
                <a:solidFill>
                  <a:srgbClr val="262626">
                    <a:alpha val="100000"/>
                  </a:srgbClr>
                </a:solidFill>
                <a:latin typeface="Source Han Sans CN Normal"/>
                <a:ea typeface="Source Han Sans CN Normal"/>
                <a:cs typeface="Source Han Sans CN Normal"/>
              </a:rPr>
              <a:t>非真实性:</a:t>
            </a:r>
            <a:r>
              <a:rPr kumimoji="1" lang="en-US" altLang="zh-CN" dirty="0" err="1">
                <a:ln w="12700">
                  <a:noFill/>
                </a:ln>
                <a:solidFill>
                  <a:srgbClr val="262626">
                    <a:alpha val="100000"/>
                  </a:srgbClr>
                </a:solidFill>
                <a:latin typeface="Source Han Sans CN Normal"/>
                <a:ea typeface="Source Han Sans CN Normal"/>
                <a:cs typeface="Source Han Sans CN Normal"/>
              </a:rPr>
              <a:t>虚假信息的内容与客观事实矛盾</a:t>
            </a:r>
            <a:endParaRPr kumimoji="1" lang="en-US" altLang="zh-CN" dirty="0">
              <a:ln w="12700">
                <a:noFill/>
              </a:ln>
              <a:solidFill>
                <a:srgbClr val="262626">
                  <a:alpha val="100000"/>
                </a:srgbClr>
              </a:solidFill>
              <a:latin typeface="Source Han Sans CN Normal"/>
              <a:ea typeface="Source Han Sans CN Normal"/>
              <a:cs typeface="Source Han Sans CN Normal"/>
            </a:endParaRPr>
          </a:p>
          <a:p>
            <a:pPr marL="285750" indent="-285750" algn="l">
              <a:lnSpc>
                <a:spcPct val="150000"/>
              </a:lnSpc>
              <a:buFont typeface="Arial" panose="020B0604020202020204" pitchFamily="34" charset="0"/>
              <a:buChar char="•"/>
            </a:pPr>
            <a:r>
              <a:rPr kumimoji="1" lang="en-US" altLang="zh-CN" b="1" dirty="0" err="1">
                <a:ln w="12700">
                  <a:noFill/>
                </a:ln>
                <a:solidFill>
                  <a:srgbClr val="262626">
                    <a:alpha val="100000"/>
                  </a:srgbClr>
                </a:solidFill>
                <a:latin typeface="Source Han Sans CN Normal"/>
                <a:ea typeface="Source Han Sans CN Normal"/>
                <a:cs typeface="Source Han Sans CN Normal"/>
              </a:rPr>
              <a:t>传播性:</a:t>
            </a:r>
            <a:r>
              <a:rPr kumimoji="1" lang="en-US" altLang="zh-CN" dirty="0" err="1">
                <a:ln w="12700">
                  <a:noFill/>
                </a:ln>
                <a:solidFill>
                  <a:srgbClr val="262626">
                    <a:alpha val="100000"/>
                  </a:srgbClr>
                </a:solidFill>
                <a:latin typeface="Source Han Sans CN Normal"/>
                <a:ea typeface="Source Han Sans CN Normal"/>
                <a:cs typeface="Source Han Sans CN Normal"/>
              </a:rPr>
              <a:t>虚假信息依赖社交网络和算法推荐等渠道进行扩散</a:t>
            </a:r>
            <a:endParaRPr kumimoji="1" lang="en-US" altLang="zh-CN" dirty="0">
              <a:ln w="12700">
                <a:noFill/>
              </a:ln>
              <a:solidFill>
                <a:srgbClr val="262626">
                  <a:alpha val="100000"/>
                </a:srgbClr>
              </a:solidFill>
              <a:latin typeface="Source Han Sans CN Normal"/>
              <a:ea typeface="Source Han Sans CN Normal"/>
              <a:cs typeface="Source Han Sans CN Normal"/>
            </a:endParaRPr>
          </a:p>
          <a:p>
            <a:pPr marL="285750" indent="-285750" algn="l">
              <a:lnSpc>
                <a:spcPct val="150000"/>
              </a:lnSpc>
              <a:buFont typeface="Arial" panose="020B0604020202020204" pitchFamily="34" charset="0"/>
              <a:buChar char="•"/>
            </a:pPr>
            <a:r>
              <a:rPr kumimoji="1" lang="en-US" altLang="zh-CN" b="1" dirty="0" err="1">
                <a:ln w="12700">
                  <a:noFill/>
                </a:ln>
                <a:solidFill>
                  <a:srgbClr val="262626">
                    <a:alpha val="100000"/>
                  </a:srgbClr>
                </a:solidFill>
                <a:latin typeface="Source Han Sans CN Normal"/>
                <a:ea typeface="Source Han Sans CN Normal"/>
                <a:cs typeface="Source Han Sans CN Normal"/>
              </a:rPr>
              <a:t>目的性:</a:t>
            </a:r>
            <a:r>
              <a:rPr kumimoji="1" lang="en-US" altLang="zh-CN" dirty="0" err="1">
                <a:ln w="12700">
                  <a:noFill/>
                </a:ln>
                <a:solidFill>
                  <a:srgbClr val="262626">
                    <a:alpha val="100000"/>
                  </a:srgbClr>
                </a:solidFill>
                <a:latin typeface="Source Han Sans CN Normal"/>
                <a:ea typeface="Source Han Sans CN Normal"/>
                <a:cs typeface="Source Han Sans CN Normal"/>
              </a:rPr>
              <a:t>虚假信息可能为牟利、操纵或破坏</a:t>
            </a:r>
            <a:r>
              <a:rPr kumimoji="1" lang="en-US" altLang="zh-CN" dirty="0">
                <a:ln w="12700">
                  <a:noFill/>
                </a:ln>
                <a:solidFill>
                  <a:srgbClr val="262626">
                    <a:alpha val="100000"/>
                  </a:srgbClr>
                </a:solidFill>
                <a:latin typeface="Source Han Sans CN Normal"/>
                <a:ea typeface="Source Han Sans CN Normal"/>
                <a:cs typeface="Source Han Sans CN Normal"/>
              </a:rPr>
              <a:t>。</a:t>
            </a:r>
            <a:endParaRPr kumimoji="1" lang="zh-CN" altLang="en-US" sz="2400" dirty="0"/>
          </a:p>
        </p:txBody>
      </p:sp>
      <p:sp>
        <p:nvSpPr>
          <p:cNvPr id="15" name="标题 1">
            <a:extLst>
              <a:ext uri="{FF2B5EF4-FFF2-40B4-BE49-F238E27FC236}">
                <a16:creationId xmlns:a16="http://schemas.microsoft.com/office/drawing/2014/main" id="{4B422065-F572-4918-A0E7-86B8EF5C864D}"/>
              </a:ext>
            </a:extLst>
          </p:cNvPr>
          <p:cNvSpPr txBox="1"/>
          <p:nvPr/>
        </p:nvSpPr>
        <p:spPr>
          <a:xfrm>
            <a:off x="6083943" y="2603713"/>
            <a:ext cx="576603" cy="57660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D768E8B4-C38D-4F8B-B38C-B29E5EDE8136}"/>
              </a:ext>
            </a:extLst>
          </p:cNvPr>
          <p:cNvSpPr txBox="1"/>
          <p:nvPr/>
        </p:nvSpPr>
        <p:spPr>
          <a:xfrm>
            <a:off x="10053200" y="5451115"/>
            <a:ext cx="904062" cy="904062"/>
          </a:xfrm>
          <a:prstGeom prst="ellipse">
            <a:avLst/>
          </a:prstGeom>
          <a:solidFill>
            <a:schemeClr val="accent2">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248156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7785711" cy="1428589"/>
            <a:chOff x="551030" y="-368704"/>
            <a:chExt cx="7785711"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7135110" cy="675443"/>
              <a:chOff x="1839058" y="967769"/>
              <a:chExt cx="7135110" cy="675443"/>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7097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45700"/>
                <a:ext cx="618807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人类语言与计算机网络协议举例</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 name="组合 8"/>
          <p:cNvGrpSpPr/>
          <p:nvPr/>
        </p:nvGrpSpPr>
        <p:grpSpPr>
          <a:xfrm rot="21212492">
            <a:off x="2722005" y="2754161"/>
            <a:ext cx="2113130" cy="764075"/>
            <a:chOff x="1003647" y="2716824"/>
            <a:chExt cx="2113130" cy="764075"/>
          </a:xfrm>
        </p:grpSpPr>
        <p:sp>
          <p:nvSpPr>
            <p:cNvPr id="49" name="Line 10"/>
            <p:cNvSpPr>
              <a:spLocks noChangeShapeType="1"/>
            </p:cNvSpPr>
            <p:nvPr/>
          </p:nvSpPr>
          <p:spPr bwMode="auto">
            <a:xfrm>
              <a:off x="1003647" y="2966866"/>
              <a:ext cx="2113130" cy="514033"/>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Text Box 64"/>
            <p:cNvSpPr txBox="1">
              <a:spLocks noChangeArrowheads="1"/>
            </p:cNvSpPr>
            <p:nvPr/>
          </p:nvSpPr>
          <p:spPr bwMode="auto">
            <a:xfrm rot="901267">
              <a:off x="1898948" y="2716824"/>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rgbClr val="00A3F8"/>
                  </a:solidFill>
                  <a:ea typeface="MS PGothic" panose="020B0600070205080204" pitchFamily="34" charset="-128"/>
                  <a:cs typeface="Arial" panose="020B0604020202020204" pitchFamily="34" charset="0"/>
                </a:rPr>
                <a:t>Hi</a:t>
              </a:r>
            </a:p>
          </p:txBody>
        </p:sp>
      </p:grpSp>
      <p:grpSp>
        <p:nvGrpSpPr>
          <p:cNvPr id="10" name="组合 9"/>
          <p:cNvGrpSpPr/>
          <p:nvPr/>
        </p:nvGrpSpPr>
        <p:grpSpPr>
          <a:xfrm>
            <a:off x="7085530" y="2855073"/>
            <a:ext cx="2334406" cy="693738"/>
            <a:chOff x="5370261" y="2855073"/>
            <a:chExt cx="2334406" cy="693738"/>
          </a:xfrm>
        </p:grpSpPr>
        <p:sp>
          <p:nvSpPr>
            <p:cNvPr id="73" name="Line 89"/>
            <p:cNvSpPr>
              <a:spLocks noChangeShapeType="1"/>
            </p:cNvSpPr>
            <p:nvPr/>
          </p:nvSpPr>
          <p:spPr bwMode="auto">
            <a:xfrm>
              <a:off x="5370261" y="3306847"/>
              <a:ext cx="2334406" cy="241964"/>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Text Box 91"/>
            <p:cNvSpPr txBox="1">
              <a:spLocks noChangeArrowheads="1"/>
            </p:cNvSpPr>
            <p:nvPr/>
          </p:nvSpPr>
          <p:spPr bwMode="auto">
            <a:xfrm rot="407341">
              <a:off x="5614497" y="2855073"/>
              <a:ext cx="1809750" cy="55880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dirty="0">
                  <a:solidFill>
                    <a:srgbClr val="00A3F8"/>
                  </a:solidFill>
                  <a:ea typeface="MS PGothic" panose="020B0600070205080204" pitchFamily="34" charset="-128"/>
                  <a:cs typeface="Arial" panose="020B0604020202020204" pitchFamily="34" charset="0"/>
                </a:rPr>
                <a:t>TCP connection</a:t>
              </a:r>
            </a:p>
            <a:p>
              <a:pPr algn="ctr">
                <a:lnSpc>
                  <a:spcPct val="85000"/>
                </a:lnSpc>
              </a:pPr>
              <a:r>
                <a:rPr lang="en-US" altLang="zh-CN" dirty="0">
                  <a:solidFill>
                    <a:srgbClr val="00A3F8"/>
                  </a:solidFill>
                  <a:ea typeface="MS PGothic" panose="020B0600070205080204" pitchFamily="34" charset="-128"/>
                  <a:cs typeface="Arial" panose="020B0604020202020204" pitchFamily="34" charset="0"/>
                </a:rPr>
                <a:t>request</a:t>
              </a:r>
            </a:p>
          </p:txBody>
        </p:sp>
      </p:grpSp>
      <p:grpSp>
        <p:nvGrpSpPr>
          <p:cNvPr id="76" name="组合 75"/>
          <p:cNvGrpSpPr/>
          <p:nvPr/>
        </p:nvGrpSpPr>
        <p:grpSpPr>
          <a:xfrm rot="21212492">
            <a:off x="2490086" y="3588201"/>
            <a:ext cx="2397752" cy="695581"/>
            <a:chOff x="1665995" y="2702381"/>
            <a:chExt cx="1399184" cy="695581"/>
          </a:xfrm>
        </p:grpSpPr>
        <p:sp>
          <p:nvSpPr>
            <p:cNvPr id="77" name="Line 10"/>
            <p:cNvSpPr>
              <a:spLocks noChangeShapeType="1"/>
            </p:cNvSpPr>
            <p:nvPr/>
          </p:nvSpPr>
          <p:spPr bwMode="auto">
            <a:xfrm flipH="1">
              <a:off x="1665995" y="3055924"/>
              <a:ext cx="1399184" cy="342038"/>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Text Box 64"/>
            <p:cNvSpPr txBox="1">
              <a:spLocks noChangeArrowheads="1"/>
            </p:cNvSpPr>
            <p:nvPr/>
          </p:nvSpPr>
          <p:spPr bwMode="auto">
            <a:xfrm rot="20912822">
              <a:off x="2203085" y="2702381"/>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rgbClr val="00A3F8"/>
                  </a:solidFill>
                  <a:ea typeface="MS PGothic" panose="020B0600070205080204" pitchFamily="34" charset="-128"/>
                  <a:cs typeface="Arial" panose="020B0604020202020204" pitchFamily="34" charset="0"/>
                </a:rPr>
                <a:t>Hi</a:t>
              </a:r>
            </a:p>
          </p:txBody>
        </p:sp>
      </p:grpSp>
      <p:grpSp>
        <p:nvGrpSpPr>
          <p:cNvPr id="79" name="组合 78"/>
          <p:cNvGrpSpPr/>
          <p:nvPr/>
        </p:nvGrpSpPr>
        <p:grpSpPr>
          <a:xfrm rot="21212492">
            <a:off x="6505674" y="3522779"/>
            <a:ext cx="2912053" cy="814036"/>
            <a:chOff x="153126" y="2607809"/>
            <a:chExt cx="2912053" cy="814036"/>
          </a:xfrm>
        </p:grpSpPr>
        <p:sp>
          <p:nvSpPr>
            <p:cNvPr id="80" name="Line 10"/>
            <p:cNvSpPr>
              <a:spLocks noChangeShapeType="1"/>
            </p:cNvSpPr>
            <p:nvPr/>
          </p:nvSpPr>
          <p:spPr bwMode="auto">
            <a:xfrm flipH="1">
              <a:off x="566557" y="3055922"/>
              <a:ext cx="2498622" cy="365923"/>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Text Box 64"/>
            <p:cNvSpPr txBox="1">
              <a:spLocks noChangeArrowheads="1"/>
            </p:cNvSpPr>
            <p:nvPr/>
          </p:nvSpPr>
          <p:spPr bwMode="auto">
            <a:xfrm rot="21352389">
              <a:off x="153126" y="2607809"/>
              <a:ext cx="27551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A3F8"/>
                  </a:solidFill>
                  <a:ea typeface="MS PGothic" panose="020B0600070205080204" pitchFamily="34" charset="-128"/>
                  <a:cs typeface="Arial" panose="020B0604020202020204" pitchFamily="34" charset="0"/>
                </a:rPr>
                <a:t>TCP connection</a:t>
              </a:r>
            </a:p>
            <a:p>
              <a:pPr algn="ctr"/>
              <a:r>
                <a:rPr lang="en-US" altLang="zh-CN" dirty="0">
                  <a:solidFill>
                    <a:srgbClr val="00A3F8"/>
                  </a:solidFill>
                  <a:ea typeface="MS PGothic" panose="020B0600070205080204" pitchFamily="34" charset="-128"/>
                  <a:cs typeface="Arial" panose="020B0604020202020204" pitchFamily="34" charset="0"/>
                </a:rPr>
                <a:t>response</a:t>
              </a:r>
            </a:p>
          </p:txBody>
        </p:sp>
      </p:grpSp>
      <p:grpSp>
        <p:nvGrpSpPr>
          <p:cNvPr id="82" name="组合 81"/>
          <p:cNvGrpSpPr/>
          <p:nvPr/>
        </p:nvGrpSpPr>
        <p:grpSpPr>
          <a:xfrm rot="21212492">
            <a:off x="2620932" y="4288092"/>
            <a:ext cx="2431049" cy="874483"/>
            <a:chOff x="857449" y="2536839"/>
            <a:chExt cx="2431049" cy="874483"/>
          </a:xfrm>
        </p:grpSpPr>
        <p:sp>
          <p:nvSpPr>
            <p:cNvPr id="83" name="Line 10"/>
            <p:cNvSpPr>
              <a:spLocks noChangeShapeType="1"/>
            </p:cNvSpPr>
            <p:nvPr/>
          </p:nvSpPr>
          <p:spPr bwMode="auto">
            <a:xfrm>
              <a:off x="857449" y="2910192"/>
              <a:ext cx="2431049" cy="501130"/>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Text Box 64"/>
            <p:cNvSpPr txBox="1">
              <a:spLocks noChangeArrowheads="1"/>
            </p:cNvSpPr>
            <p:nvPr/>
          </p:nvSpPr>
          <p:spPr bwMode="auto">
            <a:xfrm rot="694933">
              <a:off x="1409269" y="2536839"/>
              <a:ext cx="1597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A3F8"/>
                  </a:solidFill>
                  <a:ea typeface="MS PGothic" panose="020B0600070205080204" pitchFamily="34" charset="-128"/>
                  <a:cs typeface="Arial" panose="020B0604020202020204" pitchFamily="34" charset="0"/>
                </a:rPr>
                <a:t>Got the</a:t>
              </a:r>
            </a:p>
            <a:p>
              <a:pPr algn="ctr"/>
              <a:r>
                <a:rPr lang="en-US" altLang="zh-CN" dirty="0">
                  <a:solidFill>
                    <a:srgbClr val="00A3F8"/>
                  </a:solidFill>
                  <a:ea typeface="MS PGothic" panose="020B0600070205080204" pitchFamily="34" charset="-128"/>
                  <a:cs typeface="Arial" panose="020B0604020202020204" pitchFamily="34" charset="0"/>
                </a:rPr>
                <a:t>time?</a:t>
              </a:r>
            </a:p>
          </p:txBody>
        </p:sp>
      </p:grpSp>
      <p:grpSp>
        <p:nvGrpSpPr>
          <p:cNvPr id="85" name="组合 84"/>
          <p:cNvGrpSpPr/>
          <p:nvPr/>
        </p:nvGrpSpPr>
        <p:grpSpPr>
          <a:xfrm rot="21212492">
            <a:off x="6216999" y="4359441"/>
            <a:ext cx="3936923" cy="865317"/>
            <a:chOff x="83313" y="2546005"/>
            <a:chExt cx="3936923" cy="865317"/>
          </a:xfrm>
        </p:grpSpPr>
        <p:sp>
          <p:nvSpPr>
            <p:cNvPr id="86" name="Line 10"/>
            <p:cNvSpPr>
              <a:spLocks noChangeShapeType="1"/>
            </p:cNvSpPr>
            <p:nvPr/>
          </p:nvSpPr>
          <p:spPr bwMode="auto">
            <a:xfrm>
              <a:off x="857449" y="2910192"/>
              <a:ext cx="2431049" cy="501130"/>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Text Box 64"/>
            <p:cNvSpPr txBox="1">
              <a:spLocks noChangeArrowheads="1"/>
            </p:cNvSpPr>
            <p:nvPr/>
          </p:nvSpPr>
          <p:spPr bwMode="auto">
            <a:xfrm rot="694933">
              <a:off x="83313" y="2546005"/>
              <a:ext cx="39369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A3F8"/>
                  </a:solidFill>
                  <a:ea typeface="MS PGothic" panose="020B0600070205080204" pitchFamily="34" charset="-128"/>
                  <a:cs typeface="Arial" panose="020B0604020202020204" pitchFamily="34" charset="0"/>
                </a:rPr>
                <a:t>Get </a:t>
              </a:r>
            </a:p>
            <a:p>
              <a:pPr algn="ctr"/>
              <a:r>
                <a:rPr lang="en-US" altLang="zh-CN" sz="1600" dirty="0">
                  <a:solidFill>
                    <a:srgbClr val="00A3F8"/>
                  </a:solidFill>
                  <a:ea typeface="MS PGothic" panose="020B0600070205080204" pitchFamily="34" charset="-128"/>
                  <a:cs typeface="Arial" panose="020B0604020202020204" pitchFamily="34" charset="0"/>
                </a:rPr>
                <a:t>http://www.awl.com/kurose-ross</a:t>
              </a:r>
            </a:p>
          </p:txBody>
        </p:sp>
      </p:grpSp>
      <p:grpSp>
        <p:nvGrpSpPr>
          <p:cNvPr id="88" name="组合 87"/>
          <p:cNvGrpSpPr/>
          <p:nvPr/>
        </p:nvGrpSpPr>
        <p:grpSpPr>
          <a:xfrm rot="21212492">
            <a:off x="2693987" y="5131990"/>
            <a:ext cx="2397752" cy="606779"/>
            <a:chOff x="1665995" y="2791183"/>
            <a:chExt cx="1399184" cy="606779"/>
          </a:xfrm>
        </p:grpSpPr>
        <p:sp>
          <p:nvSpPr>
            <p:cNvPr id="89" name="Line 10"/>
            <p:cNvSpPr>
              <a:spLocks noChangeShapeType="1"/>
            </p:cNvSpPr>
            <p:nvPr/>
          </p:nvSpPr>
          <p:spPr bwMode="auto">
            <a:xfrm flipH="1">
              <a:off x="1665995" y="3055924"/>
              <a:ext cx="1399184" cy="342038"/>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Text Box 64"/>
            <p:cNvSpPr txBox="1">
              <a:spLocks noChangeArrowheads="1"/>
            </p:cNvSpPr>
            <p:nvPr/>
          </p:nvSpPr>
          <p:spPr bwMode="auto">
            <a:xfrm rot="20912822">
              <a:off x="2046049" y="2791183"/>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rgbClr val="00A3F8"/>
                  </a:solidFill>
                  <a:ea typeface="MS PGothic" panose="020B0600070205080204" pitchFamily="34" charset="-128"/>
                  <a:cs typeface="Arial" panose="020B0604020202020204" pitchFamily="34" charset="0"/>
                </a:rPr>
                <a:t>2:00</a:t>
              </a:r>
            </a:p>
          </p:txBody>
        </p:sp>
      </p:grpSp>
      <p:grpSp>
        <p:nvGrpSpPr>
          <p:cNvPr id="91" name="组合 90"/>
          <p:cNvGrpSpPr/>
          <p:nvPr/>
        </p:nvGrpSpPr>
        <p:grpSpPr>
          <a:xfrm rot="21212492">
            <a:off x="6996225" y="5108424"/>
            <a:ext cx="2397752" cy="630421"/>
            <a:chOff x="1665995" y="2767541"/>
            <a:chExt cx="1399184" cy="630421"/>
          </a:xfrm>
        </p:grpSpPr>
        <p:sp>
          <p:nvSpPr>
            <p:cNvPr id="92" name="Line 10"/>
            <p:cNvSpPr>
              <a:spLocks noChangeShapeType="1"/>
            </p:cNvSpPr>
            <p:nvPr/>
          </p:nvSpPr>
          <p:spPr bwMode="auto">
            <a:xfrm flipH="1">
              <a:off x="1665995" y="3055924"/>
              <a:ext cx="1399184" cy="342038"/>
            </a:xfrm>
            <a:prstGeom prst="line">
              <a:avLst/>
            </a:prstGeom>
            <a:noFill/>
            <a:ln w="76200">
              <a:solidFill>
                <a:srgbClr val="00A3F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Text Box 64"/>
            <p:cNvSpPr txBox="1">
              <a:spLocks noChangeArrowheads="1"/>
            </p:cNvSpPr>
            <p:nvPr/>
          </p:nvSpPr>
          <p:spPr bwMode="auto">
            <a:xfrm rot="20912822">
              <a:off x="2044796" y="2767541"/>
              <a:ext cx="598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rgbClr val="00A3F8"/>
                  </a:solidFill>
                  <a:ea typeface="MS PGothic" panose="020B0600070205080204" pitchFamily="34" charset="-128"/>
                  <a:cs typeface="Arial" panose="020B0604020202020204" pitchFamily="34" charset="0"/>
                </a:rPr>
                <a:t>&lt;file&gt;</a:t>
              </a:r>
            </a:p>
          </p:txBody>
        </p:sp>
      </p:grpSp>
      <p:grpSp>
        <p:nvGrpSpPr>
          <p:cNvPr id="12" name="组合 11"/>
          <p:cNvGrpSpPr/>
          <p:nvPr/>
        </p:nvGrpSpPr>
        <p:grpSpPr>
          <a:xfrm>
            <a:off x="1901895" y="1770740"/>
            <a:ext cx="8388209" cy="4736125"/>
            <a:chOff x="186626" y="1770740"/>
            <a:chExt cx="8388209" cy="4736125"/>
          </a:xfrm>
        </p:grpSpPr>
        <p:grpSp>
          <p:nvGrpSpPr>
            <p:cNvPr id="16" name="组合 15">
              <a:extLst>
                <a:ext uri="{FF2B5EF4-FFF2-40B4-BE49-F238E27FC236}">
                  <a16:creationId xmlns:a16="http://schemas.microsoft.com/office/drawing/2014/main" id="{85067B31-0BDE-4428-BBCC-73E55B3A5791}"/>
                </a:ext>
              </a:extLst>
            </p:cNvPr>
            <p:cNvGrpSpPr/>
            <p:nvPr/>
          </p:nvGrpSpPr>
          <p:grpSpPr>
            <a:xfrm>
              <a:off x="1396408" y="1774994"/>
              <a:ext cx="2340716" cy="523161"/>
              <a:chOff x="1137688" y="1306539"/>
              <a:chExt cx="2234985" cy="499530"/>
            </a:xfrm>
          </p:grpSpPr>
          <p:sp>
            <p:nvSpPr>
              <p:cNvPr id="18" name="流程图: 手动输入 6">
                <a:extLst>
                  <a:ext uri="{FF2B5EF4-FFF2-40B4-BE49-F238E27FC236}">
                    <a16:creationId xmlns:a16="http://schemas.microsoft.com/office/drawing/2014/main" id="{3ABD28EA-F6FC-4D2A-909F-A5C9C5D3AF62}"/>
                  </a:ext>
                </a:extLst>
              </p:cNvPr>
              <p:cNvSpPr/>
              <p:nvPr/>
            </p:nvSpPr>
            <p:spPr>
              <a:xfrm rot="5400000" flipV="1">
                <a:off x="2017250" y="426977"/>
                <a:ext cx="475861" cy="22349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9" name="Text Box 79">
                <a:extLst>
                  <a:ext uri="{FF2B5EF4-FFF2-40B4-BE49-F238E27FC236}">
                    <a16:creationId xmlns:a16="http://schemas.microsoft.com/office/drawing/2014/main" id="{6D6DD1F6-AD17-4E57-B8E4-21D49D406F15}"/>
                  </a:ext>
                </a:extLst>
              </p:cNvPr>
              <p:cNvSpPr txBox="1">
                <a:spLocks noChangeArrowheads="1"/>
              </p:cNvSpPr>
              <p:nvPr/>
            </p:nvSpPr>
            <p:spPr bwMode="auto">
              <a:xfrm>
                <a:off x="1338209" y="1335869"/>
                <a:ext cx="146613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人类对话</a:t>
                </a:r>
              </a:p>
            </p:txBody>
          </p:sp>
        </p:grpSp>
        <p:pic>
          <p:nvPicPr>
            <p:cNvPr id="44" name="图片 43">
              <a:extLst>
                <a:ext uri="{FF2B5EF4-FFF2-40B4-BE49-F238E27FC236}">
                  <a16:creationId xmlns:a16="http://schemas.microsoft.com/office/drawing/2014/main" id="{7E4B364F-9007-4BBF-9D65-EC3BC74F48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440" t="594" r="21096" b="63432"/>
            <a:stretch/>
          </p:blipFill>
          <p:spPr>
            <a:xfrm>
              <a:off x="186626" y="2579007"/>
              <a:ext cx="1154656" cy="857064"/>
            </a:xfrm>
            <a:prstGeom prst="rect">
              <a:avLst/>
            </a:prstGeom>
          </p:spPr>
        </p:pic>
        <p:grpSp>
          <p:nvGrpSpPr>
            <p:cNvPr id="2" name="组合 1"/>
            <p:cNvGrpSpPr/>
            <p:nvPr/>
          </p:nvGrpSpPr>
          <p:grpSpPr>
            <a:xfrm>
              <a:off x="4057601" y="2140585"/>
              <a:ext cx="965479" cy="4366280"/>
              <a:chOff x="4057601" y="2140585"/>
              <a:chExt cx="965479" cy="4366280"/>
            </a:xfrm>
          </p:grpSpPr>
          <p:sp>
            <p:nvSpPr>
              <p:cNvPr id="45" name="箭头: 下 6">
                <a:extLst>
                  <a:ext uri="{FF2B5EF4-FFF2-40B4-BE49-F238E27FC236}">
                    <a16:creationId xmlns:a16="http://schemas.microsoft.com/office/drawing/2014/main" id="{DFCE6024-D519-483A-A43B-F609CE0ECDD3}"/>
                  </a:ext>
                </a:extLst>
              </p:cNvPr>
              <p:cNvSpPr/>
              <p:nvPr/>
            </p:nvSpPr>
            <p:spPr>
              <a:xfrm>
                <a:off x="4330951" y="2140585"/>
                <a:ext cx="190249" cy="3904615"/>
              </a:xfrm>
              <a:prstGeom prst="downArrow">
                <a:avLst>
                  <a:gd name="adj1" fmla="val 50000"/>
                  <a:gd name="adj2" fmla="val 19464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846493C8-4967-419E-A43E-F0919D5D5CE8}"/>
                  </a:ext>
                </a:extLst>
              </p:cNvPr>
              <p:cNvSpPr txBox="1">
                <a:spLocks noChangeArrowheads="1"/>
              </p:cNvSpPr>
              <p:nvPr/>
            </p:nvSpPr>
            <p:spPr bwMode="auto">
              <a:xfrm>
                <a:off x="4057601" y="6045200"/>
                <a:ext cx="965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latin typeface="思源黑体 CN Normal" panose="020B0400000000000000" pitchFamily="34" charset="-122"/>
                    <a:ea typeface="思源黑体 CN Normal" panose="020B0400000000000000" pitchFamily="34" charset="-122"/>
                  </a:rPr>
                  <a:t>时间</a:t>
                </a:r>
              </a:p>
            </p:txBody>
          </p:sp>
        </p:grpSp>
        <p:pic>
          <p:nvPicPr>
            <p:cNvPr id="48" name="图片 47">
              <a:extLst>
                <a:ext uri="{FF2B5EF4-FFF2-40B4-BE49-F238E27FC236}">
                  <a16:creationId xmlns:a16="http://schemas.microsoft.com/office/drawing/2014/main" id="{04152C4C-C35C-46B8-B58E-A96A5D29A04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1104" t="10833" r="8271" b="61146"/>
            <a:stretch/>
          </p:blipFill>
          <p:spPr>
            <a:xfrm>
              <a:off x="3156133" y="3007539"/>
              <a:ext cx="909984" cy="832604"/>
            </a:xfrm>
            <a:prstGeom prst="rect">
              <a:avLst/>
            </a:prstGeom>
          </p:spPr>
        </p:pic>
        <p:grpSp>
          <p:nvGrpSpPr>
            <p:cNvPr id="70" name="Group 90"/>
            <p:cNvGrpSpPr>
              <a:grpSpLocks/>
            </p:cNvGrpSpPr>
            <p:nvPr/>
          </p:nvGrpSpPr>
          <p:grpSpPr bwMode="auto">
            <a:xfrm>
              <a:off x="4521200" y="2720136"/>
              <a:ext cx="893762" cy="828675"/>
              <a:chOff x="-44" y="1473"/>
              <a:chExt cx="981" cy="1105"/>
            </a:xfrm>
          </p:grpSpPr>
          <p:pic>
            <p:nvPicPr>
              <p:cNvPr id="71"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92"/>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p:spPr>
            <p:txBody>
              <a:bodyPr wrap="none"/>
              <a:lstStyle/>
              <a:p>
                <a:pPr eaLnBrk="1" fontAlgn="auto" hangingPunct="1">
                  <a:spcBef>
                    <a:spcPts val="0"/>
                  </a:spcBef>
                  <a:spcAft>
                    <a:spcPts val="0"/>
                  </a:spcAft>
                  <a:defRPr/>
                </a:pPr>
                <a:endParaRPr lang="zh-CN" altLang="en-US" sz="2400" kern="0">
                  <a:solidFill>
                    <a:srgbClr val="000000"/>
                  </a:solidFill>
                  <a:ea typeface="ＭＳ Ｐゴシック" panose="020B0600070205080204" pitchFamily="34" charset="-128"/>
                  <a:cs typeface="Arial"/>
                </a:endParaRPr>
              </a:p>
            </p:txBody>
          </p:sp>
        </p:grpSp>
        <p:pic>
          <p:nvPicPr>
            <p:cNvPr id="75" name="图片 74">
              <a:extLst>
                <a:ext uri="{FF2B5EF4-FFF2-40B4-BE49-F238E27FC236}">
                  <a16:creationId xmlns:a16="http://schemas.microsoft.com/office/drawing/2014/main" id="{00F26430-35CB-487F-9971-3876C62CCA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3782" y="2943671"/>
              <a:ext cx="951053" cy="951053"/>
            </a:xfrm>
            <a:prstGeom prst="rect">
              <a:avLst/>
            </a:prstGeom>
          </p:spPr>
        </p:pic>
        <p:grpSp>
          <p:nvGrpSpPr>
            <p:cNvPr id="94" name="组合 93">
              <a:extLst>
                <a:ext uri="{FF2B5EF4-FFF2-40B4-BE49-F238E27FC236}">
                  <a16:creationId xmlns:a16="http://schemas.microsoft.com/office/drawing/2014/main" id="{85067B31-0BDE-4428-BBCC-73E55B3A5791}"/>
                </a:ext>
              </a:extLst>
            </p:cNvPr>
            <p:cNvGrpSpPr/>
            <p:nvPr/>
          </p:nvGrpSpPr>
          <p:grpSpPr>
            <a:xfrm>
              <a:off x="5152974" y="1770740"/>
              <a:ext cx="2594758" cy="526729"/>
              <a:chOff x="1137042" y="1303132"/>
              <a:chExt cx="2477551" cy="502937"/>
            </a:xfrm>
          </p:grpSpPr>
          <p:sp>
            <p:nvSpPr>
              <p:cNvPr id="96" name="流程图: 手动输入 6">
                <a:extLst>
                  <a:ext uri="{FF2B5EF4-FFF2-40B4-BE49-F238E27FC236}">
                    <a16:creationId xmlns:a16="http://schemas.microsoft.com/office/drawing/2014/main" id="{3ABD28EA-F6FC-4D2A-909F-A5C9C5D3AF62}"/>
                  </a:ext>
                </a:extLst>
              </p:cNvPr>
              <p:cNvSpPr/>
              <p:nvPr/>
            </p:nvSpPr>
            <p:spPr>
              <a:xfrm rot="5400000" flipV="1">
                <a:off x="2137887" y="302287"/>
                <a:ext cx="475861" cy="2477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97" name="Text Box 79">
                <a:extLst>
                  <a:ext uri="{FF2B5EF4-FFF2-40B4-BE49-F238E27FC236}">
                    <a16:creationId xmlns:a16="http://schemas.microsoft.com/office/drawing/2014/main" id="{6D6DD1F6-AD17-4E57-B8E4-21D49D406F15}"/>
                  </a:ext>
                </a:extLst>
              </p:cNvPr>
              <p:cNvSpPr txBox="1">
                <a:spLocks noChangeArrowheads="1"/>
              </p:cNvSpPr>
              <p:nvPr/>
            </p:nvSpPr>
            <p:spPr bwMode="auto">
              <a:xfrm>
                <a:off x="1547500" y="1335869"/>
                <a:ext cx="180092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计算机通信</a:t>
                </a:r>
              </a:p>
            </p:txBody>
          </p:sp>
        </p:grpSp>
      </p:grpSp>
    </p:spTree>
    <p:extLst>
      <p:ext uri="{BB962C8B-B14F-4D97-AF65-F5344CB8AC3E}">
        <p14:creationId xmlns:p14="http://schemas.microsoft.com/office/powerpoint/2010/main" val="31066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right)">
                                      <p:cBhvr>
                                        <p:cTn id="24" dur="500"/>
                                        <p:tgtEl>
                                          <p:spTgt spid="76"/>
                                        </p:tgtEl>
                                      </p:cBhvr>
                                    </p:animEffect>
                                  </p:childTnLst>
                                </p:cTn>
                              </p:par>
                              <p:par>
                                <p:cTn id="25" presetID="22" presetClass="entr" presetSubtype="2"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par>
                                <p:cTn id="33" presetID="22" presetClass="entr" presetSubtype="8"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left)">
                                      <p:cBhvr>
                                        <p:cTn id="35" dur="500"/>
                                        <p:tgtEl>
                                          <p:spTgt spid="8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right)">
                                      <p:cBhvr>
                                        <p:cTn id="40" dur="500"/>
                                        <p:tgtEl>
                                          <p:spTgt spid="88"/>
                                        </p:tgtEl>
                                      </p:cBhvr>
                                    </p:animEffect>
                                  </p:childTnLst>
                                </p:cTn>
                              </p:par>
                              <p:par>
                                <p:cTn id="41" presetID="22" presetClass="entr" presetSubtype="2"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wipe(right)">
                                      <p:cBhvr>
                                        <p:cTn id="4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295402" y="417273"/>
            <a:ext cx="9601196" cy="1303867"/>
          </a:xfrm>
        </p:spPr>
        <p:txBody>
          <a:bodyPr/>
          <a:lstStyle/>
          <a:p>
            <a:r>
              <a:rPr lang="zh-CN" altLang="en-US" dirty="0"/>
              <a:t>虚假信息的常见分类</a:t>
            </a:r>
          </a:p>
        </p:txBody>
      </p:sp>
      <p:sp>
        <p:nvSpPr>
          <p:cNvPr id="4" name="标题 1">
            <a:extLst>
              <a:ext uri="{FF2B5EF4-FFF2-40B4-BE49-F238E27FC236}">
                <a16:creationId xmlns:a16="http://schemas.microsoft.com/office/drawing/2014/main" id="{DA55B55F-0319-40FA-AFAC-A89F933732D6}"/>
              </a:ext>
            </a:extLst>
          </p:cNvPr>
          <p:cNvSpPr txBox="1"/>
          <p:nvPr/>
        </p:nvSpPr>
        <p:spPr>
          <a:xfrm>
            <a:off x="1613117" y="3556427"/>
            <a:ext cx="2801169" cy="2339048"/>
          </a:xfrm>
          <a:custGeom>
            <a:avLst/>
            <a:gdLst/>
            <a:ahLst/>
            <a:cxnLst/>
            <a:rect l="l" t="t" r="r" b="b"/>
            <a:pathLst>
              <a:path w="876" h="731" extrusionOk="0">
                <a:moveTo>
                  <a:pt x="857" y="0"/>
                </a:moveTo>
                <a:cubicBezTo>
                  <a:pt x="849" y="26"/>
                  <a:pt x="837" y="61"/>
                  <a:pt x="817" y="101"/>
                </a:cubicBezTo>
                <a:cubicBezTo>
                  <a:pt x="780" y="173"/>
                  <a:pt x="710" y="275"/>
                  <a:pt x="583" y="347"/>
                </a:cubicBezTo>
                <a:cubicBezTo>
                  <a:pt x="521" y="382"/>
                  <a:pt x="454" y="400"/>
                  <a:pt x="386" y="400"/>
                </a:cubicBezTo>
                <a:cubicBezTo>
                  <a:pt x="267" y="400"/>
                  <a:pt x="184" y="347"/>
                  <a:pt x="180" y="344"/>
                </a:cubicBezTo>
                <a:cubicBezTo>
                  <a:pt x="180" y="344"/>
                  <a:pt x="180" y="344"/>
                  <a:pt x="180" y="344"/>
                </a:cubicBezTo>
                <a:cubicBezTo>
                  <a:pt x="111" y="304"/>
                  <a:pt x="68" y="229"/>
                  <a:pt x="68" y="149"/>
                </a:cubicBezTo>
                <a:cubicBezTo>
                  <a:pt x="68" y="120"/>
                  <a:pt x="74" y="92"/>
                  <a:pt x="84" y="66"/>
                </a:cubicBezTo>
                <a:cubicBezTo>
                  <a:pt x="30" y="133"/>
                  <a:pt x="2" y="212"/>
                  <a:pt x="1" y="301"/>
                </a:cubicBezTo>
                <a:cubicBezTo>
                  <a:pt x="0" y="441"/>
                  <a:pt x="51" y="548"/>
                  <a:pt x="93" y="614"/>
                </a:cubicBezTo>
                <a:cubicBezTo>
                  <a:pt x="134" y="676"/>
                  <a:pt x="176" y="713"/>
                  <a:pt x="185" y="721"/>
                </a:cubicBezTo>
                <a:cubicBezTo>
                  <a:pt x="221" y="728"/>
                  <a:pt x="257" y="731"/>
                  <a:pt x="294" y="731"/>
                </a:cubicBezTo>
                <a:cubicBezTo>
                  <a:pt x="615" y="731"/>
                  <a:pt x="876" y="470"/>
                  <a:pt x="876" y="149"/>
                </a:cubicBezTo>
                <a:cubicBezTo>
                  <a:pt x="876" y="99"/>
                  <a:pt x="869" y="49"/>
                  <a:pt x="857" y="0"/>
                </a:cubicBezTo>
                <a:close/>
              </a:path>
            </a:pathLst>
          </a:custGeom>
          <a:solidFill>
            <a:schemeClr val="accent1">
              <a:lumMod val="60000"/>
              <a:lumOff val="40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5" name="标题 1">
            <a:extLst>
              <a:ext uri="{FF2B5EF4-FFF2-40B4-BE49-F238E27FC236}">
                <a16:creationId xmlns:a16="http://schemas.microsoft.com/office/drawing/2014/main" id="{E01F5682-7B57-4E45-8291-C81F6B2D43E0}"/>
              </a:ext>
            </a:extLst>
          </p:cNvPr>
          <p:cNvSpPr txBox="1"/>
          <p:nvPr/>
        </p:nvSpPr>
        <p:spPr>
          <a:xfrm>
            <a:off x="692428" y="2730532"/>
            <a:ext cx="2423177" cy="3100956"/>
          </a:xfrm>
          <a:custGeom>
            <a:avLst/>
            <a:gdLst/>
            <a:ahLst/>
            <a:cxnLst/>
            <a:rect l="l" t="t" r="r" b="b"/>
            <a:pathLst>
              <a:path w="758" h="969" extrusionOk="0">
                <a:moveTo>
                  <a:pt x="758" y="267"/>
                </a:moveTo>
                <a:cubicBezTo>
                  <a:pt x="727" y="186"/>
                  <a:pt x="673" y="123"/>
                  <a:pt x="597" y="78"/>
                </a:cubicBezTo>
                <a:cubicBezTo>
                  <a:pt x="510" y="26"/>
                  <a:pt x="414" y="0"/>
                  <a:pt x="312" y="0"/>
                </a:cubicBezTo>
                <a:cubicBezTo>
                  <a:pt x="221" y="0"/>
                  <a:pt x="154" y="22"/>
                  <a:pt x="141" y="27"/>
                </a:cubicBezTo>
                <a:cubicBezTo>
                  <a:pt x="50" y="133"/>
                  <a:pt x="0" y="267"/>
                  <a:pt x="0" y="407"/>
                </a:cubicBezTo>
                <a:cubicBezTo>
                  <a:pt x="0" y="671"/>
                  <a:pt x="178" y="901"/>
                  <a:pt x="429" y="969"/>
                </a:cubicBezTo>
                <a:cubicBezTo>
                  <a:pt x="411" y="950"/>
                  <a:pt x="387" y="922"/>
                  <a:pt x="362" y="884"/>
                </a:cubicBezTo>
                <a:cubicBezTo>
                  <a:pt x="318" y="816"/>
                  <a:pt x="265" y="705"/>
                  <a:pt x="266" y="559"/>
                </a:cubicBezTo>
                <a:cubicBezTo>
                  <a:pt x="267" y="432"/>
                  <a:pt x="322" y="344"/>
                  <a:pt x="368" y="293"/>
                </a:cubicBezTo>
                <a:cubicBezTo>
                  <a:pt x="418" y="238"/>
                  <a:pt x="467" y="212"/>
                  <a:pt x="469" y="211"/>
                </a:cubicBezTo>
                <a:cubicBezTo>
                  <a:pt x="470" y="211"/>
                  <a:pt x="470" y="211"/>
                  <a:pt x="470" y="211"/>
                </a:cubicBezTo>
                <a:cubicBezTo>
                  <a:pt x="504" y="192"/>
                  <a:pt x="542" y="181"/>
                  <a:pt x="582" y="181"/>
                </a:cubicBezTo>
                <a:cubicBezTo>
                  <a:pt x="653" y="181"/>
                  <a:pt x="717" y="215"/>
                  <a:pt x="758" y="267"/>
                </a:cubicBezTo>
                <a:close/>
              </a:path>
            </a:pathLst>
          </a:custGeom>
          <a:solidFill>
            <a:schemeClr val="accent1">
              <a:lumMod val="75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6" name="标题 1">
            <a:extLst>
              <a:ext uri="{FF2B5EF4-FFF2-40B4-BE49-F238E27FC236}">
                <a16:creationId xmlns:a16="http://schemas.microsoft.com/office/drawing/2014/main" id="{4917688E-3A77-4CC7-865E-74CFED37B7FA}"/>
              </a:ext>
            </a:extLst>
          </p:cNvPr>
          <p:cNvSpPr txBox="1"/>
          <p:nvPr/>
        </p:nvSpPr>
        <p:spPr>
          <a:xfrm>
            <a:off x="1242234" y="2171246"/>
            <a:ext cx="3066593" cy="2591437"/>
          </a:xfrm>
          <a:custGeom>
            <a:avLst/>
            <a:gdLst/>
            <a:ahLst/>
            <a:cxnLst/>
            <a:rect l="l" t="t" r="r" b="b"/>
            <a:pathLst>
              <a:path w="959" h="810" extrusionOk="0">
                <a:moveTo>
                  <a:pt x="688" y="760"/>
                </a:moveTo>
                <a:cubicBezTo>
                  <a:pt x="809" y="691"/>
                  <a:pt x="877" y="594"/>
                  <a:pt x="912" y="524"/>
                </a:cubicBezTo>
                <a:cubicBezTo>
                  <a:pt x="946" y="457"/>
                  <a:pt x="957" y="402"/>
                  <a:pt x="959" y="390"/>
                </a:cubicBezTo>
                <a:cubicBezTo>
                  <a:pt x="878" y="157"/>
                  <a:pt x="657" y="0"/>
                  <a:pt x="410" y="0"/>
                </a:cubicBezTo>
                <a:cubicBezTo>
                  <a:pt x="256" y="0"/>
                  <a:pt x="108" y="61"/>
                  <a:pt x="0" y="169"/>
                </a:cubicBezTo>
                <a:cubicBezTo>
                  <a:pt x="32" y="161"/>
                  <a:pt x="81" y="152"/>
                  <a:pt x="140" y="152"/>
                </a:cubicBezTo>
                <a:cubicBezTo>
                  <a:pt x="246" y="152"/>
                  <a:pt x="346" y="179"/>
                  <a:pt x="436" y="233"/>
                </a:cubicBezTo>
                <a:cubicBezTo>
                  <a:pt x="545" y="297"/>
                  <a:pt x="594" y="389"/>
                  <a:pt x="615" y="454"/>
                </a:cubicBezTo>
                <a:cubicBezTo>
                  <a:pt x="638" y="523"/>
                  <a:pt x="636" y="577"/>
                  <a:pt x="635" y="582"/>
                </a:cubicBezTo>
                <a:cubicBezTo>
                  <a:pt x="635" y="695"/>
                  <a:pt x="552" y="789"/>
                  <a:pt x="444" y="805"/>
                </a:cubicBezTo>
                <a:cubicBezTo>
                  <a:pt x="462" y="808"/>
                  <a:pt x="481" y="810"/>
                  <a:pt x="502" y="810"/>
                </a:cubicBezTo>
                <a:cubicBezTo>
                  <a:pt x="566" y="810"/>
                  <a:pt x="629" y="793"/>
                  <a:pt x="688" y="760"/>
                </a:cubicBezTo>
                <a:close/>
              </a:path>
            </a:pathLst>
          </a:custGeom>
          <a:solidFill>
            <a:schemeClr val="accent1"/>
          </a:solidFill>
          <a:ln cap="sq">
            <a:noFill/>
          </a:ln>
        </p:spPr>
        <p:txBody>
          <a:bodyPr vert="horz" wrap="square" lIns="91425" tIns="45700" rIns="91425" bIns="45700" rtlCol="0" anchor="t"/>
          <a:lstStyle/>
          <a:p>
            <a:pPr algn="l">
              <a:lnSpc>
                <a:spcPct val="110000"/>
              </a:lnSpc>
            </a:pPr>
            <a:endParaRPr kumimoji="1" lang="zh-CN" altLang="en-US"/>
          </a:p>
        </p:txBody>
      </p:sp>
      <p:sp>
        <p:nvSpPr>
          <p:cNvPr id="7" name="标题 1">
            <a:extLst>
              <a:ext uri="{FF2B5EF4-FFF2-40B4-BE49-F238E27FC236}">
                <a16:creationId xmlns:a16="http://schemas.microsoft.com/office/drawing/2014/main" id="{A2DE35B7-6036-4E0F-B0C3-335C55FDF438}"/>
              </a:ext>
            </a:extLst>
          </p:cNvPr>
          <p:cNvSpPr txBox="1"/>
          <p:nvPr/>
        </p:nvSpPr>
        <p:spPr>
          <a:xfrm>
            <a:off x="1212198" y="3038841"/>
            <a:ext cx="488586" cy="45197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a:extLst>
              <a:ext uri="{FF2B5EF4-FFF2-40B4-BE49-F238E27FC236}">
                <a16:creationId xmlns:a16="http://schemas.microsoft.com/office/drawing/2014/main" id="{9233444B-2435-40E9-A48F-FEE10DB87829}"/>
              </a:ext>
            </a:extLst>
          </p:cNvPr>
          <p:cNvSpPr txBox="1"/>
          <p:nvPr/>
        </p:nvSpPr>
        <p:spPr>
          <a:xfrm>
            <a:off x="2250907" y="5100520"/>
            <a:ext cx="518247" cy="4698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a:extLst>
              <a:ext uri="{FF2B5EF4-FFF2-40B4-BE49-F238E27FC236}">
                <a16:creationId xmlns:a16="http://schemas.microsoft.com/office/drawing/2014/main" id="{35ACC644-26CD-48FE-8006-EE09B07569BA}"/>
              </a:ext>
            </a:extLst>
          </p:cNvPr>
          <p:cNvSpPr txBox="1"/>
          <p:nvPr/>
        </p:nvSpPr>
        <p:spPr>
          <a:xfrm flipH="1" flipV="1">
            <a:off x="3415071" y="3242354"/>
            <a:ext cx="538357" cy="5209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a:extLst>
              <a:ext uri="{FF2B5EF4-FFF2-40B4-BE49-F238E27FC236}">
                <a16:creationId xmlns:a16="http://schemas.microsoft.com/office/drawing/2014/main" id="{C277BA90-73CE-48AC-86D7-B79EA6D01EBF}"/>
              </a:ext>
            </a:extLst>
          </p:cNvPr>
          <p:cNvSpPr txBox="1"/>
          <p:nvPr/>
        </p:nvSpPr>
        <p:spPr>
          <a:xfrm>
            <a:off x="507221" y="1714286"/>
            <a:ext cx="4638148" cy="4638148"/>
          </a:xfrm>
          <a:prstGeom prst="ellipse">
            <a:avLst/>
          </a:prstGeom>
          <a:noFill/>
          <a:ln w="12700" cap="sq">
            <a:gradFill>
              <a:gsLst>
                <a:gs pos="51000">
                  <a:schemeClr val="accent1">
                    <a:alpha val="0"/>
                  </a:schemeClr>
                </a:gs>
                <a:gs pos="100000">
                  <a:schemeClr val="accent1"/>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94DD16B7-744D-45DF-BE40-E1C76D19453C}"/>
              </a:ext>
            </a:extLst>
          </p:cNvPr>
          <p:cNvSpPr txBox="1"/>
          <p:nvPr/>
        </p:nvSpPr>
        <p:spPr>
          <a:xfrm>
            <a:off x="4004816" y="1923789"/>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3F884D43-6BAC-476D-94D7-EE36C424EB72}"/>
              </a:ext>
            </a:extLst>
          </p:cNvPr>
          <p:cNvSpPr txBox="1"/>
          <p:nvPr/>
        </p:nvSpPr>
        <p:spPr>
          <a:xfrm>
            <a:off x="4821677" y="3699078"/>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D3DF6187-06DD-4ACA-BD99-6E442160B212}"/>
              </a:ext>
            </a:extLst>
          </p:cNvPr>
          <p:cNvSpPr txBox="1"/>
          <p:nvPr/>
        </p:nvSpPr>
        <p:spPr>
          <a:xfrm>
            <a:off x="4004816" y="5528500"/>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9FAD1433-E6A3-4C71-9956-846B9B316565}"/>
              </a:ext>
            </a:extLst>
          </p:cNvPr>
          <p:cNvSpPr txBox="1"/>
          <p:nvPr/>
        </p:nvSpPr>
        <p:spPr>
          <a:xfrm>
            <a:off x="5297843" y="1690068"/>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42138B60-D713-49D4-AA96-AF8FC68E8379}"/>
              </a:ext>
            </a:extLst>
          </p:cNvPr>
          <p:cNvSpPr txBox="1"/>
          <p:nvPr/>
        </p:nvSpPr>
        <p:spPr>
          <a:xfrm>
            <a:off x="5688830" y="1427400"/>
            <a:ext cx="2261802"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B7884BCD-FF90-4F12-8562-DFD6C66F0B9C}"/>
              </a:ext>
            </a:extLst>
          </p:cNvPr>
          <p:cNvSpPr txBox="1"/>
          <p:nvPr/>
        </p:nvSpPr>
        <p:spPr>
          <a:xfrm>
            <a:off x="5906728" y="1512421"/>
            <a:ext cx="1865671" cy="307777"/>
          </a:xfrm>
          <a:prstGeom prst="rect">
            <a:avLst/>
          </a:prstGeom>
          <a:noFill/>
          <a:ln>
            <a:noFill/>
          </a:ln>
        </p:spPr>
        <p:txBody>
          <a:bodyPr vert="horz" wrap="square" lIns="0" tIns="0" rIns="0" bIns="0" rtlCol="0" anchor="t">
            <a:spAutoFit/>
          </a:bodyPr>
          <a:lstStyle/>
          <a:p>
            <a:pPr algn="l">
              <a:lnSpc>
                <a:spcPct val="100000"/>
              </a:lnSpc>
            </a:pPr>
            <a:r>
              <a:rPr kumimoji="1" lang="en-US" altLang="zh-CN" sz="2000">
                <a:ln w="12700">
                  <a:noFill/>
                </a:ln>
                <a:solidFill>
                  <a:srgbClr val="FFFFFF">
                    <a:alpha val="100000"/>
                  </a:srgbClr>
                </a:solidFill>
                <a:latin typeface="Source Han Sans CN Bold Bold"/>
                <a:ea typeface="Source Han Sans CN Bold Bold"/>
                <a:cs typeface="Source Han Sans CN Bold Bold"/>
              </a:rPr>
              <a:t>按目的划分</a:t>
            </a:r>
            <a:endParaRPr kumimoji="1" lang="zh-CN" altLang="en-US" sz="2400"/>
          </a:p>
        </p:txBody>
      </p:sp>
      <p:sp>
        <p:nvSpPr>
          <p:cNvPr id="17" name="标题 1">
            <a:extLst>
              <a:ext uri="{FF2B5EF4-FFF2-40B4-BE49-F238E27FC236}">
                <a16:creationId xmlns:a16="http://schemas.microsoft.com/office/drawing/2014/main" id="{CA821E28-B20A-4B56-91F4-F1CEA9A7F360}"/>
              </a:ext>
            </a:extLst>
          </p:cNvPr>
          <p:cNvSpPr txBox="1"/>
          <p:nvPr/>
        </p:nvSpPr>
        <p:spPr>
          <a:xfrm>
            <a:off x="5538747" y="1991764"/>
            <a:ext cx="5589035" cy="599887"/>
          </a:xfrm>
          <a:prstGeom prst="rect">
            <a:avLst/>
          </a:prstGeom>
          <a:noFill/>
          <a:ln>
            <a:noFill/>
          </a:ln>
        </p:spPr>
        <p:txBody>
          <a:bodyPr vert="horz" wrap="square" lIns="0" tIns="0" rIns="0" bIns="0" rtlCol="0" anchor="t"/>
          <a:lstStyle/>
          <a:p>
            <a:pPr algn="l">
              <a:lnSpc>
                <a:spcPct val="13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虚假信息按目的划分可以分为</a:t>
            </a:r>
            <a:r>
              <a:rPr kumimoji="1" lang="en-US" altLang="zh-CN" dirty="0" err="1">
                <a:ln w="12700">
                  <a:noFill/>
                </a:ln>
                <a:solidFill>
                  <a:srgbClr val="0070C0"/>
                </a:solidFill>
                <a:latin typeface="Source Han Sans CN Normal"/>
                <a:ea typeface="Source Han Sans CN Normal"/>
                <a:cs typeface="Source Han Sans CN Normal"/>
              </a:rPr>
              <a:t>谋利型</a:t>
            </a:r>
            <a:r>
              <a:rPr kumimoji="1" lang="en-US" altLang="zh-CN" dirty="0" err="1">
                <a:ln w="12700">
                  <a:noFill/>
                </a:ln>
                <a:solidFill>
                  <a:srgbClr val="404040">
                    <a:alpha val="100000"/>
                  </a:srgbClr>
                </a:solidFill>
                <a:latin typeface="Source Han Sans CN Normal"/>
                <a:ea typeface="Source Han Sans CN Normal"/>
                <a:cs typeface="Source Han Sans CN Normal"/>
              </a:rPr>
              <a:t>、</a:t>
            </a:r>
            <a:r>
              <a:rPr kumimoji="1" lang="en-US" altLang="zh-CN" dirty="0" err="1">
                <a:ln w="12700">
                  <a:noFill/>
                </a:ln>
                <a:solidFill>
                  <a:srgbClr val="0070C0"/>
                </a:solidFill>
                <a:latin typeface="Source Han Sans CN Normal"/>
                <a:ea typeface="Source Han Sans CN Normal"/>
                <a:cs typeface="Source Han Sans CN Normal"/>
              </a:rPr>
              <a:t>操纵型</a:t>
            </a:r>
            <a:r>
              <a:rPr kumimoji="1" lang="en-US" altLang="zh-CN" dirty="0" err="1">
                <a:ln w="12700">
                  <a:noFill/>
                </a:ln>
                <a:solidFill>
                  <a:srgbClr val="404040">
                    <a:alpha val="100000"/>
                  </a:srgbClr>
                </a:solidFill>
                <a:latin typeface="Source Han Sans CN Normal"/>
                <a:ea typeface="Source Han Sans CN Normal"/>
                <a:cs typeface="Source Han Sans CN Normal"/>
              </a:rPr>
              <a:t>和</a:t>
            </a:r>
            <a:r>
              <a:rPr kumimoji="1" lang="en-US" altLang="zh-CN" dirty="0" err="1">
                <a:ln w="12700">
                  <a:noFill/>
                </a:ln>
                <a:solidFill>
                  <a:srgbClr val="0070C0"/>
                </a:solidFill>
                <a:latin typeface="Source Han Sans CN Normal"/>
                <a:ea typeface="Source Han Sans CN Normal"/>
                <a:cs typeface="Source Han Sans CN Normal"/>
              </a:rPr>
              <a:t>娱乐型</a:t>
            </a:r>
            <a:endParaRPr kumimoji="1" lang="zh-CN" altLang="en-US" sz="2800" dirty="0">
              <a:solidFill>
                <a:srgbClr val="0070C0"/>
              </a:solidFill>
            </a:endParaRPr>
          </a:p>
        </p:txBody>
      </p:sp>
      <p:sp>
        <p:nvSpPr>
          <p:cNvPr id="18" name="标题 1">
            <a:extLst>
              <a:ext uri="{FF2B5EF4-FFF2-40B4-BE49-F238E27FC236}">
                <a16:creationId xmlns:a16="http://schemas.microsoft.com/office/drawing/2014/main" id="{A39D97F7-CC67-40EB-A6B3-D3C5626C81DD}"/>
              </a:ext>
            </a:extLst>
          </p:cNvPr>
          <p:cNvSpPr txBox="1"/>
          <p:nvPr/>
        </p:nvSpPr>
        <p:spPr>
          <a:xfrm>
            <a:off x="5793954" y="3393963"/>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5733B2B2-E35C-4833-8F3B-F2AEC7C6CA12}"/>
              </a:ext>
            </a:extLst>
          </p:cNvPr>
          <p:cNvSpPr txBox="1"/>
          <p:nvPr/>
        </p:nvSpPr>
        <p:spPr>
          <a:xfrm>
            <a:off x="6184941" y="3131295"/>
            <a:ext cx="2153147"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2D3B6173-B808-46B9-ACEA-8C97A161A38E}"/>
              </a:ext>
            </a:extLst>
          </p:cNvPr>
          <p:cNvSpPr txBox="1"/>
          <p:nvPr/>
        </p:nvSpPr>
        <p:spPr>
          <a:xfrm>
            <a:off x="6402840" y="3216316"/>
            <a:ext cx="1935248" cy="307777"/>
          </a:xfrm>
          <a:prstGeom prst="rect">
            <a:avLst/>
          </a:prstGeom>
          <a:noFill/>
          <a:ln>
            <a:noFill/>
          </a:ln>
        </p:spPr>
        <p:txBody>
          <a:bodyPr vert="horz" wrap="square" lIns="0" tIns="0" rIns="0" bIns="0" rtlCol="0" anchor="t">
            <a:spAutoFit/>
          </a:bodyPr>
          <a:lstStyle/>
          <a:p>
            <a:pPr algn="l">
              <a:lnSpc>
                <a:spcPct val="100000"/>
              </a:lnSpc>
            </a:pPr>
            <a:r>
              <a:rPr kumimoji="1" lang="en-US" altLang="zh-CN" sz="2000" dirty="0" err="1">
                <a:ln w="12700">
                  <a:noFill/>
                </a:ln>
                <a:solidFill>
                  <a:srgbClr val="FFFFFF">
                    <a:alpha val="100000"/>
                  </a:srgbClr>
                </a:solidFill>
                <a:latin typeface="Source Han Sans CN Bold Bold"/>
                <a:ea typeface="Source Han Sans CN Bold Bold"/>
                <a:cs typeface="Source Han Sans CN Bold Bold"/>
              </a:rPr>
              <a:t>按内容类型划分</a:t>
            </a:r>
            <a:endParaRPr kumimoji="1" lang="zh-CN" altLang="en-US" sz="2400" dirty="0"/>
          </a:p>
        </p:txBody>
      </p:sp>
      <p:sp>
        <p:nvSpPr>
          <p:cNvPr id="21" name="标题 1">
            <a:extLst>
              <a:ext uri="{FF2B5EF4-FFF2-40B4-BE49-F238E27FC236}">
                <a16:creationId xmlns:a16="http://schemas.microsoft.com/office/drawing/2014/main" id="{CDB61517-B31B-4FB6-AFDD-01F49AC732E5}"/>
              </a:ext>
            </a:extLst>
          </p:cNvPr>
          <p:cNvSpPr txBox="1"/>
          <p:nvPr/>
        </p:nvSpPr>
        <p:spPr>
          <a:xfrm>
            <a:off x="6034859" y="3695659"/>
            <a:ext cx="5418968" cy="599887"/>
          </a:xfrm>
          <a:prstGeom prst="rect">
            <a:avLst/>
          </a:prstGeom>
          <a:noFill/>
          <a:ln>
            <a:noFill/>
          </a:ln>
        </p:spPr>
        <p:txBody>
          <a:bodyPr vert="horz" wrap="square" lIns="0" tIns="0" rIns="0" bIns="0" rtlCol="0" anchor="t"/>
          <a:lstStyle/>
          <a:p>
            <a:pPr algn="l">
              <a:lnSpc>
                <a:spcPct val="13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虚假信息按内容类型划分可以分为</a:t>
            </a:r>
            <a:r>
              <a:rPr kumimoji="1" lang="en-US" altLang="zh-CN" dirty="0" err="1">
                <a:ln w="12700">
                  <a:noFill/>
                </a:ln>
                <a:solidFill>
                  <a:srgbClr val="0070C0"/>
                </a:solidFill>
                <a:latin typeface="Source Han Sans CN Normal"/>
                <a:ea typeface="Source Han Sans CN Normal"/>
                <a:cs typeface="Source Han Sans CN Normal"/>
              </a:rPr>
              <a:t>文本类</a:t>
            </a:r>
            <a:r>
              <a:rPr kumimoji="1" lang="en-US" altLang="zh-CN" dirty="0" err="1">
                <a:ln w="12700">
                  <a:noFill/>
                </a:ln>
                <a:solidFill>
                  <a:srgbClr val="404040">
                    <a:alpha val="100000"/>
                  </a:srgbClr>
                </a:solidFill>
                <a:latin typeface="Source Han Sans CN Normal"/>
                <a:ea typeface="Source Han Sans CN Normal"/>
                <a:cs typeface="Source Han Sans CN Normal"/>
              </a:rPr>
              <a:t>、</a:t>
            </a:r>
            <a:r>
              <a:rPr kumimoji="1" lang="en-US" altLang="zh-CN" dirty="0" err="1">
                <a:ln w="12700">
                  <a:noFill/>
                </a:ln>
                <a:solidFill>
                  <a:srgbClr val="0070C0"/>
                </a:solidFill>
                <a:latin typeface="Source Han Sans CN Normal"/>
                <a:ea typeface="Source Han Sans CN Normal"/>
                <a:cs typeface="Source Han Sans CN Normal"/>
              </a:rPr>
              <a:t>视听类</a:t>
            </a:r>
            <a:r>
              <a:rPr kumimoji="1" lang="en-US" altLang="zh-CN" dirty="0" err="1">
                <a:ln w="12700">
                  <a:noFill/>
                </a:ln>
                <a:solidFill>
                  <a:srgbClr val="404040">
                    <a:alpha val="100000"/>
                  </a:srgbClr>
                </a:solidFill>
                <a:latin typeface="Source Han Sans CN Normal"/>
                <a:ea typeface="Source Han Sans CN Normal"/>
                <a:cs typeface="Source Han Sans CN Normal"/>
              </a:rPr>
              <a:t>和</a:t>
            </a:r>
            <a:r>
              <a:rPr kumimoji="1" lang="en-US" altLang="zh-CN" dirty="0" err="1">
                <a:ln w="12700">
                  <a:noFill/>
                </a:ln>
                <a:solidFill>
                  <a:srgbClr val="0070C0"/>
                </a:solidFill>
                <a:latin typeface="Source Han Sans CN Normal"/>
                <a:ea typeface="Source Han Sans CN Normal"/>
                <a:cs typeface="Source Han Sans CN Normal"/>
              </a:rPr>
              <a:t>图片类</a:t>
            </a:r>
            <a:r>
              <a:rPr kumimoji="1" lang="en-US" altLang="zh-CN" dirty="0">
                <a:ln w="12700">
                  <a:noFill/>
                </a:ln>
                <a:solidFill>
                  <a:srgbClr val="404040">
                    <a:alpha val="100000"/>
                  </a:srgbClr>
                </a:solidFill>
                <a:latin typeface="Source Han Sans CN Normal"/>
                <a:ea typeface="Source Han Sans CN Normal"/>
                <a:cs typeface="Source Han Sans CN Normal"/>
              </a:rPr>
              <a:t>。</a:t>
            </a:r>
            <a:endParaRPr kumimoji="1" lang="zh-CN" altLang="en-US" sz="2800" dirty="0"/>
          </a:p>
        </p:txBody>
      </p:sp>
      <p:sp>
        <p:nvSpPr>
          <p:cNvPr id="22" name="标题 1">
            <a:extLst>
              <a:ext uri="{FF2B5EF4-FFF2-40B4-BE49-F238E27FC236}">
                <a16:creationId xmlns:a16="http://schemas.microsoft.com/office/drawing/2014/main" id="{8244E812-EB7E-45B7-B9EC-8803DC95838C}"/>
              </a:ext>
            </a:extLst>
          </p:cNvPr>
          <p:cNvSpPr txBox="1"/>
          <p:nvPr/>
        </p:nvSpPr>
        <p:spPr>
          <a:xfrm>
            <a:off x="5297843" y="5247728"/>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a:extLst>
              <a:ext uri="{FF2B5EF4-FFF2-40B4-BE49-F238E27FC236}">
                <a16:creationId xmlns:a16="http://schemas.microsoft.com/office/drawing/2014/main" id="{35121028-EC77-4602-B4A1-AF36C851B12E}"/>
              </a:ext>
            </a:extLst>
          </p:cNvPr>
          <p:cNvSpPr txBox="1"/>
          <p:nvPr/>
        </p:nvSpPr>
        <p:spPr>
          <a:xfrm>
            <a:off x="5688830" y="4985060"/>
            <a:ext cx="2261801"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a:extLst>
              <a:ext uri="{FF2B5EF4-FFF2-40B4-BE49-F238E27FC236}">
                <a16:creationId xmlns:a16="http://schemas.microsoft.com/office/drawing/2014/main" id="{F286E655-D5C1-409E-A312-6E8F52378B45}"/>
              </a:ext>
            </a:extLst>
          </p:cNvPr>
          <p:cNvSpPr txBox="1"/>
          <p:nvPr/>
        </p:nvSpPr>
        <p:spPr>
          <a:xfrm>
            <a:off x="5906728" y="5070081"/>
            <a:ext cx="2113643" cy="307777"/>
          </a:xfrm>
          <a:prstGeom prst="rect">
            <a:avLst/>
          </a:prstGeom>
          <a:noFill/>
          <a:ln>
            <a:noFill/>
          </a:ln>
        </p:spPr>
        <p:txBody>
          <a:bodyPr vert="horz" wrap="square" lIns="0" tIns="0" rIns="0" bIns="0" rtlCol="0" anchor="t">
            <a:spAutoFit/>
          </a:bodyPr>
          <a:lstStyle/>
          <a:p>
            <a:pPr algn="l">
              <a:lnSpc>
                <a:spcPct val="100000"/>
              </a:lnSpc>
            </a:pPr>
            <a:r>
              <a:rPr kumimoji="1" lang="en-US" altLang="zh-CN" sz="2000" dirty="0" err="1">
                <a:ln w="12700">
                  <a:noFill/>
                </a:ln>
                <a:solidFill>
                  <a:srgbClr val="FFFFFF">
                    <a:alpha val="100000"/>
                  </a:srgbClr>
                </a:solidFill>
                <a:latin typeface="Source Han Sans CN Bold Bold"/>
                <a:ea typeface="Source Han Sans CN Bold Bold"/>
                <a:cs typeface="Source Han Sans CN Bold Bold"/>
              </a:rPr>
              <a:t>按传播媒介划分</a:t>
            </a:r>
            <a:endParaRPr kumimoji="1" lang="zh-CN" altLang="en-US" sz="2400" dirty="0"/>
          </a:p>
        </p:txBody>
      </p:sp>
      <p:sp>
        <p:nvSpPr>
          <p:cNvPr id="25" name="标题 1">
            <a:extLst>
              <a:ext uri="{FF2B5EF4-FFF2-40B4-BE49-F238E27FC236}">
                <a16:creationId xmlns:a16="http://schemas.microsoft.com/office/drawing/2014/main" id="{8697CB1D-E7DE-4F9E-9336-1D77827D9BE2}"/>
              </a:ext>
            </a:extLst>
          </p:cNvPr>
          <p:cNvSpPr txBox="1"/>
          <p:nvPr/>
        </p:nvSpPr>
        <p:spPr>
          <a:xfrm>
            <a:off x="5538748" y="5519805"/>
            <a:ext cx="5418968" cy="599887"/>
          </a:xfrm>
          <a:prstGeom prst="rect">
            <a:avLst/>
          </a:prstGeom>
          <a:noFill/>
          <a:ln>
            <a:noFill/>
          </a:ln>
        </p:spPr>
        <p:txBody>
          <a:bodyPr vert="horz" wrap="square" lIns="0" tIns="0" rIns="0" bIns="0" rtlCol="0" anchor="t"/>
          <a:lstStyle/>
          <a:p>
            <a:pPr algn="l">
              <a:lnSpc>
                <a:spcPct val="13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虚假信息按传播媒介划分可以分为</a:t>
            </a:r>
            <a:r>
              <a:rPr kumimoji="1" lang="en-US" altLang="zh-CN" dirty="0" err="1">
                <a:ln w="12700">
                  <a:noFill/>
                </a:ln>
                <a:solidFill>
                  <a:srgbClr val="0070C0"/>
                </a:solidFill>
                <a:latin typeface="Source Han Sans CN Normal"/>
                <a:ea typeface="Source Han Sans CN Normal"/>
                <a:cs typeface="Source Han Sans CN Normal"/>
              </a:rPr>
              <a:t>社交媒体</a:t>
            </a:r>
            <a:r>
              <a:rPr kumimoji="1" lang="en-US" altLang="zh-CN" dirty="0" err="1">
                <a:ln w="12700">
                  <a:noFill/>
                </a:ln>
                <a:solidFill>
                  <a:srgbClr val="404040">
                    <a:alpha val="100000"/>
                  </a:srgbClr>
                </a:solidFill>
                <a:latin typeface="Source Han Sans CN Normal"/>
                <a:ea typeface="Source Han Sans CN Normal"/>
                <a:cs typeface="Source Han Sans CN Normal"/>
              </a:rPr>
              <a:t>、</a:t>
            </a:r>
            <a:r>
              <a:rPr kumimoji="1" lang="en-US" altLang="zh-CN" dirty="0" err="1">
                <a:ln w="12700">
                  <a:noFill/>
                </a:ln>
                <a:solidFill>
                  <a:srgbClr val="0070C0"/>
                </a:solidFill>
                <a:latin typeface="Source Han Sans CN Normal"/>
                <a:ea typeface="Source Han Sans CN Normal"/>
                <a:cs typeface="Source Han Sans CN Normal"/>
              </a:rPr>
              <a:t>短视频平台</a:t>
            </a:r>
            <a:r>
              <a:rPr kumimoji="1" lang="en-US" altLang="zh-CN" dirty="0" err="1">
                <a:ln w="12700">
                  <a:noFill/>
                </a:ln>
                <a:solidFill>
                  <a:srgbClr val="404040">
                    <a:alpha val="100000"/>
                  </a:srgbClr>
                </a:solidFill>
                <a:latin typeface="Source Han Sans CN Normal"/>
                <a:ea typeface="Source Han Sans CN Normal"/>
                <a:cs typeface="Source Han Sans CN Normal"/>
              </a:rPr>
              <a:t>、</a:t>
            </a:r>
            <a:r>
              <a:rPr kumimoji="1" lang="en-US" altLang="zh-CN" dirty="0" err="1">
                <a:ln w="12700">
                  <a:noFill/>
                </a:ln>
                <a:solidFill>
                  <a:srgbClr val="0070C0"/>
                </a:solidFill>
                <a:latin typeface="Source Han Sans CN Normal"/>
                <a:ea typeface="Source Han Sans CN Normal"/>
                <a:cs typeface="Source Han Sans CN Normal"/>
              </a:rPr>
              <a:t>资讯平台</a:t>
            </a:r>
            <a:r>
              <a:rPr kumimoji="1" lang="en-US" altLang="zh-CN" dirty="0" err="1">
                <a:ln w="12700">
                  <a:noFill/>
                </a:ln>
                <a:solidFill>
                  <a:srgbClr val="404040">
                    <a:alpha val="100000"/>
                  </a:srgbClr>
                </a:solidFill>
                <a:latin typeface="Source Han Sans CN Normal"/>
                <a:ea typeface="Source Han Sans CN Normal"/>
                <a:cs typeface="Source Han Sans CN Normal"/>
              </a:rPr>
              <a:t>和</a:t>
            </a:r>
            <a:r>
              <a:rPr kumimoji="1" lang="en-US" altLang="zh-CN" dirty="0" err="1">
                <a:ln w="12700">
                  <a:noFill/>
                </a:ln>
                <a:solidFill>
                  <a:srgbClr val="0070C0"/>
                </a:solidFill>
                <a:latin typeface="Source Han Sans CN Normal"/>
                <a:ea typeface="Source Han Sans CN Normal"/>
                <a:cs typeface="Source Han Sans CN Normal"/>
              </a:rPr>
              <a:t>论坛社区</a:t>
            </a:r>
            <a:r>
              <a:rPr kumimoji="1" lang="en-US" altLang="zh-CN" dirty="0" err="1">
                <a:ln w="12700">
                  <a:noFill/>
                </a:ln>
                <a:solidFill>
                  <a:srgbClr val="404040">
                    <a:alpha val="100000"/>
                  </a:srgbClr>
                </a:solidFill>
                <a:latin typeface="Source Han Sans CN Normal"/>
                <a:ea typeface="Source Han Sans CN Normal"/>
                <a:cs typeface="Source Han Sans CN Normal"/>
              </a:rPr>
              <a:t>等</a:t>
            </a:r>
            <a:endParaRPr kumimoji="1" lang="zh-CN" altLang="en-US" sz="2800" dirty="0"/>
          </a:p>
        </p:txBody>
      </p:sp>
      <p:sp>
        <p:nvSpPr>
          <p:cNvPr id="26" name="标题 1">
            <a:extLst>
              <a:ext uri="{FF2B5EF4-FFF2-40B4-BE49-F238E27FC236}">
                <a16:creationId xmlns:a16="http://schemas.microsoft.com/office/drawing/2014/main" id="{8A3FF204-3025-4302-9546-DD1B0112FECA}"/>
              </a:ext>
            </a:extLst>
          </p:cNvPr>
          <p:cNvSpPr txBox="1"/>
          <p:nvPr/>
        </p:nvSpPr>
        <p:spPr>
          <a:xfrm>
            <a:off x="3959422" y="2052262"/>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27" name="标题 1">
            <a:extLst>
              <a:ext uri="{FF2B5EF4-FFF2-40B4-BE49-F238E27FC236}">
                <a16:creationId xmlns:a16="http://schemas.microsoft.com/office/drawing/2014/main" id="{767DBE2C-5F32-4D3B-8F15-342BB07F45A4}"/>
              </a:ext>
            </a:extLst>
          </p:cNvPr>
          <p:cNvSpPr txBox="1"/>
          <p:nvPr/>
        </p:nvSpPr>
        <p:spPr>
          <a:xfrm>
            <a:off x="4796001" y="3849769"/>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28" name="标题 1">
            <a:extLst>
              <a:ext uri="{FF2B5EF4-FFF2-40B4-BE49-F238E27FC236}">
                <a16:creationId xmlns:a16="http://schemas.microsoft.com/office/drawing/2014/main" id="{6377877C-4159-4BB4-9DEE-E19506AB1861}"/>
              </a:ext>
            </a:extLst>
          </p:cNvPr>
          <p:cNvSpPr txBox="1"/>
          <p:nvPr/>
        </p:nvSpPr>
        <p:spPr>
          <a:xfrm>
            <a:off x="3969150" y="5672314"/>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Tree>
    <p:extLst>
      <p:ext uri="{BB962C8B-B14F-4D97-AF65-F5344CB8AC3E}">
        <p14:creationId xmlns:p14="http://schemas.microsoft.com/office/powerpoint/2010/main" val="386142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虚假信息的典型传播场景</a:t>
            </a:r>
          </a:p>
        </p:txBody>
      </p:sp>
      <p:sp>
        <p:nvSpPr>
          <p:cNvPr id="4" name="标题 1">
            <a:extLst>
              <a:ext uri="{FF2B5EF4-FFF2-40B4-BE49-F238E27FC236}">
                <a16:creationId xmlns:a16="http://schemas.microsoft.com/office/drawing/2014/main" id="{812C102B-D9B9-4A3B-990D-33D74CC99C2F}"/>
              </a:ext>
            </a:extLst>
          </p:cNvPr>
          <p:cNvSpPr txBox="1"/>
          <p:nvPr/>
        </p:nvSpPr>
        <p:spPr>
          <a:xfrm>
            <a:off x="660400" y="2356241"/>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5" name="标题 1">
            <a:extLst>
              <a:ext uri="{FF2B5EF4-FFF2-40B4-BE49-F238E27FC236}">
                <a16:creationId xmlns:a16="http://schemas.microsoft.com/office/drawing/2014/main" id="{EF273D43-635F-4D1A-9F05-466EF75E4C62}"/>
              </a:ext>
            </a:extLst>
          </p:cNvPr>
          <p:cNvSpPr txBox="1"/>
          <p:nvPr/>
        </p:nvSpPr>
        <p:spPr>
          <a:xfrm>
            <a:off x="4254780" y="2356241"/>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6" name="标题 1">
            <a:extLst>
              <a:ext uri="{FF2B5EF4-FFF2-40B4-BE49-F238E27FC236}">
                <a16:creationId xmlns:a16="http://schemas.microsoft.com/office/drawing/2014/main" id="{55CB71A6-E1FE-49F4-83A0-3CBD01426648}"/>
              </a:ext>
            </a:extLst>
          </p:cNvPr>
          <p:cNvSpPr txBox="1"/>
          <p:nvPr/>
        </p:nvSpPr>
        <p:spPr>
          <a:xfrm>
            <a:off x="7946692" y="2356241"/>
            <a:ext cx="547807" cy="368969"/>
          </a:xfrm>
          <a:prstGeom prst="triangle">
            <a:avLst/>
          </a:prstGeom>
          <a:solidFill>
            <a:schemeClr val="accent1">
              <a:lumMod val="40000"/>
              <a:lumOff val="60000"/>
            </a:schemeClr>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7" name="标题 1">
            <a:extLst>
              <a:ext uri="{FF2B5EF4-FFF2-40B4-BE49-F238E27FC236}">
                <a16:creationId xmlns:a16="http://schemas.microsoft.com/office/drawing/2014/main" id="{129D2A99-42DE-4022-AE24-D907F6044A41}"/>
              </a:ext>
            </a:extLst>
          </p:cNvPr>
          <p:cNvSpPr txBox="1"/>
          <p:nvPr/>
        </p:nvSpPr>
        <p:spPr>
          <a:xfrm>
            <a:off x="0" y="2659339"/>
            <a:ext cx="12191999" cy="21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sz="2800"/>
          </a:p>
        </p:txBody>
      </p:sp>
      <p:sp>
        <p:nvSpPr>
          <p:cNvPr id="8" name="标题 1">
            <a:extLst>
              <a:ext uri="{FF2B5EF4-FFF2-40B4-BE49-F238E27FC236}">
                <a16:creationId xmlns:a16="http://schemas.microsoft.com/office/drawing/2014/main" id="{08E4FB48-2833-44F0-9065-BC80E50BA2A7}"/>
              </a:ext>
            </a:extLst>
          </p:cNvPr>
          <p:cNvSpPr txBox="1"/>
          <p:nvPr/>
        </p:nvSpPr>
        <p:spPr>
          <a:xfrm>
            <a:off x="939440" y="2341869"/>
            <a:ext cx="3293167" cy="3816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9" name="标题 1">
            <a:extLst>
              <a:ext uri="{FF2B5EF4-FFF2-40B4-BE49-F238E27FC236}">
                <a16:creationId xmlns:a16="http://schemas.microsoft.com/office/drawing/2014/main" id="{C183085B-07E0-4AA5-8572-92A0667E609C}"/>
              </a:ext>
            </a:extLst>
          </p:cNvPr>
          <p:cNvSpPr txBox="1"/>
          <p:nvPr/>
        </p:nvSpPr>
        <p:spPr>
          <a:xfrm>
            <a:off x="1157642" y="3290197"/>
            <a:ext cx="2856762" cy="2700000"/>
          </a:xfrm>
          <a:prstGeom prst="rect">
            <a:avLst/>
          </a:prstGeom>
          <a:noFill/>
          <a:ln>
            <a:noFill/>
          </a:ln>
        </p:spPr>
        <p:txBody>
          <a:bodyPr vert="horz" wrap="square" lIns="0" tIns="0" rIns="0" bIns="0" rtlCol="0" anchor="t"/>
          <a:lstStyle/>
          <a:p>
            <a:pPr algn="ctr">
              <a:lnSpc>
                <a:spcPct val="150000"/>
              </a:lnSpc>
            </a:pPr>
            <a:r>
              <a:rPr kumimoji="1" lang="en-US" altLang="zh-CN" sz="2000" dirty="0" err="1">
                <a:ln w="12700">
                  <a:noFill/>
                </a:ln>
                <a:solidFill>
                  <a:srgbClr val="262626">
                    <a:alpha val="100000"/>
                  </a:srgbClr>
                </a:solidFill>
                <a:latin typeface="Source Han Sans CN Normal"/>
                <a:ea typeface="Source Han Sans CN Normal"/>
                <a:cs typeface="Source Han Sans CN Normal"/>
              </a:rPr>
              <a:t>突发事件期间，虚假信息往往迅速传播，例如，灾害发生时，关于“某地水库决堤”或“救援现场惨状”的假视频可能会疯传</a:t>
            </a:r>
            <a:r>
              <a:rPr kumimoji="1" lang="en-US" altLang="zh-CN" sz="2000" dirty="0">
                <a:ln w="12700">
                  <a:noFill/>
                </a:ln>
                <a:solidFill>
                  <a:srgbClr val="262626">
                    <a:alpha val="100000"/>
                  </a:srgbClr>
                </a:solidFill>
                <a:latin typeface="Source Han Sans CN Normal"/>
                <a:ea typeface="Source Han Sans CN Normal"/>
                <a:cs typeface="Source Han Sans CN Normal"/>
              </a:rPr>
              <a:t>。</a:t>
            </a:r>
            <a:endParaRPr kumimoji="1" lang="zh-CN" altLang="en-US" sz="2800" dirty="0"/>
          </a:p>
        </p:txBody>
      </p:sp>
      <p:sp>
        <p:nvSpPr>
          <p:cNvPr id="10" name="标题 1">
            <a:extLst>
              <a:ext uri="{FF2B5EF4-FFF2-40B4-BE49-F238E27FC236}">
                <a16:creationId xmlns:a16="http://schemas.microsoft.com/office/drawing/2014/main" id="{379DCA1F-8861-4D0F-BBF3-59D31A058BF8}"/>
              </a:ext>
            </a:extLst>
          </p:cNvPr>
          <p:cNvSpPr txBox="1"/>
          <p:nvPr/>
        </p:nvSpPr>
        <p:spPr>
          <a:xfrm>
            <a:off x="1157642" y="2571096"/>
            <a:ext cx="2856762" cy="701685"/>
          </a:xfrm>
          <a:prstGeom prst="rect">
            <a:avLst/>
          </a:prstGeom>
          <a:noFill/>
          <a:ln>
            <a:noFill/>
          </a:ln>
        </p:spPr>
        <p:txBody>
          <a:bodyPr vert="horz" wrap="square" lIns="0" tIns="0" rIns="0" bIns="0" rtlCol="0" anchor="ctr"/>
          <a:lstStyle/>
          <a:p>
            <a:pPr algn="ctr">
              <a:lnSpc>
                <a:spcPct val="130000"/>
              </a:lnSpc>
            </a:pPr>
            <a:r>
              <a:rPr kumimoji="1" lang="en-US" altLang="zh-CN" sz="2400" b="1" dirty="0" err="1">
                <a:ln w="12700">
                  <a:noFill/>
                </a:ln>
                <a:solidFill>
                  <a:srgbClr val="0070C0"/>
                </a:solidFill>
                <a:latin typeface="Source Han Sans CN Bold Bold"/>
                <a:ea typeface="Source Han Sans CN Bold Bold"/>
                <a:cs typeface="Source Han Sans CN Bold Bold"/>
              </a:rPr>
              <a:t>突发事件期</a:t>
            </a:r>
            <a:endParaRPr kumimoji="1" lang="zh-CN" altLang="en-US" sz="2800" b="1" dirty="0">
              <a:solidFill>
                <a:srgbClr val="0070C0"/>
              </a:solidFill>
            </a:endParaRPr>
          </a:p>
        </p:txBody>
      </p:sp>
      <p:sp>
        <p:nvSpPr>
          <p:cNvPr id="11" name="标题 1">
            <a:extLst>
              <a:ext uri="{FF2B5EF4-FFF2-40B4-BE49-F238E27FC236}">
                <a16:creationId xmlns:a16="http://schemas.microsoft.com/office/drawing/2014/main" id="{2624314B-73AB-43E0-BFD5-C579C4ECADD6}"/>
              </a:ext>
            </a:extLst>
          </p:cNvPr>
          <p:cNvSpPr txBox="1"/>
          <p:nvPr/>
        </p:nvSpPr>
        <p:spPr>
          <a:xfrm>
            <a:off x="4533821" y="2341869"/>
            <a:ext cx="3390697" cy="3816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12" name="标题 1">
            <a:extLst>
              <a:ext uri="{FF2B5EF4-FFF2-40B4-BE49-F238E27FC236}">
                <a16:creationId xmlns:a16="http://schemas.microsoft.com/office/drawing/2014/main" id="{B8404C55-0A90-466B-8CBE-0DA650FDA932}"/>
              </a:ext>
            </a:extLst>
          </p:cNvPr>
          <p:cNvSpPr txBox="1"/>
          <p:nvPr/>
        </p:nvSpPr>
        <p:spPr>
          <a:xfrm>
            <a:off x="4800789" y="3290197"/>
            <a:ext cx="2856762" cy="2700000"/>
          </a:xfrm>
          <a:prstGeom prst="rect">
            <a:avLst/>
          </a:prstGeom>
          <a:noFill/>
          <a:ln>
            <a:noFill/>
          </a:ln>
        </p:spPr>
        <p:txBody>
          <a:bodyPr vert="horz" wrap="square" lIns="0" tIns="0" rIns="0" bIns="0" rtlCol="0" anchor="t"/>
          <a:lstStyle/>
          <a:p>
            <a:pPr algn="ctr">
              <a:lnSpc>
                <a:spcPct val="150000"/>
              </a:lnSpc>
            </a:pPr>
            <a:r>
              <a:rPr kumimoji="1" lang="en-US" altLang="zh-CN" sz="2000">
                <a:ln w="12700">
                  <a:noFill/>
                </a:ln>
                <a:solidFill>
                  <a:srgbClr val="262626">
                    <a:alpha val="100000"/>
                  </a:srgbClr>
                </a:solidFill>
                <a:latin typeface="Source Han Sans CN Normal"/>
                <a:ea typeface="Source Han Sans CN Normal"/>
                <a:cs typeface="Source Han Sans CN Normal"/>
              </a:rPr>
              <a:t>热点事件期间，虚假信息也容易扩散，例如，明星离婚时，关于“出轨细节”或“财产分割”的谣言可能会迅速传播。</a:t>
            </a:r>
            <a:endParaRPr kumimoji="1" lang="zh-CN" altLang="en-US" sz="2800"/>
          </a:p>
        </p:txBody>
      </p:sp>
      <p:sp>
        <p:nvSpPr>
          <p:cNvPr id="13" name="标题 1">
            <a:extLst>
              <a:ext uri="{FF2B5EF4-FFF2-40B4-BE49-F238E27FC236}">
                <a16:creationId xmlns:a16="http://schemas.microsoft.com/office/drawing/2014/main" id="{2C6ED041-FBA0-4491-9082-2F4DC75A1F01}"/>
              </a:ext>
            </a:extLst>
          </p:cNvPr>
          <p:cNvSpPr txBox="1"/>
          <p:nvPr/>
        </p:nvSpPr>
        <p:spPr>
          <a:xfrm>
            <a:off x="4800789" y="2571096"/>
            <a:ext cx="2856762" cy="701685"/>
          </a:xfrm>
          <a:prstGeom prst="rect">
            <a:avLst/>
          </a:prstGeom>
          <a:noFill/>
          <a:ln>
            <a:noFill/>
          </a:ln>
        </p:spPr>
        <p:txBody>
          <a:bodyPr vert="horz" wrap="square" lIns="0" tIns="0" rIns="0" bIns="0" rtlCol="0" anchor="ctr"/>
          <a:lstStyle/>
          <a:p>
            <a:pPr algn="ctr">
              <a:lnSpc>
                <a:spcPct val="130000"/>
              </a:lnSpc>
            </a:pPr>
            <a:r>
              <a:rPr kumimoji="1" lang="en-US" altLang="zh-CN" sz="2400" b="1">
                <a:ln w="12700">
                  <a:noFill/>
                </a:ln>
                <a:solidFill>
                  <a:srgbClr val="0070C0"/>
                </a:solidFill>
                <a:latin typeface="Source Han Sans CN Bold Bold"/>
                <a:ea typeface="Source Han Sans CN Bold Bold"/>
                <a:cs typeface="Source Han Sans CN Bold Bold"/>
              </a:rPr>
              <a:t>热点事件期</a:t>
            </a:r>
            <a:endParaRPr kumimoji="1" lang="zh-CN" altLang="en-US" sz="2800" b="1">
              <a:solidFill>
                <a:srgbClr val="0070C0"/>
              </a:solidFill>
            </a:endParaRPr>
          </a:p>
        </p:txBody>
      </p:sp>
      <p:sp>
        <p:nvSpPr>
          <p:cNvPr id="14" name="标题 1">
            <a:extLst>
              <a:ext uri="{FF2B5EF4-FFF2-40B4-BE49-F238E27FC236}">
                <a16:creationId xmlns:a16="http://schemas.microsoft.com/office/drawing/2014/main" id="{34BE3549-C08F-448D-B7B7-8B970A4499B1}"/>
              </a:ext>
            </a:extLst>
          </p:cNvPr>
          <p:cNvSpPr txBox="1"/>
          <p:nvPr/>
        </p:nvSpPr>
        <p:spPr>
          <a:xfrm>
            <a:off x="8225733" y="2341869"/>
            <a:ext cx="3293167" cy="3816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800"/>
          </a:p>
        </p:txBody>
      </p:sp>
      <p:sp>
        <p:nvSpPr>
          <p:cNvPr id="15" name="标题 1">
            <a:extLst>
              <a:ext uri="{FF2B5EF4-FFF2-40B4-BE49-F238E27FC236}">
                <a16:creationId xmlns:a16="http://schemas.microsoft.com/office/drawing/2014/main" id="{7453B701-0135-4D42-93E8-9D88C8F92F29}"/>
              </a:ext>
            </a:extLst>
          </p:cNvPr>
          <p:cNvSpPr txBox="1"/>
          <p:nvPr/>
        </p:nvSpPr>
        <p:spPr>
          <a:xfrm>
            <a:off x="8443934" y="3290197"/>
            <a:ext cx="2856762" cy="2700000"/>
          </a:xfrm>
          <a:prstGeom prst="rect">
            <a:avLst/>
          </a:prstGeom>
          <a:noFill/>
          <a:ln>
            <a:noFill/>
          </a:ln>
        </p:spPr>
        <p:txBody>
          <a:bodyPr vert="horz" wrap="square" lIns="0" tIns="0" rIns="0" bIns="0" rtlCol="0" anchor="t"/>
          <a:lstStyle/>
          <a:p>
            <a:pPr algn="ctr">
              <a:lnSpc>
                <a:spcPct val="150000"/>
              </a:lnSpc>
            </a:pPr>
            <a:r>
              <a:rPr kumimoji="1" lang="en-US" altLang="zh-CN" sz="2000">
                <a:ln w="12700">
                  <a:noFill/>
                </a:ln>
                <a:solidFill>
                  <a:srgbClr val="262626">
                    <a:alpha val="100000"/>
                  </a:srgbClr>
                </a:solidFill>
                <a:latin typeface="Source Han Sans CN Normal"/>
                <a:ea typeface="Source Han Sans CN Normal"/>
                <a:cs typeface="Source Han Sans CN Normal"/>
              </a:rPr>
              <a:t>在日常生活中，健康类谣言也比较常见，例如，“吃某食物致癌”或“某疫苗有副作用”等谣言可能会误导公众。</a:t>
            </a:r>
            <a:endParaRPr kumimoji="1" lang="zh-CN" altLang="en-US" sz="2800"/>
          </a:p>
        </p:txBody>
      </p:sp>
      <p:sp>
        <p:nvSpPr>
          <p:cNvPr id="16" name="标题 1">
            <a:extLst>
              <a:ext uri="{FF2B5EF4-FFF2-40B4-BE49-F238E27FC236}">
                <a16:creationId xmlns:a16="http://schemas.microsoft.com/office/drawing/2014/main" id="{C86E8919-7ECF-4BDA-9C20-F3F3A2930990}"/>
              </a:ext>
            </a:extLst>
          </p:cNvPr>
          <p:cNvSpPr txBox="1"/>
          <p:nvPr/>
        </p:nvSpPr>
        <p:spPr>
          <a:xfrm>
            <a:off x="8443934" y="2571096"/>
            <a:ext cx="2856762" cy="701685"/>
          </a:xfrm>
          <a:prstGeom prst="rect">
            <a:avLst/>
          </a:prstGeom>
          <a:noFill/>
          <a:ln>
            <a:noFill/>
          </a:ln>
        </p:spPr>
        <p:txBody>
          <a:bodyPr vert="horz" wrap="square" lIns="0" tIns="0" rIns="0" bIns="0" rtlCol="0" anchor="ctr"/>
          <a:lstStyle/>
          <a:p>
            <a:pPr algn="ctr">
              <a:lnSpc>
                <a:spcPct val="130000"/>
              </a:lnSpc>
            </a:pPr>
            <a:r>
              <a:rPr kumimoji="1" lang="en-US" altLang="zh-CN" sz="2400" b="1">
                <a:ln w="12700">
                  <a:noFill/>
                </a:ln>
                <a:solidFill>
                  <a:srgbClr val="0070C0"/>
                </a:solidFill>
                <a:latin typeface="Source Han Sans CN Bold Bold"/>
                <a:ea typeface="Source Han Sans CN Bold Bold"/>
                <a:cs typeface="Source Han Sans CN Bold Bold"/>
              </a:rPr>
              <a:t>日常生活场景</a:t>
            </a:r>
            <a:endParaRPr kumimoji="1" lang="zh-CN" altLang="en-US" sz="2800" b="1">
              <a:solidFill>
                <a:srgbClr val="0070C0"/>
              </a:solidFill>
            </a:endParaRPr>
          </a:p>
        </p:txBody>
      </p:sp>
    </p:spTree>
    <p:extLst>
      <p:ext uri="{BB962C8B-B14F-4D97-AF65-F5344CB8AC3E}">
        <p14:creationId xmlns:p14="http://schemas.microsoft.com/office/powerpoint/2010/main" val="41718054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网络虚假信息的识别</a:t>
            </a:r>
            <a:r>
              <a:rPr lang="en-US" altLang="zh-CN" dirty="0"/>
              <a:t>——</a:t>
            </a:r>
            <a:r>
              <a:rPr lang="zh-CN" altLang="en-US" dirty="0"/>
              <a:t>技术层面</a:t>
            </a:r>
          </a:p>
        </p:txBody>
      </p:sp>
      <p:sp>
        <p:nvSpPr>
          <p:cNvPr id="4" name="标题 1">
            <a:extLst>
              <a:ext uri="{FF2B5EF4-FFF2-40B4-BE49-F238E27FC236}">
                <a16:creationId xmlns:a16="http://schemas.microsoft.com/office/drawing/2014/main" id="{35AC914B-B8A4-4B92-881D-574562844B68}"/>
              </a:ext>
            </a:extLst>
          </p:cNvPr>
          <p:cNvSpPr txBox="1"/>
          <p:nvPr/>
        </p:nvSpPr>
        <p:spPr>
          <a:xfrm>
            <a:off x="516000" y="2794863"/>
            <a:ext cx="11160000" cy="3240000"/>
          </a:xfrm>
          <a:prstGeom prst="roundRect">
            <a:avLst>
              <a:gd name="adj" fmla="val 6002"/>
            </a:avLst>
          </a:prstGeom>
          <a:solidFill>
            <a:schemeClr val="bg1">
              <a:lumMod val="95000"/>
            </a:schemeClr>
          </a:solidFill>
          <a:ln cap="sq">
            <a:noFill/>
            <a:prstDash val="solid"/>
            <a:miter/>
          </a:ln>
          <a:effectLst/>
        </p:spPr>
        <p:txBody>
          <a:bodyPr vert="horz" wrap="square" lIns="0" tIns="0" rIns="0" bIns="0" rtlCol="0" anchor="t"/>
          <a:lstStyle/>
          <a:p>
            <a:pPr algn="ctr">
              <a:lnSpc>
                <a:spcPct val="110000"/>
              </a:lnSpc>
            </a:pPr>
            <a:endParaRPr kumimoji="1" lang="zh-CN" altLang="en-US"/>
          </a:p>
        </p:txBody>
      </p:sp>
      <p:sp>
        <p:nvSpPr>
          <p:cNvPr id="5" name="标题 1">
            <a:extLst>
              <a:ext uri="{FF2B5EF4-FFF2-40B4-BE49-F238E27FC236}">
                <a16:creationId xmlns:a16="http://schemas.microsoft.com/office/drawing/2014/main" id="{3435056D-20F4-4852-8310-26B1712DF1A4}"/>
              </a:ext>
            </a:extLst>
          </p:cNvPr>
          <p:cNvSpPr txBox="1"/>
          <p:nvPr/>
        </p:nvSpPr>
        <p:spPr>
          <a:xfrm>
            <a:off x="9163249" y="2445341"/>
            <a:ext cx="2232982" cy="3939044"/>
          </a:xfrm>
          <a:custGeom>
            <a:avLst/>
            <a:gdLst>
              <a:gd name="connsiteX0" fmla="*/ 3143250 w 4284811"/>
              <a:gd name="connsiteY0" fmla="*/ 5085017 h 6064091"/>
              <a:gd name="connsiteX1" fmla="*/ 3099435 w 4284811"/>
              <a:gd name="connsiteY1" fmla="*/ 5543550 h 6064091"/>
              <a:gd name="connsiteX2" fmla="*/ 3286125 w 4284811"/>
              <a:gd name="connsiteY2" fmla="*/ 5926836 h 6064091"/>
              <a:gd name="connsiteX3" fmla="*/ 2559749 w 4284811"/>
              <a:gd name="connsiteY3" fmla="*/ 6064092 h 6064091"/>
              <a:gd name="connsiteX4" fmla="*/ 339662 w 4284811"/>
              <a:gd name="connsiteY4" fmla="*/ 6064092 h 6064091"/>
              <a:gd name="connsiteX5" fmla="*/ 0 w 4284811"/>
              <a:gd name="connsiteY5" fmla="*/ 5724525 h 6064091"/>
              <a:gd name="connsiteX6" fmla="*/ 0 w 4284811"/>
              <a:gd name="connsiteY6" fmla="*/ 339662 h 6064091"/>
              <a:gd name="connsiteX7" fmla="*/ 339662 w 4284811"/>
              <a:gd name="connsiteY7" fmla="*/ 0 h 6064091"/>
              <a:gd name="connsiteX8" fmla="*/ 3941445 w 4284811"/>
              <a:gd name="connsiteY8" fmla="*/ 0 h 6064091"/>
              <a:gd name="connsiteX9" fmla="*/ 4281107 w 4284811"/>
              <a:gd name="connsiteY9" fmla="*/ 337852 h 6064091"/>
              <a:gd name="connsiteX10" fmla="*/ 4279011 w 4284811"/>
              <a:gd name="connsiteY10" fmla="*/ 2657951 h 6064091"/>
              <a:gd name="connsiteX11" fmla="*/ 4190714 w 4284811"/>
              <a:gd name="connsiteY11" fmla="*/ 3344609 h 6064091"/>
              <a:gd name="connsiteX12" fmla="*/ 3143250 w 4284811"/>
              <a:gd name="connsiteY12" fmla="*/ 5085017 h 6064091"/>
            </a:gdLst>
            <a:ahLst/>
            <a:cxnLst/>
            <a:rect l="l" t="t" r="r" b="b"/>
            <a:pathLst>
              <a:path w="4284811" h="6064091">
                <a:moveTo>
                  <a:pt x="3143250" y="5085017"/>
                </a:moveTo>
                <a:cubicBezTo>
                  <a:pt x="3011281" y="5203032"/>
                  <a:pt x="2992203" y="5402676"/>
                  <a:pt x="3099435" y="5543550"/>
                </a:cubicBezTo>
                <a:cubicBezTo>
                  <a:pt x="3209925" y="5688235"/>
                  <a:pt x="3315843" y="5854732"/>
                  <a:pt x="3286125" y="5926836"/>
                </a:cubicBezTo>
                <a:cubicBezTo>
                  <a:pt x="3228975" y="6064092"/>
                  <a:pt x="3133725" y="6064092"/>
                  <a:pt x="2559749" y="6064092"/>
                </a:cubicBezTo>
                <a:lnTo>
                  <a:pt x="339662" y="6064092"/>
                </a:lnTo>
                <a:cubicBezTo>
                  <a:pt x="152130" y="6064044"/>
                  <a:pt x="105" y="5912053"/>
                  <a:pt x="0" y="5724525"/>
                </a:cubicBezTo>
                <a:lnTo>
                  <a:pt x="0" y="339662"/>
                </a:lnTo>
                <a:cubicBezTo>
                  <a:pt x="53" y="152093"/>
                  <a:pt x="152093" y="53"/>
                  <a:pt x="339662" y="0"/>
                </a:cubicBezTo>
                <a:lnTo>
                  <a:pt x="3941445" y="0"/>
                </a:lnTo>
                <a:cubicBezTo>
                  <a:pt x="4128335" y="-3"/>
                  <a:pt x="4280107" y="150969"/>
                  <a:pt x="4281107" y="337852"/>
                </a:cubicBezTo>
                <a:cubicBezTo>
                  <a:pt x="4284155" y="895160"/>
                  <a:pt x="4288536" y="2010061"/>
                  <a:pt x="4279011" y="2657951"/>
                </a:cubicBezTo>
                <a:cubicBezTo>
                  <a:pt x="4275392" y="2902649"/>
                  <a:pt x="4221861" y="3200400"/>
                  <a:pt x="4190714" y="3344609"/>
                </a:cubicBezTo>
                <a:cubicBezTo>
                  <a:pt x="4005358" y="4202716"/>
                  <a:pt x="3467100" y="4795076"/>
                  <a:pt x="3143250" y="5085017"/>
                </a:cubicBezTo>
                <a:close/>
              </a:path>
            </a:pathLst>
          </a:custGeom>
          <a:gradFill>
            <a:gsLst>
              <a:gs pos="40000">
                <a:schemeClr val="accent1">
                  <a:lumMod val="60000"/>
                  <a:lumOff val="40000"/>
                  <a:alpha val="100000"/>
                </a:schemeClr>
              </a:gs>
              <a:gs pos="100000">
                <a:schemeClr val="accent1">
                  <a:alpha val="100000"/>
                </a:schemeClr>
              </a:gs>
            </a:gsLst>
            <a:lin ang="270000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6" name="标题 1">
            <a:extLst>
              <a:ext uri="{FF2B5EF4-FFF2-40B4-BE49-F238E27FC236}">
                <a16:creationId xmlns:a16="http://schemas.microsoft.com/office/drawing/2014/main" id="{8403FA0E-DC35-4602-ACC4-7DC60B27B315}"/>
              </a:ext>
            </a:extLst>
          </p:cNvPr>
          <p:cNvSpPr txBox="1"/>
          <p:nvPr/>
        </p:nvSpPr>
        <p:spPr>
          <a:xfrm>
            <a:off x="949842" y="5496540"/>
            <a:ext cx="7879162" cy="89156"/>
          </a:xfrm>
          <a:custGeom>
            <a:avLst/>
            <a:gdLst>
              <a:gd name="connsiteX0" fmla="*/ 12192000 w 12192000"/>
              <a:gd name="connsiteY0" fmla="*/ 0 h 318313"/>
              <a:gd name="connsiteX1" fmla="*/ 0 w 12192000"/>
              <a:gd name="connsiteY1" fmla="*/ 0 h 318313"/>
              <a:gd name="connsiteX2" fmla="*/ 0 w 12192000"/>
              <a:gd name="connsiteY2" fmla="*/ 114112 h 318313"/>
              <a:gd name="connsiteX3" fmla="*/ 11795610 w 12192000"/>
              <a:gd name="connsiteY3" fmla="*/ 114112 h 318313"/>
              <a:gd name="connsiteX4" fmla="*/ 11795610 w 12192000"/>
              <a:gd name="connsiteY4" fmla="*/ 318313 h 318313"/>
              <a:gd name="connsiteX5" fmla="*/ 12192000 w 12192000"/>
              <a:gd name="connsiteY5" fmla="*/ 0 h 318313"/>
            </a:gdLst>
            <a:ahLst/>
            <a:cxnLst/>
            <a:rect l="l" t="t" r="r" b="b"/>
            <a:pathLst>
              <a:path w="12192000" h="318313">
                <a:moveTo>
                  <a:pt x="12192000" y="0"/>
                </a:moveTo>
                <a:lnTo>
                  <a:pt x="0" y="0"/>
                </a:lnTo>
                <a:lnTo>
                  <a:pt x="0" y="114112"/>
                </a:lnTo>
                <a:lnTo>
                  <a:pt x="11795610" y="114112"/>
                </a:lnTo>
                <a:lnTo>
                  <a:pt x="11795610" y="318313"/>
                </a:lnTo>
                <a:lnTo>
                  <a:pt x="12192000" y="0"/>
                </a:lnTo>
                <a:close/>
              </a:path>
            </a:pathLst>
          </a:custGeom>
          <a:gradFill>
            <a:gsLst>
              <a:gs pos="0">
                <a:schemeClr val="bg1">
                  <a:lumMod val="95000"/>
                </a:schemeClr>
              </a:gs>
              <a:gs pos="100000">
                <a:schemeClr val="accent1"/>
              </a:gs>
            </a:gsLst>
            <a:lin ang="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a:extLst>
              <a:ext uri="{FF2B5EF4-FFF2-40B4-BE49-F238E27FC236}">
                <a16:creationId xmlns:a16="http://schemas.microsoft.com/office/drawing/2014/main" id="{4F0DD732-3AE5-4F2B-A040-9C2D46ECD44D}"/>
              </a:ext>
            </a:extLst>
          </p:cNvPr>
          <p:cNvSpPr txBox="1"/>
          <p:nvPr/>
        </p:nvSpPr>
        <p:spPr>
          <a:xfrm>
            <a:off x="1398166" y="3678539"/>
            <a:ext cx="2429476" cy="1557635"/>
          </a:xfrm>
          <a:prstGeom prst="rect">
            <a:avLst/>
          </a:prstGeom>
          <a:noFill/>
          <a:ln>
            <a:noFill/>
          </a:ln>
        </p:spPr>
        <p:txBody>
          <a:bodyPr vert="horz" wrap="square" lIns="0" tIns="0" rIns="0" bIns="0" rtlCol="0" anchor="t"/>
          <a:lstStyle/>
          <a:p>
            <a:pPr marL="342900" indent="-342900">
              <a:lnSpc>
                <a:spcPct val="150000"/>
              </a:lnSpc>
              <a:buFont typeface="Arial" panose="020B0604020202020204" pitchFamily="34" charset="0"/>
              <a:buChar char="•"/>
            </a:pPr>
            <a:r>
              <a:rPr kumimoji="1" lang="en-US" altLang="zh-CN" sz="2000" dirty="0" err="1">
                <a:ln w="12700">
                  <a:noFill/>
                </a:ln>
                <a:solidFill>
                  <a:srgbClr val="262626">
                    <a:alpha val="100000"/>
                  </a:srgbClr>
                </a:solidFill>
                <a:latin typeface="Source Han Sans CN Normal"/>
                <a:ea typeface="Source Han Sans CN Normal"/>
                <a:cs typeface="Source Han Sans CN Normal"/>
              </a:rPr>
              <a:t>核查发布者资质</a:t>
            </a:r>
            <a:endParaRPr kumimoji="1" lang="en-US" altLang="zh-CN" sz="2000" dirty="0">
              <a:ln w="12700">
                <a:noFill/>
              </a:ln>
              <a:solidFill>
                <a:srgbClr val="262626">
                  <a:alpha val="100000"/>
                </a:srgbClr>
              </a:solidFill>
              <a:latin typeface="Source Han Sans CN Normal"/>
              <a:ea typeface="Source Han Sans CN Normal"/>
              <a:cs typeface="Source Han Sans CN Normal"/>
            </a:endParaRPr>
          </a:p>
          <a:p>
            <a:pPr marL="342900" indent="-342900">
              <a:lnSpc>
                <a:spcPct val="150000"/>
              </a:lnSpc>
              <a:buFont typeface="Arial" panose="020B0604020202020204" pitchFamily="34" charset="0"/>
              <a:buChar char="•"/>
            </a:pPr>
            <a:r>
              <a:rPr kumimoji="1" lang="en-US" altLang="zh-CN" sz="2000" dirty="0" err="1">
                <a:ln w="12700">
                  <a:noFill/>
                </a:ln>
                <a:solidFill>
                  <a:srgbClr val="262626">
                    <a:alpha val="100000"/>
                  </a:srgbClr>
                </a:solidFill>
                <a:latin typeface="Source Han Sans CN Normal"/>
                <a:ea typeface="Source Han Sans CN Normal"/>
                <a:cs typeface="Source Han Sans CN Normal"/>
              </a:rPr>
              <a:t>追溯信息源头</a:t>
            </a:r>
            <a:endParaRPr kumimoji="1" lang="zh-CN" altLang="en-US" sz="4800" dirty="0"/>
          </a:p>
        </p:txBody>
      </p:sp>
      <p:sp>
        <p:nvSpPr>
          <p:cNvPr id="8" name="标题 1">
            <a:extLst>
              <a:ext uri="{FF2B5EF4-FFF2-40B4-BE49-F238E27FC236}">
                <a16:creationId xmlns:a16="http://schemas.microsoft.com/office/drawing/2014/main" id="{FA25F1E4-0A0D-45E1-A569-A28DE49508C4}"/>
              </a:ext>
            </a:extLst>
          </p:cNvPr>
          <p:cNvSpPr txBox="1"/>
          <p:nvPr/>
        </p:nvSpPr>
        <p:spPr>
          <a:xfrm>
            <a:off x="956904" y="3056736"/>
            <a:ext cx="3312000" cy="551778"/>
          </a:xfrm>
          <a:prstGeom prst="rect">
            <a:avLst/>
          </a:prstGeom>
          <a:noFill/>
          <a:ln w="12700" cap="sq">
            <a:noFill/>
            <a:miter/>
          </a:ln>
        </p:spPr>
        <p:txBody>
          <a:bodyPr vert="horz" wrap="square" lIns="0" tIns="0" rIns="0" bIns="0" rtlCol="0" anchor="b"/>
          <a:lstStyle/>
          <a:p>
            <a:pPr algn="ctr">
              <a:lnSpc>
                <a:spcPct val="130000"/>
              </a:lnSpc>
            </a:pPr>
            <a:r>
              <a:rPr kumimoji="1" lang="en-US" altLang="zh-CN" sz="2400" b="1" dirty="0" err="1">
                <a:ln w="12700">
                  <a:noFill/>
                </a:ln>
                <a:solidFill>
                  <a:srgbClr val="262626">
                    <a:alpha val="100000"/>
                  </a:srgbClr>
                </a:solidFill>
                <a:latin typeface="Source Han Sans CN Bold Bold"/>
                <a:ea typeface="Source Han Sans CN Bold Bold"/>
                <a:cs typeface="Source Han Sans CN Bold Bold"/>
              </a:rPr>
              <a:t>来源核查</a:t>
            </a:r>
            <a:endParaRPr kumimoji="1" lang="zh-CN" altLang="en-US" sz="2800" b="1" dirty="0"/>
          </a:p>
        </p:txBody>
      </p:sp>
      <p:sp>
        <p:nvSpPr>
          <p:cNvPr id="9" name="标题 1">
            <a:extLst>
              <a:ext uri="{FF2B5EF4-FFF2-40B4-BE49-F238E27FC236}">
                <a16:creationId xmlns:a16="http://schemas.microsoft.com/office/drawing/2014/main" id="{57C50018-812D-4879-86D0-A1B183BFB6DE}"/>
              </a:ext>
            </a:extLst>
          </p:cNvPr>
          <p:cNvSpPr txBox="1"/>
          <p:nvPr/>
        </p:nvSpPr>
        <p:spPr>
          <a:xfrm>
            <a:off x="4572000" y="3678540"/>
            <a:ext cx="4311479" cy="1557635"/>
          </a:xfrm>
          <a:prstGeom prst="rect">
            <a:avLst/>
          </a:prstGeom>
          <a:noFill/>
          <a:ln>
            <a:noFill/>
          </a:ln>
        </p:spPr>
        <p:txBody>
          <a:bodyPr vert="horz" wrap="square" lIns="0" tIns="0" rIns="0" bIns="0" rtlCol="0" anchor="t"/>
          <a:lstStyle/>
          <a:p>
            <a:pPr marL="171450" indent="-171450">
              <a:lnSpc>
                <a:spcPct val="150000"/>
              </a:lnSpc>
              <a:buFont typeface="Arial" panose="020B0604020202020204" pitchFamily="34" charset="0"/>
              <a:buChar char="•"/>
            </a:pPr>
            <a:r>
              <a:rPr kumimoji="1" lang="en-US" altLang="zh-CN" sz="2000" dirty="0" err="1">
                <a:ln w="12700">
                  <a:noFill/>
                </a:ln>
                <a:solidFill>
                  <a:srgbClr val="262626">
                    <a:alpha val="100000"/>
                  </a:srgbClr>
                </a:solidFill>
                <a:latin typeface="Source Han Sans CN Normal"/>
                <a:ea typeface="Source Han Sans CN Normal"/>
                <a:cs typeface="Source Han Sans CN Normal"/>
              </a:rPr>
              <a:t>使用工具进行图片</a:t>
            </a:r>
            <a:r>
              <a:rPr kumimoji="1" lang="en-US" altLang="zh-CN" sz="2000" dirty="0">
                <a:ln w="12700">
                  <a:noFill/>
                </a:ln>
                <a:solidFill>
                  <a:srgbClr val="262626">
                    <a:alpha val="100000"/>
                  </a:srgbClr>
                </a:solidFill>
                <a:latin typeface="Source Han Sans CN Normal"/>
                <a:ea typeface="Source Han Sans CN Normal"/>
                <a:cs typeface="Source Han Sans CN Normal"/>
              </a:rPr>
              <a:t>/</a:t>
            </a:r>
            <a:r>
              <a:rPr kumimoji="1" lang="en-US" altLang="zh-CN" sz="2000" dirty="0" err="1">
                <a:ln w="12700">
                  <a:noFill/>
                </a:ln>
                <a:solidFill>
                  <a:srgbClr val="262626">
                    <a:alpha val="100000"/>
                  </a:srgbClr>
                </a:solidFill>
                <a:latin typeface="Source Han Sans CN Normal"/>
                <a:ea typeface="Source Han Sans CN Normal"/>
                <a:cs typeface="Source Han Sans CN Normal"/>
              </a:rPr>
              <a:t>视频鉴伪，检查是否存在拼接或篡改</a:t>
            </a:r>
            <a:endParaRPr kumimoji="1" lang="en-US" altLang="zh-CN" sz="2000" dirty="0">
              <a:ln w="12700">
                <a:noFill/>
              </a:ln>
              <a:solidFill>
                <a:srgbClr val="262626">
                  <a:alpha val="100000"/>
                </a:srgbClr>
              </a:solidFill>
              <a:latin typeface="Source Han Sans CN Normal"/>
              <a:ea typeface="Source Han Sans CN Normal"/>
              <a:cs typeface="Source Han Sans CN Normal"/>
            </a:endParaRPr>
          </a:p>
          <a:p>
            <a:pPr marL="171450" indent="-171450">
              <a:lnSpc>
                <a:spcPct val="150000"/>
              </a:lnSpc>
              <a:buFont typeface="Arial" panose="020B0604020202020204" pitchFamily="34" charset="0"/>
              <a:buChar char="•"/>
            </a:pPr>
            <a:r>
              <a:rPr kumimoji="1" lang="en-US" altLang="zh-CN" sz="2000" dirty="0" err="1">
                <a:ln w="12700">
                  <a:noFill/>
                </a:ln>
                <a:solidFill>
                  <a:srgbClr val="262626">
                    <a:alpha val="100000"/>
                  </a:srgbClr>
                </a:solidFill>
                <a:latin typeface="Source Han Sans CN Normal"/>
                <a:ea typeface="Source Han Sans CN Normal"/>
                <a:cs typeface="Source Han Sans CN Normal"/>
              </a:rPr>
              <a:t>通过关注绝对化表述、数据无出处、情感煽动等特征进行文本逻辑分析</a:t>
            </a:r>
            <a:endParaRPr kumimoji="1" lang="zh-CN" altLang="en-US" sz="4800" dirty="0"/>
          </a:p>
        </p:txBody>
      </p:sp>
      <p:sp>
        <p:nvSpPr>
          <p:cNvPr id="10" name="标题 1">
            <a:extLst>
              <a:ext uri="{FF2B5EF4-FFF2-40B4-BE49-F238E27FC236}">
                <a16:creationId xmlns:a16="http://schemas.microsoft.com/office/drawing/2014/main" id="{B8381C7F-AFB9-46D8-9DC6-4AD248296654}"/>
              </a:ext>
            </a:extLst>
          </p:cNvPr>
          <p:cNvSpPr txBox="1"/>
          <p:nvPr/>
        </p:nvSpPr>
        <p:spPr>
          <a:xfrm>
            <a:off x="5071739" y="3053129"/>
            <a:ext cx="3312000" cy="551778"/>
          </a:xfrm>
          <a:prstGeom prst="rect">
            <a:avLst/>
          </a:prstGeom>
          <a:noFill/>
          <a:ln w="12700" cap="sq">
            <a:noFill/>
            <a:miter/>
          </a:ln>
        </p:spPr>
        <p:txBody>
          <a:bodyPr vert="horz" wrap="square" lIns="0" tIns="0" rIns="0" bIns="0" rtlCol="0" anchor="b"/>
          <a:lstStyle/>
          <a:p>
            <a:pPr algn="ctr">
              <a:lnSpc>
                <a:spcPct val="130000"/>
              </a:lnSpc>
            </a:pPr>
            <a:r>
              <a:rPr kumimoji="1" lang="en-US" altLang="zh-CN" sz="2400" b="1" dirty="0" err="1">
                <a:ln w="12700">
                  <a:noFill/>
                </a:ln>
                <a:solidFill>
                  <a:srgbClr val="262626">
                    <a:alpha val="100000"/>
                  </a:srgbClr>
                </a:solidFill>
                <a:latin typeface="Source Han Sans CN Bold Bold"/>
                <a:ea typeface="Source Han Sans CN Bold Bold"/>
                <a:cs typeface="Source Han Sans CN Bold Bold"/>
              </a:rPr>
              <a:t>内容验证</a:t>
            </a:r>
            <a:endParaRPr kumimoji="1" lang="zh-CN" altLang="en-US" sz="2800" b="1" dirty="0"/>
          </a:p>
        </p:txBody>
      </p:sp>
      <p:sp>
        <p:nvSpPr>
          <p:cNvPr id="12" name="标题 1">
            <a:extLst>
              <a:ext uri="{FF2B5EF4-FFF2-40B4-BE49-F238E27FC236}">
                <a16:creationId xmlns:a16="http://schemas.microsoft.com/office/drawing/2014/main" id="{D69A18AE-5D72-4CC4-8DFE-343F78402E11}"/>
              </a:ext>
            </a:extLst>
          </p:cNvPr>
          <p:cNvSpPr txBox="1"/>
          <p:nvPr/>
        </p:nvSpPr>
        <p:spPr>
          <a:xfrm>
            <a:off x="9498839" y="3540666"/>
            <a:ext cx="1563147" cy="2335201"/>
          </a:xfrm>
          <a:prstGeom prst="rect">
            <a:avLst/>
          </a:prstGeom>
          <a:noFill/>
          <a:ln w="12700" cap="sq">
            <a:noFill/>
            <a:miter/>
          </a:ln>
        </p:spPr>
        <p:txBody>
          <a:bodyPr vert="horz" wrap="square" lIns="0" tIns="0" rIns="0" bIns="0" rtlCol="0" anchor="b"/>
          <a:lstStyle/>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技</a:t>
            </a:r>
          </a:p>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术</a:t>
            </a:r>
          </a:p>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辅</a:t>
            </a:r>
          </a:p>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助</a:t>
            </a:r>
          </a:p>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工</a:t>
            </a:r>
          </a:p>
          <a:p>
            <a:pPr algn="ctr">
              <a:lnSpc>
                <a:spcPct val="130000"/>
              </a:lnSpc>
            </a:pPr>
            <a:r>
              <a:rPr kumimoji="1" lang="en-US" altLang="zh-CN" sz="2400" b="1" dirty="0">
                <a:ln w="12700">
                  <a:noFill/>
                </a:ln>
                <a:solidFill>
                  <a:srgbClr val="0070C0"/>
                </a:solidFill>
                <a:latin typeface="Source Han Sans CN Bold Bold"/>
                <a:ea typeface="Source Han Sans CN Bold Bold"/>
                <a:cs typeface="Source Han Sans CN Bold Bold"/>
              </a:rPr>
              <a:t>具</a:t>
            </a:r>
            <a:endParaRPr kumimoji="1" lang="zh-CN" altLang="en-US" sz="2800" b="1" dirty="0">
              <a:solidFill>
                <a:srgbClr val="0070C0"/>
              </a:solidFill>
            </a:endParaRPr>
          </a:p>
        </p:txBody>
      </p:sp>
      <p:sp>
        <p:nvSpPr>
          <p:cNvPr id="13" name="标题 1">
            <a:extLst>
              <a:ext uri="{FF2B5EF4-FFF2-40B4-BE49-F238E27FC236}">
                <a16:creationId xmlns:a16="http://schemas.microsoft.com/office/drawing/2014/main" id="{922A3441-31FD-49BA-BFDD-6E8CA255D31E}"/>
              </a:ext>
            </a:extLst>
          </p:cNvPr>
          <p:cNvSpPr txBox="1"/>
          <p:nvPr/>
        </p:nvSpPr>
        <p:spPr>
          <a:xfrm>
            <a:off x="10402937" y="4849850"/>
            <a:ext cx="854207" cy="1445378"/>
          </a:xfrm>
          <a:custGeom>
            <a:avLst/>
            <a:gdLst>
              <a:gd name="connsiteX0" fmla="*/ 0 w 1201483"/>
              <a:gd name="connsiteY0" fmla="*/ 1588008 h 2225135"/>
              <a:gd name="connsiteX1" fmla="*/ 398240 w 1201483"/>
              <a:gd name="connsiteY1" fmla="*/ 2225135 h 2225135"/>
              <a:gd name="connsiteX2" fmla="*/ 1201483 w 1201483"/>
              <a:gd name="connsiteY2" fmla="*/ 0 h 2225135"/>
              <a:gd name="connsiteX3" fmla="*/ 0 w 1201483"/>
              <a:gd name="connsiteY3" fmla="*/ 1588008 h 2225135"/>
            </a:gdLst>
            <a:ahLst/>
            <a:cxnLst/>
            <a:rect l="l" t="t" r="r" b="b"/>
            <a:pathLst>
              <a:path w="1201483" h="2225135">
                <a:moveTo>
                  <a:pt x="0" y="1588008"/>
                </a:moveTo>
                <a:cubicBezTo>
                  <a:pt x="0" y="1588008"/>
                  <a:pt x="456438" y="2085023"/>
                  <a:pt x="398240" y="2225135"/>
                </a:cubicBezTo>
                <a:cubicBezTo>
                  <a:pt x="653796" y="1604772"/>
                  <a:pt x="837247" y="1073087"/>
                  <a:pt x="1201483" y="0"/>
                </a:cubicBezTo>
                <a:cubicBezTo>
                  <a:pt x="836581" y="1030510"/>
                  <a:pt x="0" y="1588008"/>
                  <a:pt x="0" y="1588008"/>
                </a:cubicBezTo>
                <a:close/>
              </a:path>
            </a:pathLst>
          </a:custGeom>
          <a:gradFill>
            <a:gsLst>
              <a:gs pos="20000">
                <a:schemeClr val="accent1">
                  <a:lumMod val="60000"/>
                  <a:lumOff val="40000"/>
                </a:schemeClr>
              </a:gs>
              <a:gs pos="100000">
                <a:schemeClr val="accent1">
                  <a:alpha val="100000"/>
                </a:schemeClr>
              </a:gs>
            </a:gsLst>
            <a:lin ang="2700000" scaled="0"/>
          </a:gradFill>
          <a:ln w="9525" cap="flat">
            <a:noFill/>
            <a:miter/>
          </a:ln>
        </p:spPr>
        <p:txBody>
          <a:bodyPr vert="horz" wrap="square" lIns="91440" tIns="45720" rIns="91440" bIns="45720" rtlCol="0" anchor="ctr"/>
          <a:lstStyle/>
          <a:p>
            <a:pPr algn="l">
              <a:lnSpc>
                <a:spcPct val="110000"/>
              </a:lnSpc>
            </a:pPr>
            <a:endParaRPr kumimoji="1" lang="zh-CN" altLang="en-US"/>
          </a:p>
        </p:txBody>
      </p:sp>
    </p:spTree>
    <p:extLst>
      <p:ext uri="{BB962C8B-B14F-4D97-AF65-F5344CB8AC3E}">
        <p14:creationId xmlns:p14="http://schemas.microsoft.com/office/powerpoint/2010/main" val="13843365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网络虚假信息的识别</a:t>
            </a:r>
            <a:r>
              <a:rPr lang="en-US" altLang="zh-CN" dirty="0"/>
              <a:t>——</a:t>
            </a:r>
            <a:r>
              <a:rPr lang="zh-CN" altLang="en-US" dirty="0"/>
              <a:t>非技术层面</a:t>
            </a:r>
          </a:p>
        </p:txBody>
      </p:sp>
      <p:sp>
        <p:nvSpPr>
          <p:cNvPr id="4" name="标题 1">
            <a:extLst>
              <a:ext uri="{FF2B5EF4-FFF2-40B4-BE49-F238E27FC236}">
                <a16:creationId xmlns:a16="http://schemas.microsoft.com/office/drawing/2014/main" id="{E846624C-39F4-46A3-A2B8-673D0D66FA41}"/>
              </a:ext>
            </a:extLst>
          </p:cNvPr>
          <p:cNvSpPr txBox="1"/>
          <p:nvPr/>
        </p:nvSpPr>
        <p:spPr>
          <a:xfrm rot="2245177" flipH="1" flipV="1">
            <a:off x="10221879" y="-322450"/>
            <a:ext cx="3185072" cy="3185072"/>
          </a:xfrm>
          <a:prstGeom prst="donut">
            <a:avLst/>
          </a:prstGeom>
          <a:gradFill>
            <a:gsLst>
              <a:gs pos="0">
                <a:schemeClr val="accent1"/>
              </a:gs>
              <a:gs pos="100000">
                <a:schemeClr val="accent1">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9BDE92C6-5F0A-434C-8C6F-40B61D3B25DC}"/>
              </a:ext>
            </a:extLst>
          </p:cNvPr>
          <p:cNvSpPr txBox="1"/>
          <p:nvPr/>
        </p:nvSpPr>
        <p:spPr>
          <a:xfrm>
            <a:off x="2455163" y="3588491"/>
            <a:ext cx="2607629" cy="2355922"/>
          </a:xfrm>
          <a:custGeom>
            <a:avLst/>
            <a:gdLst>
              <a:gd name="connsiteX0" fmla="*/ 385700 w 2607629"/>
              <a:gd name="connsiteY0" fmla="*/ 0 h 3379523"/>
              <a:gd name="connsiteX1" fmla="*/ 754529 w 2607629"/>
              <a:gd name="connsiteY1" fmla="*/ 0 h 3379523"/>
              <a:gd name="connsiteX2" fmla="*/ 2111605 w 2607629"/>
              <a:gd name="connsiteY2" fmla="*/ 0 h 3379523"/>
              <a:gd name="connsiteX3" fmla="*/ 2480434 w 2607629"/>
              <a:gd name="connsiteY3" fmla="*/ 0 h 3379523"/>
              <a:gd name="connsiteX4" fmla="*/ 2607629 w 2607629"/>
              <a:gd name="connsiteY4" fmla="*/ 127195 h 3379523"/>
              <a:gd name="connsiteX5" fmla="*/ 2607629 w 2607629"/>
              <a:gd name="connsiteY5" fmla="*/ 703313 h 3379523"/>
              <a:gd name="connsiteX6" fmla="*/ 2607629 w 2607629"/>
              <a:gd name="connsiteY6" fmla="*/ 1249011 h 3379523"/>
              <a:gd name="connsiteX7" fmla="*/ 2607629 w 2607629"/>
              <a:gd name="connsiteY7" fmla="*/ 3252328 h 3379523"/>
              <a:gd name="connsiteX8" fmla="*/ 2480434 w 2607629"/>
              <a:gd name="connsiteY8" fmla="*/ 3379523 h 3379523"/>
              <a:gd name="connsiteX9" fmla="*/ 2111605 w 2607629"/>
              <a:gd name="connsiteY9" fmla="*/ 3379523 h 3379523"/>
              <a:gd name="connsiteX10" fmla="*/ 754529 w 2607629"/>
              <a:gd name="connsiteY10" fmla="*/ 3379523 h 3379523"/>
              <a:gd name="connsiteX11" fmla="*/ 385700 w 2607629"/>
              <a:gd name="connsiteY11" fmla="*/ 3379523 h 3379523"/>
              <a:gd name="connsiteX12" fmla="*/ 258505 w 2607629"/>
              <a:gd name="connsiteY12" fmla="*/ 3252328 h 3379523"/>
              <a:gd name="connsiteX13" fmla="*/ 258505 w 2607629"/>
              <a:gd name="connsiteY13" fmla="*/ 3149596 h 3379523"/>
              <a:gd name="connsiteX14" fmla="*/ 173880 w 2607629"/>
              <a:gd name="connsiteY14" fmla="*/ 3149595 h 3379523"/>
              <a:gd name="connsiteX15" fmla="*/ 3533 w 2607629"/>
              <a:gd name="connsiteY15" fmla="*/ 3010759 h 3379523"/>
              <a:gd name="connsiteX16" fmla="*/ 0 w 2607629"/>
              <a:gd name="connsiteY16" fmla="*/ 2975716 h 3379523"/>
              <a:gd name="connsiteX17" fmla="*/ 3533 w 2607629"/>
              <a:gd name="connsiteY17" fmla="*/ 2940673 h 3379523"/>
              <a:gd name="connsiteX18" fmla="*/ 173880 w 2607629"/>
              <a:gd name="connsiteY18" fmla="*/ 2801836 h 3379523"/>
              <a:gd name="connsiteX19" fmla="*/ 258505 w 2607629"/>
              <a:gd name="connsiteY19" fmla="*/ 2801836 h 3379523"/>
              <a:gd name="connsiteX20" fmla="*/ 258505 w 2607629"/>
              <a:gd name="connsiteY20" fmla="*/ 1249011 h 3379523"/>
              <a:gd name="connsiteX21" fmla="*/ 258505 w 2607629"/>
              <a:gd name="connsiteY21" fmla="*/ 703313 h 3379523"/>
              <a:gd name="connsiteX22" fmla="*/ 258505 w 2607629"/>
              <a:gd name="connsiteY22" fmla="*/ 127195 h 3379523"/>
              <a:gd name="connsiteX23" fmla="*/ 385700 w 2607629"/>
              <a:gd name="connsiteY23" fmla="*/ 0 h 3379523"/>
            </a:gdLst>
            <a:ahLst/>
            <a:cxnLst/>
            <a:rect l="l" t="t" r="r" b="b"/>
            <a:pathLst>
              <a:path w="2607629" h="3379523">
                <a:moveTo>
                  <a:pt x="385700" y="0"/>
                </a:moveTo>
                <a:lnTo>
                  <a:pt x="754529" y="0"/>
                </a:lnTo>
                <a:lnTo>
                  <a:pt x="2111605" y="0"/>
                </a:lnTo>
                <a:lnTo>
                  <a:pt x="2480434" y="0"/>
                </a:lnTo>
                <a:cubicBezTo>
                  <a:pt x="2550682" y="0"/>
                  <a:pt x="2607629" y="56947"/>
                  <a:pt x="2607629" y="127195"/>
                </a:cubicBezTo>
                <a:lnTo>
                  <a:pt x="2607629" y="703313"/>
                </a:lnTo>
                <a:lnTo>
                  <a:pt x="2607629" y="1249011"/>
                </a:lnTo>
                <a:lnTo>
                  <a:pt x="2607629" y="3252328"/>
                </a:lnTo>
                <a:cubicBezTo>
                  <a:pt x="2607629" y="3322576"/>
                  <a:pt x="2550682" y="3379523"/>
                  <a:pt x="2480434" y="3379523"/>
                </a:cubicBezTo>
                <a:lnTo>
                  <a:pt x="2111605" y="3379523"/>
                </a:lnTo>
                <a:lnTo>
                  <a:pt x="754529" y="3379523"/>
                </a:lnTo>
                <a:lnTo>
                  <a:pt x="385700" y="3379523"/>
                </a:lnTo>
                <a:cubicBezTo>
                  <a:pt x="315452" y="3379523"/>
                  <a:pt x="258505" y="3322576"/>
                  <a:pt x="258505" y="3252328"/>
                </a:cubicBezTo>
                <a:lnTo>
                  <a:pt x="258505" y="3149596"/>
                </a:lnTo>
                <a:lnTo>
                  <a:pt x="173880" y="3149595"/>
                </a:lnTo>
                <a:cubicBezTo>
                  <a:pt x="89852" y="3149595"/>
                  <a:pt x="19746" y="3089992"/>
                  <a:pt x="3533" y="3010759"/>
                </a:cubicBezTo>
                <a:lnTo>
                  <a:pt x="0" y="2975716"/>
                </a:lnTo>
                <a:lnTo>
                  <a:pt x="3533" y="2940673"/>
                </a:lnTo>
                <a:cubicBezTo>
                  <a:pt x="19746" y="2861439"/>
                  <a:pt x="89852" y="2801836"/>
                  <a:pt x="173880" y="2801836"/>
                </a:cubicBezTo>
                <a:lnTo>
                  <a:pt x="258505" y="2801836"/>
                </a:lnTo>
                <a:lnTo>
                  <a:pt x="258505" y="1249011"/>
                </a:lnTo>
                <a:lnTo>
                  <a:pt x="258505" y="703313"/>
                </a:lnTo>
                <a:lnTo>
                  <a:pt x="258505" y="127195"/>
                </a:lnTo>
                <a:cubicBezTo>
                  <a:pt x="258505" y="56947"/>
                  <a:pt x="315452" y="0"/>
                  <a:pt x="385700" y="0"/>
                </a:cubicBezTo>
                <a:close/>
              </a:path>
            </a:pathLst>
          </a:custGeom>
          <a:solidFill>
            <a:schemeClr val="accent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564C0983-9288-4715-B028-85B4A5840928}"/>
              </a:ext>
            </a:extLst>
          </p:cNvPr>
          <p:cNvSpPr txBox="1"/>
          <p:nvPr/>
        </p:nvSpPr>
        <p:spPr>
          <a:xfrm>
            <a:off x="4505812" y="3269509"/>
            <a:ext cx="2422339" cy="2765616"/>
          </a:xfrm>
          <a:custGeom>
            <a:avLst/>
            <a:gdLst>
              <a:gd name="connsiteX0" fmla="*/ 397488 w 2422339"/>
              <a:gd name="connsiteY0" fmla="*/ 0 h 3771484"/>
              <a:gd name="connsiteX1" fmla="*/ 2283356 w 2422339"/>
              <a:gd name="connsiteY1" fmla="*/ 0 h 3771484"/>
              <a:gd name="connsiteX2" fmla="*/ 2422339 w 2422339"/>
              <a:gd name="connsiteY2" fmla="*/ 138984 h 3771484"/>
              <a:gd name="connsiteX3" fmla="*/ 2422339 w 2422339"/>
              <a:gd name="connsiteY3" fmla="*/ 741998 h 3771484"/>
              <a:gd name="connsiteX4" fmla="*/ 2422339 w 2422339"/>
              <a:gd name="connsiteY4" fmla="*/ 1198970 h 3771484"/>
              <a:gd name="connsiteX5" fmla="*/ 2422339 w 2422339"/>
              <a:gd name="connsiteY5" fmla="*/ 3632501 h 3771484"/>
              <a:gd name="connsiteX6" fmla="*/ 2283356 w 2422339"/>
              <a:gd name="connsiteY6" fmla="*/ 3771484 h 3771484"/>
              <a:gd name="connsiteX7" fmla="*/ 397488 w 2422339"/>
              <a:gd name="connsiteY7" fmla="*/ 3771484 h 3771484"/>
              <a:gd name="connsiteX8" fmla="*/ 258505 w 2422339"/>
              <a:gd name="connsiteY8" fmla="*/ 3632501 h 3771484"/>
              <a:gd name="connsiteX9" fmla="*/ 258505 w 2422339"/>
              <a:gd name="connsiteY9" fmla="*/ 3472051 h 3771484"/>
              <a:gd name="connsiteX10" fmla="*/ 173880 w 2422339"/>
              <a:gd name="connsiteY10" fmla="*/ 3472051 h 3771484"/>
              <a:gd name="connsiteX11" fmla="*/ 3532 w 2422339"/>
              <a:gd name="connsiteY11" fmla="*/ 3333214 h 3771484"/>
              <a:gd name="connsiteX12" fmla="*/ 0 w 2422339"/>
              <a:gd name="connsiteY12" fmla="*/ 3298171 h 3771484"/>
              <a:gd name="connsiteX13" fmla="*/ 3532 w 2422339"/>
              <a:gd name="connsiteY13" fmla="*/ 3263129 h 3771484"/>
              <a:gd name="connsiteX14" fmla="*/ 173880 w 2422339"/>
              <a:gd name="connsiteY14" fmla="*/ 3124291 h 3771484"/>
              <a:gd name="connsiteX15" fmla="*/ 258505 w 2422339"/>
              <a:gd name="connsiteY15" fmla="*/ 3124291 h 3771484"/>
              <a:gd name="connsiteX16" fmla="*/ 258505 w 2422339"/>
              <a:gd name="connsiteY16" fmla="*/ 1198970 h 3771484"/>
              <a:gd name="connsiteX17" fmla="*/ 258505 w 2422339"/>
              <a:gd name="connsiteY17" fmla="*/ 741998 h 3771484"/>
              <a:gd name="connsiteX18" fmla="*/ 258505 w 2422339"/>
              <a:gd name="connsiteY18" fmla="*/ 138984 h 3771484"/>
              <a:gd name="connsiteX19" fmla="*/ 397488 w 2422339"/>
              <a:gd name="connsiteY19" fmla="*/ 0 h 3771484"/>
            </a:gdLst>
            <a:ahLst/>
            <a:cxnLst/>
            <a:rect l="l" t="t" r="r" b="b"/>
            <a:pathLst>
              <a:path w="2422339" h="3771484">
                <a:moveTo>
                  <a:pt x="397488" y="0"/>
                </a:moveTo>
                <a:lnTo>
                  <a:pt x="2283356" y="0"/>
                </a:lnTo>
                <a:cubicBezTo>
                  <a:pt x="2360114" y="0"/>
                  <a:pt x="2422339" y="62225"/>
                  <a:pt x="2422339" y="138984"/>
                </a:cubicBezTo>
                <a:lnTo>
                  <a:pt x="2422339" y="741998"/>
                </a:lnTo>
                <a:lnTo>
                  <a:pt x="2422339" y="1198970"/>
                </a:lnTo>
                <a:lnTo>
                  <a:pt x="2422339" y="3632501"/>
                </a:lnTo>
                <a:cubicBezTo>
                  <a:pt x="2422339" y="3709259"/>
                  <a:pt x="2360114" y="3771484"/>
                  <a:pt x="2283356" y="3771484"/>
                </a:cubicBezTo>
                <a:lnTo>
                  <a:pt x="397488" y="3771484"/>
                </a:lnTo>
                <a:cubicBezTo>
                  <a:pt x="320730" y="3771484"/>
                  <a:pt x="258505" y="3709259"/>
                  <a:pt x="258505" y="3632501"/>
                </a:cubicBezTo>
                <a:lnTo>
                  <a:pt x="258505" y="3472051"/>
                </a:lnTo>
                <a:lnTo>
                  <a:pt x="173880" y="3472051"/>
                </a:lnTo>
                <a:cubicBezTo>
                  <a:pt x="89852" y="3472051"/>
                  <a:pt x="19746" y="3412448"/>
                  <a:pt x="3532" y="3333214"/>
                </a:cubicBezTo>
                <a:lnTo>
                  <a:pt x="0" y="3298171"/>
                </a:lnTo>
                <a:lnTo>
                  <a:pt x="3532" y="3263129"/>
                </a:lnTo>
                <a:cubicBezTo>
                  <a:pt x="19746" y="3183894"/>
                  <a:pt x="89852" y="3124291"/>
                  <a:pt x="173880" y="3124291"/>
                </a:cubicBezTo>
                <a:lnTo>
                  <a:pt x="258505" y="3124291"/>
                </a:lnTo>
                <a:lnTo>
                  <a:pt x="258505" y="1198970"/>
                </a:lnTo>
                <a:lnTo>
                  <a:pt x="258505" y="741998"/>
                </a:lnTo>
                <a:lnTo>
                  <a:pt x="258505" y="138984"/>
                </a:lnTo>
                <a:cubicBezTo>
                  <a:pt x="258505" y="62225"/>
                  <a:pt x="320730" y="0"/>
                  <a:pt x="397488" y="0"/>
                </a:cubicBezTo>
                <a:close/>
              </a:path>
            </a:pathLst>
          </a:custGeom>
          <a:solidFill>
            <a:schemeClr val="bg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a:extLst>
              <a:ext uri="{FF2B5EF4-FFF2-40B4-BE49-F238E27FC236}">
                <a16:creationId xmlns:a16="http://schemas.microsoft.com/office/drawing/2014/main" id="{3031EE64-E9C5-4056-8EE6-59D534C1A2CC}"/>
              </a:ext>
            </a:extLst>
          </p:cNvPr>
          <p:cNvSpPr txBox="1"/>
          <p:nvPr/>
        </p:nvSpPr>
        <p:spPr>
          <a:xfrm>
            <a:off x="6641639" y="2806772"/>
            <a:ext cx="2605878" cy="3228353"/>
          </a:xfrm>
          <a:custGeom>
            <a:avLst/>
            <a:gdLst>
              <a:gd name="connsiteX0" fmla="*/ 409277 w 2605878"/>
              <a:gd name="connsiteY0" fmla="*/ 0 h 4248247"/>
              <a:gd name="connsiteX1" fmla="*/ 2455106 w 2605878"/>
              <a:gd name="connsiteY1" fmla="*/ 0 h 4248247"/>
              <a:gd name="connsiteX2" fmla="*/ 2605878 w 2605878"/>
              <a:gd name="connsiteY2" fmla="*/ 150772 h 4248247"/>
              <a:gd name="connsiteX3" fmla="*/ 2605878 w 2605878"/>
              <a:gd name="connsiteY3" fmla="*/ 830467 h 4248247"/>
              <a:gd name="connsiteX4" fmla="*/ 2605878 w 2605878"/>
              <a:gd name="connsiteY4" fmla="*/ 1447882 h 4248247"/>
              <a:gd name="connsiteX5" fmla="*/ 2605878 w 2605878"/>
              <a:gd name="connsiteY5" fmla="*/ 4097475 h 4248247"/>
              <a:gd name="connsiteX6" fmla="*/ 2455106 w 2605878"/>
              <a:gd name="connsiteY6" fmla="*/ 4248247 h 4248247"/>
              <a:gd name="connsiteX7" fmla="*/ 409277 w 2605878"/>
              <a:gd name="connsiteY7" fmla="*/ 4248247 h 4248247"/>
              <a:gd name="connsiteX8" fmla="*/ 261568 w 2605878"/>
              <a:gd name="connsiteY8" fmla="*/ 4127861 h 4248247"/>
              <a:gd name="connsiteX9" fmla="*/ 259873 w 2605878"/>
              <a:gd name="connsiteY9" fmla="*/ 4111046 h 4248247"/>
              <a:gd name="connsiteX10" fmla="*/ 173880 w 2605878"/>
              <a:gd name="connsiteY10" fmla="*/ 4111045 h 4248247"/>
              <a:gd name="connsiteX11" fmla="*/ 3532 w 2605878"/>
              <a:gd name="connsiteY11" fmla="*/ 3972209 h 4248247"/>
              <a:gd name="connsiteX12" fmla="*/ 0 w 2605878"/>
              <a:gd name="connsiteY12" fmla="*/ 3937166 h 4248247"/>
              <a:gd name="connsiteX13" fmla="*/ 3532 w 2605878"/>
              <a:gd name="connsiteY13" fmla="*/ 3902123 h 4248247"/>
              <a:gd name="connsiteX14" fmla="*/ 173880 w 2605878"/>
              <a:gd name="connsiteY14" fmla="*/ 3763286 h 4248247"/>
              <a:gd name="connsiteX15" fmla="*/ 258505 w 2605878"/>
              <a:gd name="connsiteY15" fmla="*/ 3763286 h 4248247"/>
              <a:gd name="connsiteX16" fmla="*/ 258505 w 2605878"/>
              <a:gd name="connsiteY16" fmla="*/ 1447882 h 4248247"/>
              <a:gd name="connsiteX17" fmla="*/ 258505 w 2605878"/>
              <a:gd name="connsiteY17" fmla="*/ 830467 h 4248247"/>
              <a:gd name="connsiteX18" fmla="*/ 258505 w 2605878"/>
              <a:gd name="connsiteY18" fmla="*/ 150772 h 4248247"/>
              <a:gd name="connsiteX19" fmla="*/ 409277 w 2605878"/>
              <a:gd name="connsiteY19" fmla="*/ 0 h 4248247"/>
            </a:gdLst>
            <a:ahLst/>
            <a:cxnLst/>
            <a:rect l="l" t="t" r="r" b="b"/>
            <a:pathLst>
              <a:path w="2605878" h="4248247">
                <a:moveTo>
                  <a:pt x="409277" y="0"/>
                </a:moveTo>
                <a:lnTo>
                  <a:pt x="2455106" y="0"/>
                </a:lnTo>
                <a:cubicBezTo>
                  <a:pt x="2538375" y="0"/>
                  <a:pt x="2605878" y="67504"/>
                  <a:pt x="2605878" y="150772"/>
                </a:cubicBezTo>
                <a:lnTo>
                  <a:pt x="2605878" y="830467"/>
                </a:lnTo>
                <a:lnTo>
                  <a:pt x="2605878" y="1447882"/>
                </a:lnTo>
                <a:lnTo>
                  <a:pt x="2605878" y="4097475"/>
                </a:lnTo>
                <a:cubicBezTo>
                  <a:pt x="2605878" y="4180744"/>
                  <a:pt x="2538375" y="4248247"/>
                  <a:pt x="2455106" y="4248247"/>
                </a:cubicBezTo>
                <a:lnTo>
                  <a:pt x="409277" y="4248247"/>
                </a:lnTo>
                <a:cubicBezTo>
                  <a:pt x="336417" y="4248247"/>
                  <a:pt x="275627" y="4196565"/>
                  <a:pt x="261568" y="4127861"/>
                </a:cubicBezTo>
                <a:lnTo>
                  <a:pt x="259873" y="4111046"/>
                </a:lnTo>
                <a:lnTo>
                  <a:pt x="173880" y="4111045"/>
                </a:lnTo>
                <a:cubicBezTo>
                  <a:pt x="89852" y="4111045"/>
                  <a:pt x="19746" y="4051442"/>
                  <a:pt x="3532" y="3972209"/>
                </a:cubicBezTo>
                <a:lnTo>
                  <a:pt x="0" y="3937166"/>
                </a:lnTo>
                <a:lnTo>
                  <a:pt x="3532" y="3902123"/>
                </a:lnTo>
                <a:cubicBezTo>
                  <a:pt x="19746" y="3822889"/>
                  <a:pt x="89852" y="3763286"/>
                  <a:pt x="173880" y="3763286"/>
                </a:cubicBezTo>
                <a:lnTo>
                  <a:pt x="258505" y="3763286"/>
                </a:lnTo>
                <a:lnTo>
                  <a:pt x="258505" y="1447882"/>
                </a:lnTo>
                <a:lnTo>
                  <a:pt x="258505" y="830467"/>
                </a:lnTo>
                <a:lnTo>
                  <a:pt x="258505" y="150772"/>
                </a:lnTo>
                <a:cubicBezTo>
                  <a:pt x="258505" y="67504"/>
                  <a:pt x="326008" y="0"/>
                  <a:pt x="409277" y="0"/>
                </a:cubicBezTo>
                <a:close/>
              </a:path>
            </a:pathLst>
          </a:custGeom>
          <a:solidFill>
            <a:schemeClr val="accent2"/>
          </a:solidFill>
          <a:ln w="19050" cap="sq">
            <a:noFill/>
            <a:miter/>
          </a:ln>
          <a:effectLst>
            <a:outerShdw blurRad="190500" algn="ctr" rotWithShape="0">
              <a:schemeClr val="accent2">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a:extLst>
              <a:ext uri="{FF2B5EF4-FFF2-40B4-BE49-F238E27FC236}">
                <a16:creationId xmlns:a16="http://schemas.microsoft.com/office/drawing/2014/main" id="{E451EB1E-CF94-48A6-80A3-C60C7DCB467B}"/>
              </a:ext>
            </a:extLst>
          </p:cNvPr>
          <p:cNvSpPr txBox="1"/>
          <p:nvPr/>
        </p:nvSpPr>
        <p:spPr>
          <a:xfrm>
            <a:off x="8828852" y="2394488"/>
            <a:ext cx="2711981" cy="3640637"/>
          </a:xfrm>
          <a:custGeom>
            <a:avLst/>
            <a:gdLst>
              <a:gd name="connsiteX0" fmla="*/ 434062 w 2711981"/>
              <a:gd name="connsiteY0" fmla="*/ 0 h 4741027"/>
              <a:gd name="connsiteX1" fmla="*/ 2567561 w 2711981"/>
              <a:gd name="connsiteY1" fmla="*/ 0 h 4741027"/>
              <a:gd name="connsiteX2" fmla="*/ 2711981 w 2711981"/>
              <a:gd name="connsiteY2" fmla="*/ 144420 h 4741027"/>
              <a:gd name="connsiteX3" fmla="*/ 2711981 w 2711981"/>
              <a:gd name="connsiteY3" fmla="*/ 906483 h 4741027"/>
              <a:gd name="connsiteX4" fmla="*/ 2711981 w 2711981"/>
              <a:gd name="connsiteY4" fmla="*/ 1672650 h 4741027"/>
              <a:gd name="connsiteX5" fmla="*/ 2711981 w 2711981"/>
              <a:gd name="connsiteY5" fmla="*/ 4596607 h 4741027"/>
              <a:gd name="connsiteX6" fmla="*/ 2567561 w 2711981"/>
              <a:gd name="connsiteY6" fmla="*/ 4741027 h 4741027"/>
              <a:gd name="connsiteX7" fmla="*/ 434062 w 2711981"/>
              <a:gd name="connsiteY7" fmla="*/ 4741027 h 4741027"/>
              <a:gd name="connsiteX8" fmla="*/ 289642 w 2711981"/>
              <a:gd name="connsiteY8" fmla="*/ 4596607 h 4741027"/>
              <a:gd name="connsiteX9" fmla="*/ 289642 w 2711981"/>
              <a:gd name="connsiteY9" fmla="*/ 4415095 h 4741027"/>
              <a:gd name="connsiteX10" fmla="*/ 185245 w 2711981"/>
              <a:gd name="connsiteY10" fmla="*/ 4415095 h 4741027"/>
              <a:gd name="connsiteX11" fmla="*/ 3764 w 2711981"/>
              <a:gd name="connsiteY11" fmla="*/ 4267184 h 4741027"/>
              <a:gd name="connsiteX12" fmla="*/ 0 w 2711981"/>
              <a:gd name="connsiteY12" fmla="*/ 4229851 h 4741027"/>
              <a:gd name="connsiteX13" fmla="*/ 3764 w 2711981"/>
              <a:gd name="connsiteY13" fmla="*/ 4192518 h 4741027"/>
              <a:gd name="connsiteX14" fmla="*/ 185245 w 2711981"/>
              <a:gd name="connsiteY14" fmla="*/ 4044606 h 4741027"/>
              <a:gd name="connsiteX15" fmla="*/ 289642 w 2711981"/>
              <a:gd name="connsiteY15" fmla="*/ 4044606 h 4741027"/>
              <a:gd name="connsiteX16" fmla="*/ 289642 w 2711981"/>
              <a:gd name="connsiteY16" fmla="*/ 1672650 h 4741027"/>
              <a:gd name="connsiteX17" fmla="*/ 289642 w 2711981"/>
              <a:gd name="connsiteY17" fmla="*/ 906483 h 4741027"/>
              <a:gd name="connsiteX18" fmla="*/ 289642 w 2711981"/>
              <a:gd name="connsiteY18" fmla="*/ 144420 h 4741027"/>
              <a:gd name="connsiteX19" fmla="*/ 434062 w 2711981"/>
              <a:gd name="connsiteY19" fmla="*/ 0 h 4741027"/>
            </a:gdLst>
            <a:ahLst/>
            <a:cxnLst/>
            <a:rect l="l" t="t" r="r" b="b"/>
            <a:pathLst>
              <a:path w="2711981" h="4741027">
                <a:moveTo>
                  <a:pt x="434062" y="0"/>
                </a:moveTo>
                <a:lnTo>
                  <a:pt x="2567561" y="0"/>
                </a:lnTo>
                <a:cubicBezTo>
                  <a:pt x="2647322" y="0"/>
                  <a:pt x="2711981" y="64659"/>
                  <a:pt x="2711981" y="144420"/>
                </a:cubicBezTo>
                <a:lnTo>
                  <a:pt x="2711981" y="906483"/>
                </a:lnTo>
                <a:lnTo>
                  <a:pt x="2711981" y="1672650"/>
                </a:lnTo>
                <a:lnTo>
                  <a:pt x="2711981" y="4596607"/>
                </a:lnTo>
                <a:cubicBezTo>
                  <a:pt x="2711981" y="4676368"/>
                  <a:pt x="2647322" y="4741027"/>
                  <a:pt x="2567561" y="4741027"/>
                </a:cubicBezTo>
                <a:lnTo>
                  <a:pt x="434062" y="4741027"/>
                </a:lnTo>
                <a:cubicBezTo>
                  <a:pt x="354301" y="4741027"/>
                  <a:pt x="289642" y="4676368"/>
                  <a:pt x="289642" y="4596607"/>
                </a:cubicBezTo>
                <a:lnTo>
                  <a:pt x="289642" y="4415095"/>
                </a:lnTo>
                <a:lnTo>
                  <a:pt x="185245" y="4415095"/>
                </a:lnTo>
                <a:cubicBezTo>
                  <a:pt x="95726" y="4415095"/>
                  <a:pt x="21037" y="4351597"/>
                  <a:pt x="3764" y="4267184"/>
                </a:cubicBezTo>
                <a:lnTo>
                  <a:pt x="0" y="4229851"/>
                </a:lnTo>
                <a:lnTo>
                  <a:pt x="3764" y="4192518"/>
                </a:lnTo>
                <a:cubicBezTo>
                  <a:pt x="21037" y="4108105"/>
                  <a:pt x="95726" y="4044606"/>
                  <a:pt x="185245" y="4044606"/>
                </a:cubicBezTo>
                <a:lnTo>
                  <a:pt x="289642" y="4044606"/>
                </a:lnTo>
                <a:lnTo>
                  <a:pt x="289642" y="1672650"/>
                </a:lnTo>
                <a:lnTo>
                  <a:pt x="289642" y="906483"/>
                </a:lnTo>
                <a:lnTo>
                  <a:pt x="289642" y="144420"/>
                </a:lnTo>
                <a:cubicBezTo>
                  <a:pt x="289642" y="64659"/>
                  <a:pt x="354301" y="0"/>
                  <a:pt x="434062" y="0"/>
                </a:cubicBezTo>
                <a:close/>
              </a:path>
            </a:pathLst>
          </a:custGeom>
          <a:solidFill>
            <a:schemeClr val="bg1"/>
          </a:solidFill>
          <a:ln w="19050" cap="sq">
            <a:noFill/>
            <a:miter/>
          </a:ln>
          <a:effectLst>
            <a:outerShdw blurRad="1905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075926A1-1B6F-4D34-B4A8-8077C5A210B8}"/>
              </a:ext>
            </a:extLst>
          </p:cNvPr>
          <p:cNvSpPr txBox="1"/>
          <p:nvPr/>
        </p:nvSpPr>
        <p:spPr>
          <a:xfrm>
            <a:off x="624413" y="5728771"/>
            <a:ext cx="2258458" cy="2258458"/>
          </a:xfrm>
          <a:prstGeom prst="donut">
            <a:avLst/>
          </a:prstGeom>
          <a:gradFill>
            <a:gsLst>
              <a:gs pos="0">
                <a:schemeClr val="accent1">
                  <a:lumMod val="60000"/>
                  <a:lumOff val="40000"/>
                </a:schemeClr>
              </a:gs>
              <a:gs pos="100000">
                <a:schemeClr val="accent1">
                  <a:lumMod val="60000"/>
                  <a:lumOff val="40000"/>
                  <a:alpha val="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5642BF87-68B6-41AB-AB82-B3421ABA7F74}"/>
              </a:ext>
            </a:extLst>
          </p:cNvPr>
          <p:cNvSpPr txBox="1"/>
          <p:nvPr/>
        </p:nvSpPr>
        <p:spPr>
          <a:xfrm>
            <a:off x="-1081463" y="2679261"/>
            <a:ext cx="3465260" cy="3465256"/>
          </a:xfrm>
          <a:prstGeom prst="ellips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4C6C4B85-92AD-4818-AF87-0DBE383E5EFE}"/>
              </a:ext>
            </a:extLst>
          </p:cNvPr>
          <p:cNvSpPr txBox="1"/>
          <p:nvPr/>
        </p:nvSpPr>
        <p:spPr>
          <a:xfrm>
            <a:off x="2773880" y="3588491"/>
            <a:ext cx="1967058" cy="947360"/>
          </a:xfrm>
          <a:prstGeom prst="rect">
            <a:avLst/>
          </a:prstGeom>
          <a:noFill/>
          <a:ln>
            <a:noFill/>
          </a:ln>
        </p:spPr>
        <p:txBody>
          <a:bodyPr vert="horz" wrap="square" lIns="0" tIns="0" rIns="0" bIns="0" rtlCol="0" anchor="b"/>
          <a:lstStyle/>
          <a:p>
            <a:pPr>
              <a:lnSpc>
                <a:spcPct val="130000"/>
              </a:lnSpc>
            </a:pPr>
            <a:r>
              <a:rPr kumimoji="1" lang="en-US" altLang="zh-CN" sz="2400" dirty="0" err="1">
                <a:ln w="12700">
                  <a:noFill/>
                </a:ln>
                <a:solidFill>
                  <a:srgbClr val="FFFFFF">
                    <a:alpha val="100000"/>
                  </a:srgbClr>
                </a:solidFill>
                <a:latin typeface="Source Han Sans CN Bold Bold"/>
                <a:ea typeface="Source Han Sans CN Bold Bold"/>
                <a:cs typeface="Source Han Sans CN Bold Bold"/>
              </a:rPr>
              <a:t>违背常识的“反智”信息</a:t>
            </a:r>
            <a:endParaRPr kumimoji="1" lang="zh-CN" altLang="en-US" sz="2400" dirty="0"/>
          </a:p>
        </p:txBody>
      </p:sp>
      <p:sp>
        <p:nvSpPr>
          <p:cNvPr id="13" name="标题 1">
            <a:extLst>
              <a:ext uri="{FF2B5EF4-FFF2-40B4-BE49-F238E27FC236}">
                <a16:creationId xmlns:a16="http://schemas.microsoft.com/office/drawing/2014/main" id="{13E56145-A281-4FDF-A85A-D5D94DEC267B}"/>
              </a:ext>
            </a:extLst>
          </p:cNvPr>
          <p:cNvSpPr txBox="1"/>
          <p:nvPr/>
        </p:nvSpPr>
        <p:spPr>
          <a:xfrm>
            <a:off x="5050350" y="3720389"/>
            <a:ext cx="1624793" cy="815461"/>
          </a:xfrm>
          <a:prstGeom prst="rect">
            <a:avLst/>
          </a:prstGeom>
          <a:noFill/>
          <a:ln>
            <a:noFill/>
          </a:ln>
        </p:spPr>
        <p:txBody>
          <a:bodyPr vert="horz" wrap="square" lIns="0" tIns="0" rIns="0" bIns="0" rtlCol="0" anchor="b"/>
          <a:lstStyle/>
          <a:p>
            <a:pPr algn="l">
              <a:lnSpc>
                <a:spcPct val="130000"/>
              </a:lnSpc>
            </a:pPr>
            <a:r>
              <a:rPr kumimoji="1" lang="en-US" altLang="zh-CN" sz="2400" dirty="0" err="1">
                <a:ln w="12700">
                  <a:noFill/>
                </a:ln>
                <a:solidFill>
                  <a:srgbClr val="000000">
                    <a:alpha val="100000"/>
                  </a:srgbClr>
                </a:solidFill>
                <a:latin typeface="Source Han Sans CN Bold Bold"/>
                <a:ea typeface="Source Han Sans CN Bold Bold"/>
                <a:cs typeface="Source Han Sans CN Bold Bold"/>
              </a:rPr>
              <a:t>过度情绪化的内容</a:t>
            </a:r>
            <a:endParaRPr kumimoji="1" lang="zh-CN" altLang="en-US" sz="2400" dirty="0"/>
          </a:p>
        </p:txBody>
      </p:sp>
      <p:sp>
        <p:nvSpPr>
          <p:cNvPr id="15" name="标题 1">
            <a:extLst>
              <a:ext uri="{FF2B5EF4-FFF2-40B4-BE49-F238E27FC236}">
                <a16:creationId xmlns:a16="http://schemas.microsoft.com/office/drawing/2014/main" id="{BE20ACC1-0CEA-4946-974A-8D32BBD0A306}"/>
              </a:ext>
            </a:extLst>
          </p:cNvPr>
          <p:cNvSpPr txBox="1"/>
          <p:nvPr/>
        </p:nvSpPr>
        <p:spPr>
          <a:xfrm>
            <a:off x="7186642" y="3588491"/>
            <a:ext cx="1624793" cy="947359"/>
          </a:xfrm>
          <a:prstGeom prst="rect">
            <a:avLst/>
          </a:prstGeom>
          <a:noFill/>
          <a:ln>
            <a:noFill/>
          </a:ln>
        </p:spPr>
        <p:txBody>
          <a:bodyPr vert="horz" wrap="square" lIns="0" tIns="0" rIns="0" bIns="0" rtlCol="0" anchor="b"/>
          <a:lstStyle/>
          <a:p>
            <a:pPr algn="l">
              <a:lnSpc>
                <a:spcPct val="130000"/>
              </a:lnSpc>
            </a:pPr>
            <a:r>
              <a:rPr kumimoji="1" lang="en-US" altLang="zh-CN" sz="2400" dirty="0" err="1">
                <a:ln w="12700">
                  <a:noFill/>
                </a:ln>
                <a:solidFill>
                  <a:srgbClr val="FFFFFF">
                    <a:alpha val="100000"/>
                  </a:srgbClr>
                </a:solidFill>
                <a:latin typeface="Source Han Sans CN Bold Bold"/>
                <a:ea typeface="Source Han Sans CN Bold Bold"/>
                <a:cs typeface="Source Han Sans CN Bold Bold"/>
              </a:rPr>
              <a:t>时间</a:t>
            </a:r>
            <a:r>
              <a:rPr kumimoji="1" lang="en-US" altLang="zh-CN" sz="2400" dirty="0">
                <a:ln w="12700">
                  <a:noFill/>
                </a:ln>
                <a:solidFill>
                  <a:srgbClr val="FFFFFF">
                    <a:alpha val="100000"/>
                  </a:srgbClr>
                </a:solidFill>
                <a:latin typeface="Source Han Sans CN Bold Bold"/>
                <a:ea typeface="Source Han Sans CN Bold Bold"/>
                <a:cs typeface="Source Han Sans CN Bold Bold"/>
              </a:rPr>
              <a:t>/</a:t>
            </a:r>
            <a:r>
              <a:rPr kumimoji="1" lang="en-US" altLang="zh-CN" sz="2400" dirty="0" err="1">
                <a:ln w="12700">
                  <a:noFill/>
                </a:ln>
                <a:solidFill>
                  <a:srgbClr val="FFFFFF">
                    <a:alpha val="100000"/>
                  </a:srgbClr>
                </a:solidFill>
                <a:latin typeface="Source Han Sans CN Bold Bold"/>
                <a:ea typeface="Source Han Sans CN Bold Bold"/>
                <a:cs typeface="Source Han Sans CN Bold Bold"/>
              </a:rPr>
              <a:t>地点矛盾</a:t>
            </a:r>
            <a:endParaRPr kumimoji="1" lang="zh-CN" altLang="en-US" sz="2400" dirty="0"/>
          </a:p>
        </p:txBody>
      </p:sp>
      <p:sp>
        <p:nvSpPr>
          <p:cNvPr id="17" name="标题 1">
            <a:extLst>
              <a:ext uri="{FF2B5EF4-FFF2-40B4-BE49-F238E27FC236}">
                <a16:creationId xmlns:a16="http://schemas.microsoft.com/office/drawing/2014/main" id="{475AE2C3-9088-4B2F-A49F-55A3E9DA36E8}"/>
              </a:ext>
            </a:extLst>
          </p:cNvPr>
          <p:cNvSpPr txBox="1"/>
          <p:nvPr/>
        </p:nvSpPr>
        <p:spPr>
          <a:xfrm>
            <a:off x="2881913" y="5091929"/>
            <a:ext cx="1080732" cy="815461"/>
          </a:xfrm>
          <a:prstGeom prst="rect">
            <a:avLst/>
          </a:prstGeom>
          <a:noFill/>
          <a:ln>
            <a:noFill/>
          </a:ln>
        </p:spPr>
        <p:txBody>
          <a:bodyPr vert="horz" wrap="square" lIns="91440" tIns="45720" rIns="91440" bIns="45720" rtlCol="0" anchor="b"/>
          <a:lstStyle/>
          <a:p>
            <a:pPr algn="l">
              <a:lnSpc>
                <a:spcPct val="110000"/>
              </a:lnSpc>
            </a:pPr>
            <a:r>
              <a:rPr kumimoji="1" lang="en-US" altLang="zh-CN" sz="3700">
                <a:ln w="12700">
                  <a:noFill/>
                </a:ln>
                <a:solidFill>
                  <a:srgbClr val="CFFBF9">
                    <a:alpha val="9000"/>
                  </a:srgbClr>
                </a:solidFill>
                <a:latin typeface="Source Han Sans CN Heavy Bold"/>
                <a:ea typeface="Source Han Sans CN Heavy Bold"/>
                <a:cs typeface="Source Han Sans CN Heavy Bold"/>
              </a:rPr>
              <a:t>01</a:t>
            </a:r>
            <a:endParaRPr kumimoji="1" lang="zh-CN" altLang="en-US"/>
          </a:p>
        </p:txBody>
      </p:sp>
      <p:sp>
        <p:nvSpPr>
          <p:cNvPr id="18" name="标题 1">
            <a:extLst>
              <a:ext uri="{FF2B5EF4-FFF2-40B4-BE49-F238E27FC236}">
                <a16:creationId xmlns:a16="http://schemas.microsoft.com/office/drawing/2014/main" id="{F78F45C6-C9B6-4002-9F1A-30BFE9405B34}"/>
              </a:ext>
            </a:extLst>
          </p:cNvPr>
          <p:cNvSpPr txBox="1"/>
          <p:nvPr/>
        </p:nvSpPr>
        <p:spPr>
          <a:xfrm>
            <a:off x="4969836" y="5188020"/>
            <a:ext cx="1244290" cy="815461"/>
          </a:xfrm>
          <a:prstGeom prst="rect">
            <a:avLst/>
          </a:prstGeom>
          <a:noFill/>
          <a:ln>
            <a:noFill/>
          </a:ln>
        </p:spPr>
        <p:txBody>
          <a:bodyPr vert="horz" wrap="square" lIns="91440" tIns="45720" rIns="91440" bIns="45720" rtlCol="0" anchor="b"/>
          <a:lstStyle/>
          <a:p>
            <a:pPr algn="l">
              <a:lnSpc>
                <a:spcPct val="110000"/>
              </a:lnSpc>
            </a:pPr>
            <a:r>
              <a:rPr kumimoji="1" lang="en-US" altLang="zh-CN" sz="3700">
                <a:ln w="12700">
                  <a:noFill/>
                </a:ln>
                <a:solidFill>
                  <a:srgbClr val="CFFBF9">
                    <a:alpha val="38440"/>
                  </a:srgbClr>
                </a:solidFill>
                <a:latin typeface="Source Han Sans CN Heavy Bold"/>
                <a:ea typeface="Source Han Sans CN Heavy Bold"/>
                <a:cs typeface="Source Han Sans CN Heavy Bold"/>
              </a:rPr>
              <a:t>02</a:t>
            </a:r>
            <a:endParaRPr kumimoji="1" lang="zh-CN" altLang="en-US"/>
          </a:p>
        </p:txBody>
      </p:sp>
      <p:sp>
        <p:nvSpPr>
          <p:cNvPr id="19" name="标题 1">
            <a:extLst>
              <a:ext uri="{FF2B5EF4-FFF2-40B4-BE49-F238E27FC236}">
                <a16:creationId xmlns:a16="http://schemas.microsoft.com/office/drawing/2014/main" id="{707F9582-E075-47E9-B3FA-33D61F866607}"/>
              </a:ext>
            </a:extLst>
          </p:cNvPr>
          <p:cNvSpPr txBox="1"/>
          <p:nvPr/>
        </p:nvSpPr>
        <p:spPr>
          <a:xfrm>
            <a:off x="7090303" y="5327719"/>
            <a:ext cx="1244290" cy="815461"/>
          </a:xfrm>
          <a:prstGeom prst="rect">
            <a:avLst/>
          </a:prstGeom>
          <a:noFill/>
          <a:ln>
            <a:noFill/>
          </a:ln>
        </p:spPr>
        <p:txBody>
          <a:bodyPr vert="horz" wrap="square" lIns="91440" tIns="45720" rIns="91440" bIns="45720" rtlCol="0" anchor="b"/>
          <a:lstStyle/>
          <a:p>
            <a:pPr algn="l">
              <a:lnSpc>
                <a:spcPct val="110000"/>
              </a:lnSpc>
            </a:pPr>
            <a:r>
              <a:rPr kumimoji="1" lang="en-US" altLang="zh-CN" sz="3700" dirty="0">
                <a:ln w="12700">
                  <a:noFill/>
                </a:ln>
                <a:solidFill>
                  <a:srgbClr val="A1AAFF">
                    <a:alpha val="9000"/>
                  </a:srgbClr>
                </a:solidFill>
                <a:latin typeface="Source Han Sans CN Heavy Bold"/>
                <a:ea typeface="Source Han Sans CN Heavy Bold"/>
                <a:cs typeface="Source Han Sans CN Heavy Bold"/>
              </a:rPr>
              <a:t>03</a:t>
            </a:r>
            <a:endParaRPr kumimoji="1" lang="zh-CN" altLang="en-US" dirty="0"/>
          </a:p>
        </p:txBody>
      </p:sp>
      <p:sp>
        <p:nvSpPr>
          <p:cNvPr id="20" name="标题 1">
            <a:extLst>
              <a:ext uri="{FF2B5EF4-FFF2-40B4-BE49-F238E27FC236}">
                <a16:creationId xmlns:a16="http://schemas.microsoft.com/office/drawing/2014/main" id="{3D4C9DA6-ED24-478A-9636-0812CECE0A72}"/>
              </a:ext>
            </a:extLst>
          </p:cNvPr>
          <p:cNvSpPr txBox="1"/>
          <p:nvPr/>
        </p:nvSpPr>
        <p:spPr>
          <a:xfrm>
            <a:off x="9369148" y="5520299"/>
            <a:ext cx="1244290" cy="815461"/>
          </a:xfrm>
          <a:prstGeom prst="rect">
            <a:avLst/>
          </a:prstGeom>
          <a:noFill/>
          <a:ln>
            <a:noFill/>
          </a:ln>
        </p:spPr>
        <p:txBody>
          <a:bodyPr vert="horz" wrap="square" lIns="91440" tIns="45720" rIns="91440" bIns="45720" rtlCol="0" anchor="b"/>
          <a:lstStyle/>
          <a:p>
            <a:pPr algn="l">
              <a:lnSpc>
                <a:spcPct val="110000"/>
              </a:lnSpc>
            </a:pPr>
            <a:r>
              <a:rPr kumimoji="1" lang="en-US" altLang="zh-CN" sz="3700" dirty="0">
                <a:ln w="12700">
                  <a:noFill/>
                </a:ln>
                <a:solidFill>
                  <a:srgbClr val="CFFBF9">
                    <a:alpha val="38440"/>
                  </a:srgbClr>
                </a:solidFill>
                <a:latin typeface="Source Han Sans CN Heavy Bold"/>
                <a:ea typeface="Source Han Sans CN Heavy Bold"/>
                <a:cs typeface="Source Han Sans CN Heavy Bold"/>
              </a:rPr>
              <a:t>04</a:t>
            </a:r>
            <a:endParaRPr kumimoji="1" lang="zh-CN" altLang="en-US" dirty="0"/>
          </a:p>
        </p:txBody>
      </p:sp>
      <p:sp>
        <p:nvSpPr>
          <p:cNvPr id="21" name="标题 1">
            <a:extLst>
              <a:ext uri="{FF2B5EF4-FFF2-40B4-BE49-F238E27FC236}">
                <a16:creationId xmlns:a16="http://schemas.microsoft.com/office/drawing/2014/main" id="{EFB259AC-A338-4D21-9956-B27A866FC1E5}"/>
              </a:ext>
            </a:extLst>
          </p:cNvPr>
          <p:cNvSpPr txBox="1"/>
          <p:nvPr/>
        </p:nvSpPr>
        <p:spPr>
          <a:xfrm>
            <a:off x="9480222" y="3720389"/>
            <a:ext cx="1624793" cy="815461"/>
          </a:xfrm>
          <a:prstGeom prst="rect">
            <a:avLst/>
          </a:prstGeom>
          <a:noFill/>
          <a:ln>
            <a:noFill/>
          </a:ln>
        </p:spPr>
        <p:txBody>
          <a:bodyPr vert="horz" wrap="square" lIns="0" tIns="0" rIns="0" bIns="0" rtlCol="0" anchor="b"/>
          <a:lstStyle/>
          <a:p>
            <a:pPr algn="l">
              <a:lnSpc>
                <a:spcPct val="130000"/>
              </a:lnSpc>
            </a:pPr>
            <a:r>
              <a:rPr kumimoji="1" lang="en-US" altLang="zh-CN" sz="2400" dirty="0" err="1">
                <a:ln w="12700">
                  <a:noFill/>
                </a:ln>
                <a:solidFill>
                  <a:srgbClr val="000000">
                    <a:alpha val="100000"/>
                  </a:srgbClr>
                </a:solidFill>
                <a:latin typeface="Source Han Sans CN Bold Bold"/>
                <a:ea typeface="Source Han Sans CN Bold Bold"/>
                <a:cs typeface="Source Han Sans CN Bold Bold"/>
              </a:rPr>
              <a:t>利益相关方的信息</a:t>
            </a:r>
            <a:endParaRPr kumimoji="1" lang="zh-CN" altLang="en-US" sz="2400" dirty="0"/>
          </a:p>
        </p:txBody>
      </p:sp>
      <p:sp>
        <p:nvSpPr>
          <p:cNvPr id="23" name="标题 1">
            <a:extLst>
              <a:ext uri="{FF2B5EF4-FFF2-40B4-BE49-F238E27FC236}">
                <a16:creationId xmlns:a16="http://schemas.microsoft.com/office/drawing/2014/main" id="{24FFFB3D-18F3-4FA9-A82D-D69B31F44645}"/>
              </a:ext>
            </a:extLst>
          </p:cNvPr>
          <p:cNvSpPr txBox="1"/>
          <p:nvPr/>
        </p:nvSpPr>
        <p:spPr>
          <a:xfrm rot="10021203">
            <a:off x="-706943" y="3053780"/>
            <a:ext cx="2716220" cy="2716218"/>
          </a:xfrm>
          <a:prstGeom prst="ellipse">
            <a:avLst/>
          </a:prstGeom>
          <a:gradFill>
            <a:gsLst>
              <a:gs pos="0">
                <a:schemeClr val="accent1">
                  <a:lumMod val="40000"/>
                  <a:lumOff val="60000"/>
                </a:schemeClr>
              </a:gs>
              <a:gs pos="100000">
                <a:schemeClr val="accent1">
                  <a:lumMod val="20000"/>
                  <a:lumOff val="8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a:extLst>
              <a:ext uri="{FF2B5EF4-FFF2-40B4-BE49-F238E27FC236}">
                <a16:creationId xmlns:a16="http://schemas.microsoft.com/office/drawing/2014/main" id="{1BE67B0C-4855-4331-97E8-CBF795C5A280}"/>
              </a:ext>
            </a:extLst>
          </p:cNvPr>
          <p:cNvSpPr txBox="1"/>
          <p:nvPr/>
        </p:nvSpPr>
        <p:spPr>
          <a:xfrm rot="10800000" flipH="1" flipV="1">
            <a:off x="344507" y="3930769"/>
            <a:ext cx="994320" cy="96224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Tree>
    <p:extLst>
      <p:ext uri="{BB962C8B-B14F-4D97-AF65-F5344CB8AC3E}">
        <p14:creationId xmlns:p14="http://schemas.microsoft.com/office/powerpoint/2010/main" val="1487197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rtlCol="0"/>
          <a:lstStyle/>
          <a:p>
            <a:pPr rtl="0"/>
            <a:r>
              <a:rPr lang="zh-CN" altLang="en-US" dirty="0"/>
              <a:t>本章咱们学习了</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0AB8BCC3-1600-4308-8014-14A0B186C185}"/>
              </a:ext>
            </a:extLst>
          </p:cNvPr>
          <p:cNvSpPr>
            <a:spLocks noGrp="1"/>
          </p:cNvSpPr>
          <p:nvPr>
            <p:ph idx="13"/>
          </p:nvPr>
        </p:nvSpPr>
        <p:spPr>
          <a:xfrm>
            <a:off x="1295401"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通信与网络的概念</a:t>
            </a:r>
          </a:p>
        </p:txBody>
      </p:sp>
      <p:sp>
        <p:nvSpPr>
          <p:cNvPr id="7" name="内容占位符 6">
            <a:extLst>
              <a:ext uri="{FF2B5EF4-FFF2-40B4-BE49-F238E27FC236}">
                <a16:creationId xmlns:a16="http://schemas.microsoft.com/office/drawing/2014/main" id="{428FDBB6-6A54-4B1D-ABBE-DE509301FF60}"/>
              </a:ext>
            </a:extLst>
          </p:cNvPr>
          <p:cNvSpPr>
            <a:spLocks noGrp="1"/>
          </p:cNvSpPr>
          <p:nvPr>
            <p:ph idx="14"/>
          </p:nvPr>
        </p:nvSpPr>
        <p:spPr>
          <a:xfrm>
            <a:off x="4496657"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计算机网络的演化历程</a:t>
            </a:r>
          </a:p>
        </p:txBody>
      </p:sp>
      <p:sp>
        <p:nvSpPr>
          <p:cNvPr id="8" name="内容占位符 7">
            <a:extLst>
              <a:ext uri="{FF2B5EF4-FFF2-40B4-BE49-F238E27FC236}">
                <a16:creationId xmlns:a16="http://schemas.microsoft.com/office/drawing/2014/main" id="{E6B05710-068E-495A-A0FE-9CCD02F298A8}"/>
              </a:ext>
            </a:extLst>
          </p:cNvPr>
          <p:cNvSpPr>
            <a:spLocks noGrp="1"/>
          </p:cNvSpPr>
          <p:nvPr>
            <p:ph idx="15"/>
          </p:nvPr>
        </p:nvSpPr>
        <p:spPr>
          <a:xfrm>
            <a:off x="7697914" y="3229053"/>
            <a:ext cx="3198683"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计算机网络的分类和评价指标</a:t>
            </a:r>
          </a:p>
        </p:txBody>
      </p:sp>
      <p:sp>
        <p:nvSpPr>
          <p:cNvPr id="9" name="内容占位符 3">
            <a:extLst>
              <a:ext uri="{FF2B5EF4-FFF2-40B4-BE49-F238E27FC236}">
                <a16:creationId xmlns:a16="http://schemas.microsoft.com/office/drawing/2014/main" id="{7877A15A-6A50-4533-A186-FC528136723F}"/>
              </a:ext>
            </a:extLst>
          </p:cNvPr>
          <p:cNvSpPr txBox="1">
            <a:spLocks/>
          </p:cNvSpPr>
          <p:nvPr/>
        </p:nvSpPr>
        <p:spPr>
          <a:xfrm>
            <a:off x="2455191" y="4765016"/>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计算机网络的体系结构</a:t>
            </a:r>
          </a:p>
        </p:txBody>
      </p:sp>
      <p:sp>
        <p:nvSpPr>
          <p:cNvPr id="10" name="内容占位符 7">
            <a:extLst>
              <a:ext uri="{FF2B5EF4-FFF2-40B4-BE49-F238E27FC236}">
                <a16:creationId xmlns:a16="http://schemas.microsoft.com/office/drawing/2014/main" id="{B2666208-393D-463E-A85F-64D7778EF1C3}"/>
              </a:ext>
            </a:extLst>
          </p:cNvPr>
          <p:cNvSpPr txBox="1">
            <a:spLocks/>
          </p:cNvSpPr>
          <p:nvPr/>
        </p:nvSpPr>
        <p:spPr>
          <a:xfrm>
            <a:off x="6098572" y="4765016"/>
            <a:ext cx="3198683"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网络中的法律和社会问题</a:t>
            </a:r>
          </a:p>
        </p:txBody>
      </p:sp>
    </p:spTree>
    <p:extLst>
      <p:ext uri="{BB962C8B-B14F-4D97-AF65-F5344CB8AC3E}">
        <p14:creationId xmlns:p14="http://schemas.microsoft.com/office/powerpoint/2010/main" val="16654839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8C9D2-5CD9-47E9-AF21-F3F5717F9126}"/>
              </a:ext>
            </a:extLst>
          </p:cNvPr>
          <p:cNvSpPr>
            <a:spLocks noGrp="1"/>
          </p:cNvSpPr>
          <p:nvPr>
            <p:ph type="title"/>
          </p:nvPr>
        </p:nvSpPr>
        <p:spPr/>
        <p:txBody>
          <a:bodyPr/>
          <a:lstStyle/>
          <a:p>
            <a:r>
              <a:rPr lang="zh-CN" altLang="en-US" dirty="0"/>
              <a:t>接下来</a:t>
            </a:r>
          </a:p>
        </p:txBody>
      </p:sp>
      <p:sp>
        <p:nvSpPr>
          <p:cNvPr id="4" name="内容占位符 3">
            <a:extLst>
              <a:ext uri="{FF2B5EF4-FFF2-40B4-BE49-F238E27FC236}">
                <a16:creationId xmlns:a16="http://schemas.microsoft.com/office/drawing/2014/main" id="{A8AFA7B2-71AD-4E41-8D05-5297B0B5D7E6}"/>
              </a:ext>
            </a:extLst>
          </p:cNvPr>
          <p:cNvSpPr>
            <a:spLocks noGrp="1"/>
          </p:cNvSpPr>
          <p:nvPr>
            <p:ph idx="13"/>
          </p:nvPr>
        </p:nvSpPr>
        <p:spPr>
          <a:xfrm>
            <a:off x="1295401" y="3205802"/>
            <a:ext cx="2952000" cy="1109133"/>
          </a:xfrm>
        </p:spPr>
        <p:txBody>
          <a:bodyPr/>
          <a:lstStyle/>
          <a:p>
            <a:r>
              <a:rPr lang="zh-CN" altLang="en-US" dirty="0"/>
              <a:t>数据通信的基本原理</a:t>
            </a:r>
          </a:p>
        </p:txBody>
      </p:sp>
      <p:sp>
        <p:nvSpPr>
          <p:cNvPr id="5" name="内容占位符 4">
            <a:extLst>
              <a:ext uri="{FF2B5EF4-FFF2-40B4-BE49-F238E27FC236}">
                <a16:creationId xmlns:a16="http://schemas.microsoft.com/office/drawing/2014/main" id="{FB87D3F4-CAE4-4B4F-A6CA-C125E145EE47}"/>
              </a:ext>
            </a:extLst>
          </p:cNvPr>
          <p:cNvSpPr>
            <a:spLocks noGrp="1"/>
          </p:cNvSpPr>
          <p:nvPr>
            <p:ph idx="14"/>
          </p:nvPr>
        </p:nvSpPr>
        <p:spPr>
          <a:xfrm>
            <a:off x="4620000" y="3205802"/>
            <a:ext cx="2952000" cy="1109133"/>
          </a:xfrm>
        </p:spPr>
        <p:txBody>
          <a:bodyPr/>
          <a:lstStyle/>
          <a:p>
            <a:r>
              <a:rPr lang="zh-CN" altLang="en-US" dirty="0"/>
              <a:t>网络提供服务及应用</a:t>
            </a:r>
          </a:p>
        </p:txBody>
      </p:sp>
      <p:sp>
        <p:nvSpPr>
          <p:cNvPr id="6" name="内容占位符 5">
            <a:extLst>
              <a:ext uri="{FF2B5EF4-FFF2-40B4-BE49-F238E27FC236}">
                <a16:creationId xmlns:a16="http://schemas.microsoft.com/office/drawing/2014/main" id="{D2C55592-F566-4E61-B959-8ED7B39089BD}"/>
              </a:ext>
            </a:extLst>
          </p:cNvPr>
          <p:cNvSpPr>
            <a:spLocks noGrp="1"/>
          </p:cNvSpPr>
          <p:nvPr>
            <p:ph idx="15"/>
          </p:nvPr>
        </p:nvSpPr>
        <p:spPr>
          <a:xfrm>
            <a:off x="7944598" y="3205802"/>
            <a:ext cx="2952000" cy="1109133"/>
          </a:xfrm>
        </p:spPr>
        <p:txBody>
          <a:bodyPr/>
          <a:lstStyle/>
          <a:p>
            <a:r>
              <a:rPr lang="zh-CN" altLang="en-US" dirty="0"/>
              <a:t>局域网</a:t>
            </a:r>
          </a:p>
        </p:txBody>
      </p:sp>
      <p:sp>
        <p:nvSpPr>
          <p:cNvPr id="7" name="内容占位符 3">
            <a:extLst>
              <a:ext uri="{FF2B5EF4-FFF2-40B4-BE49-F238E27FC236}">
                <a16:creationId xmlns:a16="http://schemas.microsoft.com/office/drawing/2014/main" id="{1DEB989E-52C7-4D25-8461-0A2B3BA387AD}"/>
              </a:ext>
            </a:extLst>
          </p:cNvPr>
          <p:cNvSpPr txBox="1">
            <a:spLocks/>
          </p:cNvSpPr>
          <p:nvPr/>
        </p:nvSpPr>
        <p:spPr>
          <a:xfrm>
            <a:off x="1295400" y="4694554"/>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网络互联</a:t>
            </a:r>
          </a:p>
        </p:txBody>
      </p:sp>
      <p:sp>
        <p:nvSpPr>
          <p:cNvPr id="8" name="内容占位符 7">
            <a:extLst>
              <a:ext uri="{FF2B5EF4-FFF2-40B4-BE49-F238E27FC236}">
                <a16:creationId xmlns:a16="http://schemas.microsoft.com/office/drawing/2014/main" id="{0B48F8E3-5925-4F69-A1D4-817635E859BC}"/>
              </a:ext>
            </a:extLst>
          </p:cNvPr>
          <p:cNvSpPr txBox="1">
            <a:spLocks/>
          </p:cNvSpPr>
          <p:nvPr/>
        </p:nvSpPr>
        <p:spPr>
          <a:xfrm>
            <a:off x="4619999" y="4717801"/>
            <a:ext cx="2952001"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拥塞控制</a:t>
            </a:r>
          </a:p>
        </p:txBody>
      </p:sp>
      <p:sp>
        <p:nvSpPr>
          <p:cNvPr id="9" name="内容占位符 5">
            <a:extLst>
              <a:ext uri="{FF2B5EF4-FFF2-40B4-BE49-F238E27FC236}">
                <a16:creationId xmlns:a16="http://schemas.microsoft.com/office/drawing/2014/main" id="{F6B647B6-9145-4CC6-BE28-52F1D05ADE30}"/>
              </a:ext>
            </a:extLst>
          </p:cNvPr>
          <p:cNvSpPr txBox="1">
            <a:spLocks/>
          </p:cNvSpPr>
          <p:nvPr/>
        </p:nvSpPr>
        <p:spPr>
          <a:xfrm>
            <a:off x="7944597" y="4694553"/>
            <a:ext cx="2952000" cy="1109133"/>
          </a:xfrm>
          <a:prstGeom prst="rect">
            <a:avLst/>
          </a:prstGeom>
          <a:ln w="44450" cap="sq" cmpd="thinThick">
            <a:solidFill>
              <a:srgbClr val="C00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软件定义网络</a:t>
            </a:r>
          </a:p>
        </p:txBody>
      </p:sp>
    </p:spTree>
    <p:extLst>
      <p:ext uri="{BB962C8B-B14F-4D97-AF65-F5344CB8AC3E}">
        <p14:creationId xmlns:p14="http://schemas.microsoft.com/office/powerpoint/2010/main" val="40893386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a:t>作  业</a:t>
            </a:r>
            <a:endParaRPr lang="zh-CN" altLang="en-US" dirty="0"/>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endParaRPr lang="zh-CN" altLang="en-US" sz="2400" dirty="0"/>
          </a:p>
        </p:txBody>
      </p:sp>
    </p:spTree>
    <p:extLst>
      <p:ext uri="{BB962C8B-B14F-4D97-AF65-F5344CB8AC3E}">
        <p14:creationId xmlns:p14="http://schemas.microsoft.com/office/powerpoint/2010/main" val="419600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2A8F9-E6FB-4D8B-9CCD-0998016B75EB}"/>
              </a:ext>
            </a:extLst>
          </p:cNvPr>
          <p:cNvSpPr>
            <a:spLocks noGrp="1"/>
          </p:cNvSpPr>
          <p:nvPr>
            <p:ph type="title"/>
          </p:nvPr>
        </p:nvSpPr>
        <p:spPr/>
        <p:txBody>
          <a:bodyPr/>
          <a:lstStyle/>
          <a:p>
            <a:r>
              <a:rPr lang="zh-CN" altLang="en-US" dirty="0"/>
              <a:t>协议的标准化</a:t>
            </a:r>
          </a:p>
        </p:txBody>
      </p:sp>
      <p:sp>
        <p:nvSpPr>
          <p:cNvPr id="4" name="Text Box 79">
            <a:extLst>
              <a:ext uri="{FF2B5EF4-FFF2-40B4-BE49-F238E27FC236}">
                <a16:creationId xmlns:a16="http://schemas.microsoft.com/office/drawing/2014/main" id="{C09A9A5D-A715-4DEC-9387-B72245122206}"/>
              </a:ext>
            </a:extLst>
          </p:cNvPr>
          <p:cNvSpPr txBox="1">
            <a:spLocks noGrp="1" noChangeArrowheads="1"/>
          </p:cNvSpPr>
          <p:nvPr>
            <p:ph idx="1"/>
          </p:nvPr>
        </p:nvSpPr>
        <p:spPr bwMode="auto">
          <a:xfrm>
            <a:off x="1295400" y="2557463"/>
            <a:ext cx="9601200" cy="163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标准的形式：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RFC</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lang="en-US" altLang="zh-CN" sz="2800" dirty="0">
                <a:cs typeface="Arial" panose="020B0604020202020204" pitchFamily="34" charset="0"/>
              </a:rPr>
              <a:t> </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Request for comments</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endPar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a:p>
            <a:endPar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制定计算机网络国际标准的组织</a:t>
            </a:r>
          </a:p>
        </p:txBody>
      </p:sp>
      <p:grpSp>
        <p:nvGrpSpPr>
          <p:cNvPr id="5" name="组合 4">
            <a:extLst>
              <a:ext uri="{FF2B5EF4-FFF2-40B4-BE49-F238E27FC236}">
                <a16:creationId xmlns:a16="http://schemas.microsoft.com/office/drawing/2014/main" id="{22561304-8AB2-49BF-919C-C41F0C12C374}"/>
              </a:ext>
            </a:extLst>
          </p:cNvPr>
          <p:cNvGrpSpPr/>
          <p:nvPr/>
        </p:nvGrpSpPr>
        <p:grpSpPr>
          <a:xfrm>
            <a:off x="1819671" y="4630657"/>
            <a:ext cx="2225435" cy="584775"/>
            <a:chOff x="3051917" y="4900237"/>
            <a:chExt cx="2225435" cy="584775"/>
          </a:xfrm>
        </p:grpSpPr>
        <p:sp>
          <p:nvSpPr>
            <p:cNvPr id="6" name="矩形: 圆角 23">
              <a:extLst>
                <a:ext uri="{FF2B5EF4-FFF2-40B4-BE49-F238E27FC236}">
                  <a16:creationId xmlns:a16="http://schemas.microsoft.com/office/drawing/2014/main" id="{CF819AE9-4A79-4248-AB75-8D4AD86332FD}"/>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7D82B4A-A813-446C-9C57-92CF0041B8EA}"/>
                </a:ext>
              </a:extLst>
            </p:cNvPr>
            <p:cNvSpPr/>
            <p:nvPr/>
          </p:nvSpPr>
          <p:spPr>
            <a:xfrm>
              <a:off x="3051917" y="4991355"/>
              <a:ext cx="2225435" cy="461665"/>
            </a:xfrm>
            <a:prstGeom prst="rect">
              <a:avLst/>
            </a:prstGeom>
          </p:spPr>
          <p:txBody>
            <a:bodyPr wrap="squar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ITU</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C7DEC03-758D-4D61-8C03-9D76741A260B}"/>
              </a:ext>
            </a:extLst>
          </p:cNvPr>
          <p:cNvGrpSpPr/>
          <p:nvPr/>
        </p:nvGrpSpPr>
        <p:grpSpPr>
          <a:xfrm>
            <a:off x="5012052" y="4660219"/>
            <a:ext cx="2225435" cy="584775"/>
            <a:chOff x="3051917" y="4900237"/>
            <a:chExt cx="2225435" cy="584775"/>
          </a:xfrm>
        </p:grpSpPr>
        <p:sp>
          <p:nvSpPr>
            <p:cNvPr id="9" name="矩形: 圆角 23">
              <a:extLst>
                <a:ext uri="{FF2B5EF4-FFF2-40B4-BE49-F238E27FC236}">
                  <a16:creationId xmlns:a16="http://schemas.microsoft.com/office/drawing/2014/main" id="{F9D42482-7774-4CFF-BBFB-89A8AA067D14}"/>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7B1C4D6-9B72-47EF-A1F8-FECB84425883}"/>
                </a:ext>
              </a:extLst>
            </p:cNvPr>
            <p:cNvSpPr/>
            <p:nvPr/>
          </p:nvSpPr>
          <p:spPr>
            <a:xfrm>
              <a:off x="3051917" y="4991355"/>
              <a:ext cx="2225435" cy="461665"/>
            </a:xfrm>
            <a:prstGeom prst="rect">
              <a:avLst/>
            </a:prstGeom>
          </p:spPr>
          <p:txBody>
            <a:bodyPr wrap="squar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ISO</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7945AEDA-1A22-4E8C-BC3A-19FEF6BB67F7}"/>
              </a:ext>
            </a:extLst>
          </p:cNvPr>
          <p:cNvGrpSpPr/>
          <p:nvPr/>
        </p:nvGrpSpPr>
        <p:grpSpPr>
          <a:xfrm>
            <a:off x="8204434" y="4630657"/>
            <a:ext cx="2225435" cy="584775"/>
            <a:chOff x="3051917" y="4900237"/>
            <a:chExt cx="2225435" cy="584775"/>
          </a:xfrm>
        </p:grpSpPr>
        <p:sp>
          <p:nvSpPr>
            <p:cNvPr id="12" name="矩形: 圆角 23">
              <a:extLst>
                <a:ext uri="{FF2B5EF4-FFF2-40B4-BE49-F238E27FC236}">
                  <a16:creationId xmlns:a16="http://schemas.microsoft.com/office/drawing/2014/main" id="{7232D235-0743-4FDD-8EE9-5E235DCDA331}"/>
                </a:ext>
              </a:extLst>
            </p:cNvPr>
            <p:cNvSpPr/>
            <p:nvPr/>
          </p:nvSpPr>
          <p:spPr>
            <a:xfrm>
              <a:off x="3051918" y="490023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9FB68D7-CC5E-45C5-8067-F3DD194C1A0D}"/>
                </a:ext>
              </a:extLst>
            </p:cNvPr>
            <p:cNvSpPr/>
            <p:nvPr/>
          </p:nvSpPr>
          <p:spPr>
            <a:xfrm>
              <a:off x="3051917" y="4991355"/>
              <a:ext cx="2225435" cy="461665"/>
            </a:xfrm>
            <a:prstGeom prst="rect">
              <a:avLst/>
            </a:prstGeom>
          </p:spPr>
          <p:txBody>
            <a:bodyPr wrap="squar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IEEE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88439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3526F-426E-472C-A65E-B7551D5B7080}"/>
              </a:ext>
            </a:extLst>
          </p:cNvPr>
          <p:cNvSpPr>
            <a:spLocks noGrp="1"/>
          </p:cNvSpPr>
          <p:nvPr>
            <p:ph type="title"/>
          </p:nvPr>
        </p:nvSpPr>
        <p:spPr/>
        <p:txBody>
          <a:bodyPr/>
          <a:lstStyle/>
          <a:p>
            <a:r>
              <a:rPr lang="zh-CN" altLang="en-US" dirty="0"/>
              <a:t>计算机网络的功能</a:t>
            </a:r>
          </a:p>
        </p:txBody>
      </p:sp>
      <p:sp>
        <p:nvSpPr>
          <p:cNvPr id="4" name="文本框 3">
            <a:extLst>
              <a:ext uri="{FF2B5EF4-FFF2-40B4-BE49-F238E27FC236}">
                <a16:creationId xmlns:a16="http://schemas.microsoft.com/office/drawing/2014/main" id="{F2DDBC01-6D61-49A9-AD61-355C14C31227}"/>
              </a:ext>
            </a:extLst>
          </p:cNvPr>
          <p:cNvSpPr txBox="1"/>
          <p:nvPr/>
        </p:nvSpPr>
        <p:spPr>
          <a:xfrm>
            <a:off x="3155182" y="3717891"/>
            <a:ext cx="1826141" cy="584775"/>
          </a:xfrm>
          <a:prstGeom prst="rect">
            <a:avLst/>
          </a:prstGeom>
          <a:noFill/>
          <a:ln>
            <a:solidFill>
              <a:schemeClr val="tx1"/>
            </a:solidFill>
          </a:ln>
        </p:spPr>
        <p:txBody>
          <a:bodyPr wrap="none" rtlCol="0">
            <a:spAutoFit/>
          </a:bodyPr>
          <a:lstStyle/>
          <a:p>
            <a:r>
              <a:rPr lang="zh-CN" altLang="en-US" sz="3200" b="1" dirty="0"/>
              <a:t>资源共享</a:t>
            </a:r>
          </a:p>
        </p:txBody>
      </p:sp>
      <p:sp>
        <p:nvSpPr>
          <p:cNvPr id="5" name="文本框 4">
            <a:extLst>
              <a:ext uri="{FF2B5EF4-FFF2-40B4-BE49-F238E27FC236}">
                <a16:creationId xmlns:a16="http://schemas.microsoft.com/office/drawing/2014/main" id="{59956C6D-9138-452F-BC73-78A7EBC30521}"/>
              </a:ext>
            </a:extLst>
          </p:cNvPr>
          <p:cNvSpPr txBox="1"/>
          <p:nvPr/>
        </p:nvSpPr>
        <p:spPr>
          <a:xfrm>
            <a:off x="6772589" y="3717891"/>
            <a:ext cx="1826141" cy="584775"/>
          </a:xfrm>
          <a:prstGeom prst="rect">
            <a:avLst/>
          </a:prstGeom>
          <a:noFill/>
          <a:ln>
            <a:solidFill>
              <a:schemeClr val="tx1"/>
            </a:solidFill>
          </a:ln>
        </p:spPr>
        <p:txBody>
          <a:bodyPr wrap="none" rtlCol="0">
            <a:spAutoFit/>
          </a:bodyPr>
          <a:lstStyle/>
          <a:p>
            <a:r>
              <a:rPr lang="zh-CN" altLang="en-US" sz="3200" b="1" dirty="0"/>
              <a:t>信息传递</a:t>
            </a:r>
          </a:p>
        </p:txBody>
      </p:sp>
    </p:spTree>
    <p:extLst>
      <p:ext uri="{BB962C8B-B14F-4D97-AF65-F5344CB8AC3E}">
        <p14:creationId xmlns:p14="http://schemas.microsoft.com/office/powerpoint/2010/main" val="356066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0BCAB-07D6-49D8-AAB2-C3850D895EF7}"/>
              </a:ext>
            </a:extLst>
          </p:cNvPr>
          <p:cNvSpPr>
            <a:spLocks noGrp="1"/>
          </p:cNvSpPr>
          <p:nvPr>
            <p:ph type="title"/>
          </p:nvPr>
        </p:nvSpPr>
        <p:spPr>
          <a:xfrm>
            <a:off x="1295402" y="387133"/>
            <a:ext cx="9601196" cy="1303867"/>
          </a:xfrm>
        </p:spPr>
        <p:txBody>
          <a:bodyPr/>
          <a:lstStyle/>
          <a:p>
            <a:r>
              <a:rPr lang="zh-CN" altLang="en-US" dirty="0"/>
              <a:t>计算机网络提供的服务</a:t>
            </a:r>
          </a:p>
        </p:txBody>
      </p:sp>
      <p:pic>
        <p:nvPicPr>
          <p:cNvPr id="4" name="Picture 2" descr="https://timgsa.baidu.com/timg?image&amp;quality=80&amp;size=b9999_10000&amp;sec=1567146371078&amp;di=c966789e3a83b6a7a54735815ec38619&amp;imgtype=0&amp;src=http%3A%2F%2Fwww.pigcms.com%2FPublic%2Fuplode%2Fimage%2F20150812%2F20150812100115_99480.png">
            <a:extLst>
              <a:ext uri="{FF2B5EF4-FFF2-40B4-BE49-F238E27FC236}">
                <a16:creationId xmlns:a16="http://schemas.microsoft.com/office/drawing/2014/main" id="{6BF4B892-AA2D-434A-B1F5-54A4DB15C9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82" t="54" r="14072" b="5986"/>
          <a:stretch/>
        </p:blipFill>
        <p:spPr bwMode="auto">
          <a:xfrm>
            <a:off x="1971155" y="1426003"/>
            <a:ext cx="7868690" cy="476068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C82EC70E-A503-417A-985C-50AB9640CF9E}"/>
              </a:ext>
            </a:extLst>
          </p:cNvPr>
          <p:cNvGrpSpPr/>
          <p:nvPr/>
        </p:nvGrpSpPr>
        <p:grpSpPr>
          <a:xfrm>
            <a:off x="4073722" y="2041146"/>
            <a:ext cx="3280229" cy="3461264"/>
            <a:chOff x="9573994" y="-756645"/>
            <a:chExt cx="3280229" cy="3461264"/>
          </a:xfrm>
        </p:grpSpPr>
        <p:pic>
          <p:nvPicPr>
            <p:cNvPr id="6" name="Picture 4" descr="https://timgsa.baidu.com/timg?image&amp;quality=80&amp;size=b9999_10000&amp;sec=1567147157605&amp;di=e1c708392b03342fc5932a95e589c307&amp;imgtype=0&amp;src=http%3A%2F%2Fwww.chinacar.com.cn%2Fresources%2Fueditor%2Fimage%2F20160930%2F1475206108205246.jpg">
              <a:extLst>
                <a:ext uri="{FF2B5EF4-FFF2-40B4-BE49-F238E27FC236}">
                  <a16:creationId xmlns:a16="http://schemas.microsoft.com/office/drawing/2014/main" id="{334EA38E-36BF-4899-A081-4E2E0D8C1C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6"/>
            <a:stretch/>
          </p:blipFill>
          <p:spPr bwMode="auto">
            <a:xfrm>
              <a:off x="9573994" y="-756645"/>
              <a:ext cx="3280229" cy="3168877"/>
            </a:xfrm>
            <a:prstGeom prst="ellipse">
              <a:avLst/>
            </a:prstGeom>
            <a:ln w="57150">
              <a:solidFill>
                <a:srgbClr val="5BCCF6"/>
              </a:solidFill>
            </a:ln>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BE2DC178-0B48-4B78-AC44-628DE68FFF24}"/>
                </a:ext>
              </a:extLst>
            </p:cNvPr>
            <p:cNvGrpSpPr/>
            <p:nvPr/>
          </p:nvGrpSpPr>
          <p:grpSpPr>
            <a:xfrm>
              <a:off x="10101390" y="2119844"/>
              <a:ext cx="2225436" cy="584775"/>
              <a:chOff x="1263765" y="4127662"/>
              <a:chExt cx="2742830" cy="584775"/>
            </a:xfrm>
          </p:grpSpPr>
          <p:sp>
            <p:nvSpPr>
              <p:cNvPr id="8" name="矩形: 圆角 23">
                <a:extLst>
                  <a:ext uri="{FF2B5EF4-FFF2-40B4-BE49-F238E27FC236}">
                    <a16:creationId xmlns:a16="http://schemas.microsoft.com/office/drawing/2014/main" id="{4DAF7E88-5E1D-4277-A410-6FD78A472487}"/>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25994D4-8A8A-4A27-BB8C-9DBC2DE20311}"/>
                  </a:ext>
                </a:extLst>
              </p:cNvPr>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自动驾驶</a:t>
                </a:r>
              </a:p>
            </p:txBody>
          </p:sp>
        </p:grpSp>
      </p:grpSp>
      <p:grpSp>
        <p:nvGrpSpPr>
          <p:cNvPr id="10" name="组合 9">
            <a:extLst>
              <a:ext uri="{FF2B5EF4-FFF2-40B4-BE49-F238E27FC236}">
                <a16:creationId xmlns:a16="http://schemas.microsoft.com/office/drawing/2014/main" id="{EC0FF969-0AA6-42CD-B014-6D08CDE85853}"/>
              </a:ext>
            </a:extLst>
          </p:cNvPr>
          <p:cNvGrpSpPr/>
          <p:nvPr/>
        </p:nvGrpSpPr>
        <p:grpSpPr>
          <a:xfrm>
            <a:off x="4073721" y="2041146"/>
            <a:ext cx="3280228" cy="3436650"/>
            <a:chOff x="3335039" y="-1980540"/>
            <a:chExt cx="3280228" cy="3436650"/>
          </a:xfrm>
        </p:grpSpPr>
        <p:pic>
          <p:nvPicPr>
            <p:cNvPr id="11" name="Picture 14" descr="https://timgsa.baidu.com/timg?image&amp;quality=80&amp;size=b9999_10000&amp;sec=1567147009781&amp;di=bffc08b86f4458a8598ca53ac34a9b8e&amp;imgtype=0&amp;src=http%3A%2F%2Fpic13.qiyeku.com%2Fqiyeku_pic%2F2014%2F9%2F2%2Fmrjsh%2Fbanner%2Fbanner_pic%2Fimage%2F2014_09_05%2F20140905033315526.jpg">
              <a:extLst>
                <a:ext uri="{FF2B5EF4-FFF2-40B4-BE49-F238E27FC236}">
                  <a16:creationId xmlns:a16="http://schemas.microsoft.com/office/drawing/2014/main" id="{693A99B6-29F6-44DF-AF39-C49628F5E7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9"/>
            <a:stretch/>
          </p:blipFill>
          <p:spPr bwMode="auto">
            <a:xfrm>
              <a:off x="3335039" y="-1980540"/>
              <a:ext cx="3280228" cy="3171444"/>
            </a:xfrm>
            <a:prstGeom prst="ellipse">
              <a:avLst/>
            </a:prstGeom>
            <a:ln w="57150">
              <a:solidFill>
                <a:srgbClr val="5BCCF6"/>
              </a:solidFill>
            </a:ln>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id="{6A424EF9-0CB6-44D6-A68F-2EF6DA03CE5E}"/>
                </a:ext>
              </a:extLst>
            </p:cNvPr>
            <p:cNvGrpSpPr/>
            <p:nvPr/>
          </p:nvGrpSpPr>
          <p:grpSpPr>
            <a:xfrm>
              <a:off x="3862436" y="871335"/>
              <a:ext cx="2226142" cy="584775"/>
              <a:chOff x="3862437" y="939482"/>
              <a:chExt cx="2226142" cy="584775"/>
            </a:xfrm>
          </p:grpSpPr>
          <p:sp>
            <p:nvSpPr>
              <p:cNvPr id="13" name="矩形: 圆角 23">
                <a:extLst>
                  <a:ext uri="{FF2B5EF4-FFF2-40B4-BE49-F238E27FC236}">
                    <a16:creationId xmlns:a16="http://schemas.microsoft.com/office/drawing/2014/main" id="{2961471D-32BA-42EF-8497-62C05778D462}"/>
                  </a:ext>
                </a:extLst>
              </p:cNvPr>
              <p:cNvSpPr/>
              <p:nvPr/>
            </p:nvSpPr>
            <p:spPr>
              <a:xfrm>
                <a:off x="3863145" y="939482"/>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1F346DD-D0C3-4E9C-AC5B-B8AABAB4C6B1}"/>
                  </a:ext>
                </a:extLst>
              </p:cNvPr>
              <p:cNvSpPr/>
              <p:nvPr/>
            </p:nvSpPr>
            <p:spPr>
              <a:xfrm>
                <a:off x="3862437" y="1028617"/>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智慧家电</a:t>
                </a:r>
              </a:p>
            </p:txBody>
          </p:sp>
        </p:grpSp>
      </p:grpSp>
      <p:grpSp>
        <p:nvGrpSpPr>
          <p:cNvPr id="15" name="组合 14">
            <a:extLst>
              <a:ext uri="{FF2B5EF4-FFF2-40B4-BE49-F238E27FC236}">
                <a16:creationId xmlns:a16="http://schemas.microsoft.com/office/drawing/2014/main" id="{A01E3CF5-DE87-45C4-8E36-456177879834}"/>
              </a:ext>
            </a:extLst>
          </p:cNvPr>
          <p:cNvGrpSpPr/>
          <p:nvPr/>
        </p:nvGrpSpPr>
        <p:grpSpPr>
          <a:xfrm>
            <a:off x="4073717" y="2041146"/>
            <a:ext cx="3280232" cy="3436490"/>
            <a:chOff x="4666985" y="-759611"/>
            <a:chExt cx="3280232" cy="3436490"/>
          </a:xfrm>
        </p:grpSpPr>
        <p:pic>
          <p:nvPicPr>
            <p:cNvPr id="16" name="图片 15">
              <a:extLst>
                <a:ext uri="{FF2B5EF4-FFF2-40B4-BE49-F238E27FC236}">
                  <a16:creationId xmlns:a16="http://schemas.microsoft.com/office/drawing/2014/main" id="{AF0691CE-12BE-4497-99B2-E92342CE1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985" y="-759611"/>
              <a:ext cx="3280232" cy="3171844"/>
            </a:xfrm>
            <a:prstGeom prst="ellipse">
              <a:avLst/>
            </a:prstGeom>
            <a:ln w="57150">
              <a:solidFill>
                <a:srgbClr val="5BCCF6"/>
              </a:solidFill>
            </a:ln>
          </p:spPr>
        </p:pic>
        <p:grpSp>
          <p:nvGrpSpPr>
            <p:cNvPr id="17" name="组合 16">
              <a:extLst>
                <a:ext uri="{FF2B5EF4-FFF2-40B4-BE49-F238E27FC236}">
                  <a16:creationId xmlns:a16="http://schemas.microsoft.com/office/drawing/2014/main" id="{B8C8C3DE-0C88-4EA0-B630-696C30CABD14}"/>
                </a:ext>
              </a:extLst>
            </p:cNvPr>
            <p:cNvGrpSpPr/>
            <p:nvPr/>
          </p:nvGrpSpPr>
          <p:grpSpPr>
            <a:xfrm>
              <a:off x="5194386" y="2092104"/>
              <a:ext cx="2225435" cy="584775"/>
              <a:chOff x="5363893" y="2671706"/>
              <a:chExt cx="2225435" cy="584775"/>
            </a:xfrm>
          </p:grpSpPr>
          <p:sp>
            <p:nvSpPr>
              <p:cNvPr id="18" name="矩形: 圆角 23">
                <a:extLst>
                  <a:ext uri="{FF2B5EF4-FFF2-40B4-BE49-F238E27FC236}">
                    <a16:creationId xmlns:a16="http://schemas.microsoft.com/office/drawing/2014/main" id="{6108271B-9B87-493A-83CF-86AB55CFECC6}"/>
                  </a:ext>
                </a:extLst>
              </p:cNvPr>
              <p:cNvSpPr/>
              <p:nvPr/>
            </p:nvSpPr>
            <p:spPr>
              <a:xfrm>
                <a:off x="5363894" y="2671706"/>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CCD6772-2465-418A-80DF-2A1044B7F136}"/>
                  </a:ext>
                </a:extLst>
              </p:cNvPr>
              <p:cNvSpPr/>
              <p:nvPr/>
            </p:nvSpPr>
            <p:spPr>
              <a:xfrm>
                <a:off x="5363893" y="2762824"/>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智慧购物</a:t>
                </a:r>
              </a:p>
            </p:txBody>
          </p:sp>
        </p:grpSp>
      </p:grpSp>
      <p:grpSp>
        <p:nvGrpSpPr>
          <p:cNvPr id="20" name="组合 19">
            <a:extLst>
              <a:ext uri="{FF2B5EF4-FFF2-40B4-BE49-F238E27FC236}">
                <a16:creationId xmlns:a16="http://schemas.microsoft.com/office/drawing/2014/main" id="{A82C185D-4916-40F8-B4BA-21C294945FD4}"/>
              </a:ext>
            </a:extLst>
          </p:cNvPr>
          <p:cNvGrpSpPr/>
          <p:nvPr/>
        </p:nvGrpSpPr>
        <p:grpSpPr>
          <a:xfrm>
            <a:off x="4073713" y="2065162"/>
            <a:ext cx="3280236" cy="3437248"/>
            <a:chOff x="3667337" y="-452711"/>
            <a:chExt cx="3280236" cy="3437248"/>
          </a:xfrm>
        </p:grpSpPr>
        <p:pic>
          <p:nvPicPr>
            <p:cNvPr id="21" name="Picture 8" descr="https://timgsa.baidu.com/timg?image&amp;quality=80&amp;size=b9999_10000&amp;sec=1567146839438&amp;di=6c6cc9bf94893246c7b7c6d0337e877f&amp;imgtype=0&amp;src=http%3A%2F%2Fwww.zjgcm.cn%2Fwscwh%2FUploadFile%2F3430dd11-3575-41f6-bc2c-806c0dbf7cd0%2F201208101209585657.jpg">
              <a:extLst>
                <a:ext uri="{FF2B5EF4-FFF2-40B4-BE49-F238E27FC236}">
                  <a16:creationId xmlns:a16="http://schemas.microsoft.com/office/drawing/2014/main" id="{80AE76A6-C484-458A-884F-0FE798DA52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176" t="1309"/>
            <a:stretch/>
          </p:blipFill>
          <p:spPr bwMode="auto">
            <a:xfrm>
              <a:off x="3667337" y="-452711"/>
              <a:ext cx="3280236" cy="3171844"/>
            </a:xfrm>
            <a:prstGeom prst="ellipse">
              <a:avLst/>
            </a:prstGeom>
            <a:ln w="57150">
              <a:solidFill>
                <a:srgbClr val="5BCCF6"/>
              </a:solidFill>
            </a:ln>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624D6253-9B89-47EC-BD5E-5E7B70AD5DE2}"/>
                </a:ext>
              </a:extLst>
            </p:cNvPr>
            <p:cNvGrpSpPr/>
            <p:nvPr/>
          </p:nvGrpSpPr>
          <p:grpSpPr>
            <a:xfrm>
              <a:off x="4194737" y="2399762"/>
              <a:ext cx="2225435" cy="584775"/>
              <a:chOff x="9591567" y="2261984"/>
              <a:chExt cx="2225435" cy="584775"/>
            </a:xfrm>
          </p:grpSpPr>
          <p:sp>
            <p:nvSpPr>
              <p:cNvPr id="23" name="矩形: 圆角 23">
                <a:extLst>
                  <a:ext uri="{FF2B5EF4-FFF2-40B4-BE49-F238E27FC236}">
                    <a16:creationId xmlns:a16="http://schemas.microsoft.com/office/drawing/2014/main" id="{1334F108-9B0F-4AE7-9AEA-B5645FD2FFD3}"/>
                  </a:ext>
                </a:extLst>
              </p:cNvPr>
              <p:cNvSpPr/>
              <p:nvPr/>
            </p:nvSpPr>
            <p:spPr>
              <a:xfrm>
                <a:off x="9591568" y="2261984"/>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48F6A4E-6E2D-4ABA-80E9-195F7937A8B2}"/>
                  </a:ext>
                </a:extLst>
              </p:cNvPr>
              <p:cNvSpPr/>
              <p:nvPr/>
            </p:nvSpPr>
            <p:spPr>
              <a:xfrm>
                <a:off x="9591567" y="2353102"/>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智慧政府</a:t>
                </a:r>
              </a:p>
            </p:txBody>
          </p:sp>
        </p:grpSp>
      </p:grpSp>
      <p:grpSp>
        <p:nvGrpSpPr>
          <p:cNvPr id="25" name="组合 24">
            <a:extLst>
              <a:ext uri="{FF2B5EF4-FFF2-40B4-BE49-F238E27FC236}">
                <a16:creationId xmlns:a16="http://schemas.microsoft.com/office/drawing/2014/main" id="{FD5C0DB4-0A41-4802-A567-8961D2EED23E}"/>
              </a:ext>
            </a:extLst>
          </p:cNvPr>
          <p:cNvGrpSpPr/>
          <p:nvPr/>
        </p:nvGrpSpPr>
        <p:grpSpPr>
          <a:xfrm>
            <a:off x="4073714" y="2065162"/>
            <a:ext cx="3280237" cy="3421639"/>
            <a:chOff x="-1025558" y="491670"/>
            <a:chExt cx="3280237" cy="3421639"/>
          </a:xfrm>
        </p:grpSpPr>
        <p:pic>
          <p:nvPicPr>
            <p:cNvPr id="26" name="Picture 6" descr="https://timgsa.baidu.com/timg?image&amp;quality=80&amp;size=b9999_10000&amp;sec=1567146690617&amp;di=25e17d40506dfc707a25dea2a968952a&amp;imgtype=0&amp;src=http%3A%2F%2Fmmbiz.qpic.cn%2Fmmbiz_jpg%2FibJGMLbX6TbD6GunXb65RMMO6pvWRibibzhQdWgMGA3hWH2Bu2ETxlwmwKmtUcaojI9uJGibH2icGTiansZefFjIbibKw%2F640%3Fwx_fmt%3Djpeg">
              <a:extLst>
                <a:ext uri="{FF2B5EF4-FFF2-40B4-BE49-F238E27FC236}">
                  <a16:creationId xmlns:a16="http://schemas.microsoft.com/office/drawing/2014/main" id="{D6F17E1C-A0F3-4D92-9144-1AE72942A3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5558" y="491670"/>
              <a:ext cx="3280237" cy="3171844"/>
            </a:xfrm>
            <a:prstGeom prst="ellipse">
              <a:avLst/>
            </a:prstGeom>
            <a:ln w="57150">
              <a:solidFill>
                <a:srgbClr val="5BCCF6"/>
              </a:solidFill>
            </a:ln>
            <a:extLst>
              <a:ext uri="{909E8E84-426E-40DD-AFC4-6F175D3DCCD1}">
                <a14:hiddenFill xmlns:a14="http://schemas.microsoft.com/office/drawing/2010/main">
                  <a:solidFill>
                    <a:srgbClr val="FFFFFF"/>
                  </a:solidFill>
                </a14:hiddenFill>
              </a:ext>
            </a:extLst>
          </p:spPr>
        </p:pic>
        <p:grpSp>
          <p:nvGrpSpPr>
            <p:cNvPr id="27" name="组合 26">
              <a:extLst>
                <a:ext uri="{FF2B5EF4-FFF2-40B4-BE49-F238E27FC236}">
                  <a16:creationId xmlns:a16="http://schemas.microsoft.com/office/drawing/2014/main" id="{FE80DAD3-5AEE-40C5-9398-10BBC0CC8CDD}"/>
                </a:ext>
              </a:extLst>
            </p:cNvPr>
            <p:cNvGrpSpPr/>
            <p:nvPr/>
          </p:nvGrpSpPr>
          <p:grpSpPr>
            <a:xfrm>
              <a:off x="-520926" y="3328534"/>
              <a:ext cx="2270970" cy="584775"/>
              <a:chOff x="4037484" y="1634617"/>
              <a:chExt cx="2270970" cy="584775"/>
            </a:xfrm>
          </p:grpSpPr>
          <p:sp>
            <p:nvSpPr>
              <p:cNvPr id="28" name="矩形: 圆角 23">
                <a:extLst>
                  <a:ext uri="{FF2B5EF4-FFF2-40B4-BE49-F238E27FC236}">
                    <a16:creationId xmlns:a16="http://schemas.microsoft.com/office/drawing/2014/main" id="{1A140E05-7F19-4875-9445-CC2DC619DF96}"/>
                  </a:ext>
                </a:extLst>
              </p:cNvPr>
              <p:cNvSpPr/>
              <p:nvPr/>
            </p:nvSpPr>
            <p:spPr>
              <a:xfrm>
                <a:off x="4037484" y="1634617"/>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8F01DF2-8022-491F-B295-3E30AD77AE24}"/>
                  </a:ext>
                </a:extLst>
              </p:cNvPr>
              <p:cNvSpPr/>
              <p:nvPr/>
            </p:nvSpPr>
            <p:spPr>
              <a:xfrm>
                <a:off x="4083019" y="1724761"/>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社交网络</a:t>
                </a:r>
              </a:p>
            </p:txBody>
          </p:sp>
        </p:grpSp>
      </p:grpSp>
      <p:grpSp>
        <p:nvGrpSpPr>
          <p:cNvPr id="30" name="组合 29">
            <a:extLst>
              <a:ext uri="{FF2B5EF4-FFF2-40B4-BE49-F238E27FC236}">
                <a16:creationId xmlns:a16="http://schemas.microsoft.com/office/drawing/2014/main" id="{B8CEED30-2890-4C7D-B760-22E47D7D5AEF}"/>
              </a:ext>
            </a:extLst>
          </p:cNvPr>
          <p:cNvGrpSpPr/>
          <p:nvPr/>
        </p:nvGrpSpPr>
        <p:grpSpPr>
          <a:xfrm>
            <a:off x="4073005" y="2020701"/>
            <a:ext cx="3280944" cy="3464231"/>
            <a:chOff x="2422944" y="2657577"/>
            <a:chExt cx="3280944" cy="3464231"/>
          </a:xfrm>
        </p:grpSpPr>
        <p:pic>
          <p:nvPicPr>
            <p:cNvPr id="31" name="Picture 4" descr="https://timgsa.baidu.com/timg?image&amp;quality=80&amp;size=b9999_10000&amp;sec=1567146569803&amp;di=13b015b8376c933eda3638ff2ecd0af1&amp;imgtype=0&amp;src=http%3A%2F%2Fimg.mp.itc.cn%2Fupload%2F20160321%2F0bdfedd6051a419d9389c53263e49c37_th.jpg">
              <a:extLst>
                <a:ext uri="{FF2B5EF4-FFF2-40B4-BE49-F238E27FC236}">
                  <a16:creationId xmlns:a16="http://schemas.microsoft.com/office/drawing/2014/main" id="{541E5097-CC79-45E5-B900-442561BD10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754" t="-1581" r="25391"/>
            <a:stretch/>
          </p:blipFill>
          <p:spPr bwMode="auto">
            <a:xfrm>
              <a:off x="2422944" y="2657577"/>
              <a:ext cx="3280944" cy="3171844"/>
            </a:xfrm>
            <a:prstGeom prst="ellipse">
              <a:avLst/>
            </a:prstGeom>
            <a:ln w="57150">
              <a:solidFill>
                <a:srgbClr val="5BCCF6"/>
              </a:solidFill>
            </a:ln>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EAC08ACE-2988-4A95-8C69-D5BB5FC0F3B6}"/>
                </a:ext>
              </a:extLst>
            </p:cNvPr>
            <p:cNvGrpSpPr/>
            <p:nvPr/>
          </p:nvGrpSpPr>
          <p:grpSpPr>
            <a:xfrm>
              <a:off x="2950698" y="5537033"/>
              <a:ext cx="2225435" cy="584775"/>
              <a:chOff x="4015394" y="1677209"/>
              <a:chExt cx="2225435" cy="584775"/>
            </a:xfrm>
          </p:grpSpPr>
          <p:sp>
            <p:nvSpPr>
              <p:cNvPr id="33" name="矩形: 圆角 23">
                <a:extLst>
                  <a:ext uri="{FF2B5EF4-FFF2-40B4-BE49-F238E27FC236}">
                    <a16:creationId xmlns:a16="http://schemas.microsoft.com/office/drawing/2014/main" id="{DC98B6F7-9443-4ECE-8611-58181EBA3470}"/>
                  </a:ext>
                </a:extLst>
              </p:cNvPr>
              <p:cNvSpPr/>
              <p:nvPr/>
            </p:nvSpPr>
            <p:spPr>
              <a:xfrm>
                <a:off x="4015395" y="1677209"/>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608E68FE-29B1-4EE1-9602-036A6E1F8243}"/>
                  </a:ext>
                </a:extLst>
              </p:cNvPr>
              <p:cNvSpPr/>
              <p:nvPr/>
            </p:nvSpPr>
            <p:spPr>
              <a:xfrm>
                <a:off x="4015394" y="1768327"/>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新闻浏览</a:t>
                </a:r>
              </a:p>
            </p:txBody>
          </p:sp>
        </p:grpSp>
      </p:grpSp>
      <p:grpSp>
        <p:nvGrpSpPr>
          <p:cNvPr id="35" name="组合 34">
            <a:extLst>
              <a:ext uri="{FF2B5EF4-FFF2-40B4-BE49-F238E27FC236}">
                <a16:creationId xmlns:a16="http://schemas.microsoft.com/office/drawing/2014/main" id="{6381BDA5-17B5-4DA9-BBC4-52EAB90BD8DE}"/>
              </a:ext>
            </a:extLst>
          </p:cNvPr>
          <p:cNvGrpSpPr/>
          <p:nvPr/>
        </p:nvGrpSpPr>
        <p:grpSpPr>
          <a:xfrm>
            <a:off x="4064752" y="2051033"/>
            <a:ext cx="3281650" cy="3433979"/>
            <a:chOff x="6615830" y="2649896"/>
            <a:chExt cx="3281650" cy="3433979"/>
          </a:xfrm>
        </p:grpSpPr>
        <p:pic>
          <p:nvPicPr>
            <p:cNvPr id="36" name="图片 35">
              <a:extLst>
                <a:ext uri="{FF2B5EF4-FFF2-40B4-BE49-F238E27FC236}">
                  <a16:creationId xmlns:a16="http://schemas.microsoft.com/office/drawing/2014/main" id="{85A281D6-350A-4BEB-B67E-51C2BA48F3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5830" y="2649896"/>
              <a:ext cx="3281650" cy="3179524"/>
            </a:xfrm>
            <a:prstGeom prst="ellipse">
              <a:avLst/>
            </a:prstGeom>
            <a:ln w="57150">
              <a:solidFill>
                <a:srgbClr val="5BCCF6"/>
              </a:solidFill>
            </a:ln>
          </p:spPr>
        </p:pic>
        <p:grpSp>
          <p:nvGrpSpPr>
            <p:cNvPr id="37" name="组合 36">
              <a:extLst>
                <a:ext uri="{FF2B5EF4-FFF2-40B4-BE49-F238E27FC236}">
                  <a16:creationId xmlns:a16="http://schemas.microsoft.com/office/drawing/2014/main" id="{B2F51E09-B675-431E-A4E0-6D36CC0926F1}"/>
                </a:ext>
              </a:extLst>
            </p:cNvPr>
            <p:cNvGrpSpPr/>
            <p:nvPr/>
          </p:nvGrpSpPr>
          <p:grpSpPr>
            <a:xfrm>
              <a:off x="7143937" y="5499100"/>
              <a:ext cx="2225435" cy="584775"/>
              <a:chOff x="4015394" y="1677209"/>
              <a:chExt cx="2225435" cy="584775"/>
            </a:xfrm>
          </p:grpSpPr>
          <p:sp>
            <p:nvSpPr>
              <p:cNvPr id="38" name="矩形: 圆角 23">
                <a:extLst>
                  <a:ext uri="{FF2B5EF4-FFF2-40B4-BE49-F238E27FC236}">
                    <a16:creationId xmlns:a16="http://schemas.microsoft.com/office/drawing/2014/main" id="{9AB9D841-8CAC-474F-A35F-FF016CB9186B}"/>
                  </a:ext>
                </a:extLst>
              </p:cNvPr>
              <p:cNvSpPr/>
              <p:nvPr/>
            </p:nvSpPr>
            <p:spPr>
              <a:xfrm>
                <a:off x="4015395" y="1677209"/>
                <a:ext cx="2225434"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54F2F46-11FF-457E-988E-8308F9FC4BAE}"/>
                  </a:ext>
                </a:extLst>
              </p:cNvPr>
              <p:cNvSpPr/>
              <p:nvPr/>
            </p:nvSpPr>
            <p:spPr>
              <a:xfrm>
                <a:off x="4015394" y="1768327"/>
                <a:ext cx="222543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电子游戏</a:t>
                </a:r>
              </a:p>
            </p:txBody>
          </p:sp>
        </p:grpSp>
      </p:grpSp>
      <p:grpSp>
        <p:nvGrpSpPr>
          <p:cNvPr id="40" name="组合 39">
            <a:extLst>
              <a:ext uri="{FF2B5EF4-FFF2-40B4-BE49-F238E27FC236}">
                <a16:creationId xmlns:a16="http://schemas.microsoft.com/office/drawing/2014/main" id="{F1B061E7-8E41-435C-8A07-409F3A815301}"/>
              </a:ext>
            </a:extLst>
          </p:cNvPr>
          <p:cNvGrpSpPr/>
          <p:nvPr/>
        </p:nvGrpSpPr>
        <p:grpSpPr>
          <a:xfrm>
            <a:off x="2285312" y="2813485"/>
            <a:ext cx="7815305" cy="1542112"/>
            <a:chOff x="1638299" y="2559326"/>
            <a:chExt cx="8113712" cy="771369"/>
          </a:xfrm>
        </p:grpSpPr>
        <p:sp>
          <p:nvSpPr>
            <p:cNvPr id="41" name="矩形: 圆角 53">
              <a:extLst>
                <a:ext uri="{FF2B5EF4-FFF2-40B4-BE49-F238E27FC236}">
                  <a16:creationId xmlns:a16="http://schemas.microsoft.com/office/drawing/2014/main" id="{79B48582-F4C6-42A7-8AB3-1DB57532BF08}"/>
                </a:ext>
              </a:extLst>
            </p:cNvPr>
            <p:cNvSpPr/>
            <p:nvPr/>
          </p:nvSpPr>
          <p:spPr>
            <a:xfrm>
              <a:off x="1638299" y="2559326"/>
              <a:ext cx="7301525" cy="771369"/>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2F303186-AC44-4F43-9902-DC1D38AD6930}"/>
                </a:ext>
              </a:extLst>
            </p:cNvPr>
            <p:cNvSpPr txBox="1"/>
            <p:nvPr/>
          </p:nvSpPr>
          <p:spPr>
            <a:xfrm>
              <a:off x="1965313" y="2724280"/>
              <a:ext cx="7786698" cy="396897"/>
            </a:xfrm>
            <a:prstGeom prst="rect">
              <a:avLst/>
            </a:prstGeom>
            <a:noFill/>
          </p:spPr>
          <p:txBody>
            <a:bodyPr wrap="square" rtlCol="0">
              <a:spAutoFit/>
            </a:bodyPr>
            <a:lstStyle/>
            <a:p>
              <a:r>
                <a:rPr lang="zh-CN" altLang="en-US" sz="3200" b="1" dirty="0">
                  <a:latin typeface="思源黑体 CN Medium" panose="020B0600000000000000" pitchFamily="34" charset="-122"/>
                  <a:ea typeface="思源黑体 CN Medium" panose="020B0600000000000000" pitchFamily="34" charset="-122"/>
                </a:rPr>
                <a:t>向应用程序提供服务的基础设施</a:t>
              </a:r>
              <a:endParaRPr lang="en-US" altLang="zh-CN" sz="3200" b="1" dirty="0">
                <a:latin typeface="思源黑体 CN Medium" panose="020B0600000000000000" pitchFamily="34" charset="-122"/>
                <a:ea typeface="思源黑体 CN Medium" panose="020B0600000000000000" pitchFamily="34" charset="-122"/>
              </a:endParaRPr>
            </a:p>
            <a:p>
              <a:r>
                <a:rPr kumimoji="1" lang="zh-CN" altLang="en-US"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提供统一的套接字编程接口</a:t>
              </a:r>
              <a:endParaRPr kumimoji="1" lang="en-US" altLang="zh-CN" sz="2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矩形: 圆角 55">
              <a:extLst>
                <a:ext uri="{FF2B5EF4-FFF2-40B4-BE49-F238E27FC236}">
                  <a16:creationId xmlns:a16="http://schemas.microsoft.com/office/drawing/2014/main" id="{75E93424-79B5-4CE3-AF4D-0856F62AF2F3}"/>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047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4"/>
                                        </p:tgtEl>
                                        <p:attrNameLst>
                                          <p:attrName>ppt_w</p:attrName>
                                        </p:attrNameLst>
                                      </p:cBhvr>
                                      <p:tavLst>
                                        <p:tav tm="0">
                                          <p:val>
                                            <p:strVal val="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fltVal val="0"/>
                                          </p:val>
                                        </p:tav>
                                      </p:tavLst>
                                    </p:anim>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40"/>
                                        </p:tgtEl>
                                        <p:attrNameLst>
                                          <p:attrName>ppt_w</p:attrName>
                                        </p:attrNameLst>
                                      </p:cBhvr>
                                      <p:tavLst>
                                        <p:tav tm="0">
                                          <p:val>
                                            <p:strVal val="ppt_w"/>
                                          </p:val>
                                        </p:tav>
                                        <p:tav tm="100000">
                                          <p:val>
                                            <p:fltVal val="0"/>
                                          </p:val>
                                        </p:tav>
                                      </p:tavLst>
                                    </p:anim>
                                    <p:anim calcmode="lin" valueType="num">
                                      <p:cBhvr>
                                        <p:cTn id="24" dur="500"/>
                                        <p:tgtEl>
                                          <p:spTgt spid="40"/>
                                        </p:tgtEl>
                                        <p:attrNameLst>
                                          <p:attrName>ppt_h</p:attrName>
                                        </p:attrNameLst>
                                      </p:cBhvr>
                                      <p:tavLst>
                                        <p:tav tm="0">
                                          <p:val>
                                            <p:strVal val="ppt_h"/>
                                          </p:val>
                                        </p:tav>
                                        <p:tav tm="100000">
                                          <p:val>
                                            <p:fltVal val="0"/>
                                          </p:val>
                                        </p:tav>
                                      </p:tavLst>
                                    </p:anim>
                                    <p:animEffect transition="out" filter="fade">
                                      <p:cBhvr>
                                        <p:cTn id="25" dur="500"/>
                                        <p:tgtEl>
                                          <p:spTgt spid="40"/>
                                        </p:tgtEl>
                                      </p:cBhvr>
                                    </p:animEffect>
                                    <p:set>
                                      <p:cBhvr>
                                        <p:cTn id="26" dur="1" fill="hold">
                                          <p:stCondLst>
                                            <p:cond delay="499"/>
                                          </p:stCondLst>
                                        </p:cTn>
                                        <p:tgtEl>
                                          <p:spTgt spid="40"/>
                                        </p:tgtEl>
                                        <p:attrNameLst>
                                          <p:attrName>style.visibility</p:attrName>
                                        </p:attrNameLst>
                                      </p:cBhvr>
                                      <p:to>
                                        <p:strVal val="hidden"/>
                                      </p:to>
                                    </p:se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500"/>
                                        <p:tgtEl>
                                          <p:spTgt spid="10"/>
                                        </p:tgtEl>
                                        <p:attrNameLst>
                                          <p:attrName>ppt_w</p:attrName>
                                        </p:attrNameLst>
                                      </p:cBhvr>
                                      <p:tavLst>
                                        <p:tav tm="0">
                                          <p:val>
                                            <p:strVal val="ppt_w"/>
                                          </p:val>
                                        </p:tav>
                                        <p:tav tm="100000">
                                          <p:val>
                                            <p:fltVal val="0"/>
                                          </p:val>
                                        </p:tav>
                                      </p:tavLst>
                                    </p:anim>
                                    <p:anim calcmode="lin" valueType="num">
                                      <p:cBhvr>
                                        <p:cTn id="50" dur="500"/>
                                        <p:tgtEl>
                                          <p:spTgt spid="10"/>
                                        </p:tgtEl>
                                        <p:attrNameLst>
                                          <p:attrName>ppt_h</p:attrName>
                                        </p:attrNameLst>
                                      </p:cBhvr>
                                      <p:tavLst>
                                        <p:tav tm="0">
                                          <p:val>
                                            <p:strVal val="ppt_h"/>
                                          </p:val>
                                        </p:tav>
                                        <p:tav tm="100000">
                                          <p:val>
                                            <p:fltVal val="0"/>
                                          </p:val>
                                        </p:tav>
                                      </p:tavLst>
                                    </p:anim>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par>
                          <p:cTn id="53" fill="hold">
                            <p:stCondLst>
                              <p:cond delay="500"/>
                            </p:stCondLst>
                            <p:childTnLst>
                              <p:par>
                                <p:cTn id="54" presetID="53" presetClass="entr" presetSubtype="16"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xit" presetSubtype="32" fill="hold" nodeType="clickEffect">
                                  <p:stCondLst>
                                    <p:cond delay="0"/>
                                  </p:stCondLst>
                                  <p:childTnLst>
                                    <p:anim calcmode="lin" valueType="num">
                                      <p:cBhvr>
                                        <p:cTn id="62" dur="500"/>
                                        <p:tgtEl>
                                          <p:spTgt spid="15"/>
                                        </p:tgtEl>
                                        <p:attrNameLst>
                                          <p:attrName>ppt_w</p:attrName>
                                        </p:attrNameLst>
                                      </p:cBhvr>
                                      <p:tavLst>
                                        <p:tav tm="0">
                                          <p:val>
                                            <p:strVal val="ppt_w"/>
                                          </p:val>
                                        </p:tav>
                                        <p:tav tm="100000">
                                          <p:val>
                                            <p:fltVal val="0"/>
                                          </p:val>
                                        </p:tav>
                                      </p:tavLst>
                                    </p:anim>
                                    <p:anim calcmode="lin" valueType="num">
                                      <p:cBhvr>
                                        <p:cTn id="63" dur="500"/>
                                        <p:tgtEl>
                                          <p:spTgt spid="15"/>
                                        </p:tgtEl>
                                        <p:attrNameLst>
                                          <p:attrName>ppt_h</p:attrName>
                                        </p:attrNameLst>
                                      </p:cBhvr>
                                      <p:tavLst>
                                        <p:tav tm="0">
                                          <p:val>
                                            <p:strVal val="ppt_h"/>
                                          </p:val>
                                        </p:tav>
                                        <p:tav tm="100000">
                                          <p:val>
                                            <p:fltVal val="0"/>
                                          </p:val>
                                        </p:tav>
                                      </p:tavLst>
                                    </p:anim>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childTnLst>
                          </p:cTn>
                        </p:par>
                        <p:par>
                          <p:cTn id="66" fill="hold">
                            <p:stCondLst>
                              <p:cond delay="500"/>
                            </p:stCondLst>
                            <p:childTnLst>
                              <p:par>
                                <p:cTn id="67" presetID="53" presetClass="entr" presetSubtype="16"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xit" presetSubtype="32" fill="hold" nodeType="clickEffect">
                                  <p:stCondLst>
                                    <p:cond delay="0"/>
                                  </p:stCondLst>
                                  <p:childTnLst>
                                    <p:anim calcmode="lin" valueType="num">
                                      <p:cBhvr>
                                        <p:cTn id="75" dur="500"/>
                                        <p:tgtEl>
                                          <p:spTgt spid="20"/>
                                        </p:tgtEl>
                                        <p:attrNameLst>
                                          <p:attrName>ppt_w</p:attrName>
                                        </p:attrNameLst>
                                      </p:cBhvr>
                                      <p:tavLst>
                                        <p:tav tm="0">
                                          <p:val>
                                            <p:strVal val="ppt_w"/>
                                          </p:val>
                                        </p:tav>
                                        <p:tav tm="100000">
                                          <p:val>
                                            <p:fltVal val="0"/>
                                          </p:val>
                                        </p:tav>
                                      </p:tavLst>
                                    </p:anim>
                                    <p:anim calcmode="lin" valueType="num">
                                      <p:cBhvr>
                                        <p:cTn id="76" dur="500"/>
                                        <p:tgtEl>
                                          <p:spTgt spid="20"/>
                                        </p:tgtEl>
                                        <p:attrNameLst>
                                          <p:attrName>ppt_h</p:attrName>
                                        </p:attrNameLst>
                                      </p:cBhvr>
                                      <p:tavLst>
                                        <p:tav tm="0">
                                          <p:val>
                                            <p:strVal val="ppt_h"/>
                                          </p:val>
                                        </p:tav>
                                        <p:tav tm="100000">
                                          <p:val>
                                            <p:fltVal val="0"/>
                                          </p:val>
                                        </p:tav>
                                      </p:tavLst>
                                    </p:anim>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childTnLst>
                          </p:cTn>
                        </p:par>
                        <p:par>
                          <p:cTn id="79" fill="hold">
                            <p:stCondLst>
                              <p:cond delay="500"/>
                            </p:stCondLst>
                            <p:childTnLst>
                              <p:par>
                                <p:cTn id="80" presetID="53" presetClass="entr" presetSubtype="16"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500" fill="hold"/>
                                        <p:tgtEl>
                                          <p:spTgt spid="25"/>
                                        </p:tgtEl>
                                        <p:attrNameLst>
                                          <p:attrName>ppt_w</p:attrName>
                                        </p:attrNameLst>
                                      </p:cBhvr>
                                      <p:tavLst>
                                        <p:tav tm="0">
                                          <p:val>
                                            <p:fltVal val="0"/>
                                          </p:val>
                                        </p:tav>
                                        <p:tav tm="100000">
                                          <p:val>
                                            <p:strVal val="#ppt_w"/>
                                          </p:val>
                                        </p:tav>
                                      </p:tavLst>
                                    </p:anim>
                                    <p:anim calcmode="lin" valueType="num">
                                      <p:cBhvr>
                                        <p:cTn id="83" dur="500" fill="hold"/>
                                        <p:tgtEl>
                                          <p:spTgt spid="25"/>
                                        </p:tgtEl>
                                        <p:attrNameLst>
                                          <p:attrName>ppt_h</p:attrName>
                                        </p:attrNameLst>
                                      </p:cBhvr>
                                      <p:tavLst>
                                        <p:tav tm="0">
                                          <p:val>
                                            <p:fltVal val="0"/>
                                          </p:val>
                                        </p:tav>
                                        <p:tav tm="100000">
                                          <p:val>
                                            <p:strVal val="#ppt_h"/>
                                          </p:val>
                                        </p:tav>
                                      </p:tavLst>
                                    </p:anim>
                                    <p:animEffect transition="in" filter="fade">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xit" presetSubtype="32" fill="hold" nodeType="clickEffect">
                                  <p:stCondLst>
                                    <p:cond delay="0"/>
                                  </p:stCondLst>
                                  <p:childTnLst>
                                    <p:anim calcmode="lin" valueType="num">
                                      <p:cBhvr>
                                        <p:cTn id="88" dur="500"/>
                                        <p:tgtEl>
                                          <p:spTgt spid="25"/>
                                        </p:tgtEl>
                                        <p:attrNameLst>
                                          <p:attrName>ppt_w</p:attrName>
                                        </p:attrNameLst>
                                      </p:cBhvr>
                                      <p:tavLst>
                                        <p:tav tm="0">
                                          <p:val>
                                            <p:strVal val="ppt_w"/>
                                          </p:val>
                                        </p:tav>
                                        <p:tav tm="100000">
                                          <p:val>
                                            <p:fltVal val="0"/>
                                          </p:val>
                                        </p:tav>
                                      </p:tavLst>
                                    </p:anim>
                                    <p:anim calcmode="lin" valueType="num">
                                      <p:cBhvr>
                                        <p:cTn id="89" dur="500"/>
                                        <p:tgtEl>
                                          <p:spTgt spid="25"/>
                                        </p:tgtEl>
                                        <p:attrNameLst>
                                          <p:attrName>ppt_h</p:attrName>
                                        </p:attrNameLst>
                                      </p:cBhvr>
                                      <p:tavLst>
                                        <p:tav tm="0">
                                          <p:val>
                                            <p:strVal val="ppt_h"/>
                                          </p:val>
                                        </p:tav>
                                        <p:tav tm="100000">
                                          <p:val>
                                            <p:fltVal val="0"/>
                                          </p:val>
                                        </p:tav>
                                      </p:tavLst>
                                    </p:anim>
                                    <p:animEffect transition="out" filter="fade">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p:cTn id="95" dur="500" fill="hold"/>
                                        <p:tgtEl>
                                          <p:spTgt spid="30"/>
                                        </p:tgtEl>
                                        <p:attrNameLst>
                                          <p:attrName>ppt_w</p:attrName>
                                        </p:attrNameLst>
                                      </p:cBhvr>
                                      <p:tavLst>
                                        <p:tav tm="0">
                                          <p:val>
                                            <p:fltVal val="0"/>
                                          </p:val>
                                        </p:tav>
                                        <p:tav tm="100000">
                                          <p:val>
                                            <p:strVal val="#ppt_w"/>
                                          </p:val>
                                        </p:tav>
                                      </p:tavLst>
                                    </p:anim>
                                    <p:anim calcmode="lin" valueType="num">
                                      <p:cBhvr>
                                        <p:cTn id="96" dur="500" fill="hold"/>
                                        <p:tgtEl>
                                          <p:spTgt spid="30"/>
                                        </p:tgtEl>
                                        <p:attrNameLst>
                                          <p:attrName>ppt_h</p:attrName>
                                        </p:attrNameLst>
                                      </p:cBhvr>
                                      <p:tavLst>
                                        <p:tav tm="0">
                                          <p:val>
                                            <p:fltVal val="0"/>
                                          </p:val>
                                        </p:tav>
                                        <p:tav tm="100000">
                                          <p:val>
                                            <p:strVal val="#ppt_h"/>
                                          </p:val>
                                        </p:tav>
                                      </p:tavLst>
                                    </p:anim>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xit" presetSubtype="32" fill="hold" nodeType="clickEffect">
                                  <p:stCondLst>
                                    <p:cond delay="0"/>
                                  </p:stCondLst>
                                  <p:childTnLst>
                                    <p:anim calcmode="lin" valueType="num">
                                      <p:cBhvr>
                                        <p:cTn id="101" dur="500"/>
                                        <p:tgtEl>
                                          <p:spTgt spid="30"/>
                                        </p:tgtEl>
                                        <p:attrNameLst>
                                          <p:attrName>ppt_w</p:attrName>
                                        </p:attrNameLst>
                                      </p:cBhvr>
                                      <p:tavLst>
                                        <p:tav tm="0">
                                          <p:val>
                                            <p:strVal val="ppt_w"/>
                                          </p:val>
                                        </p:tav>
                                        <p:tav tm="100000">
                                          <p:val>
                                            <p:fltVal val="0"/>
                                          </p:val>
                                        </p:tav>
                                      </p:tavLst>
                                    </p:anim>
                                    <p:anim calcmode="lin" valueType="num">
                                      <p:cBhvr>
                                        <p:cTn id="102" dur="500"/>
                                        <p:tgtEl>
                                          <p:spTgt spid="30"/>
                                        </p:tgtEl>
                                        <p:attrNameLst>
                                          <p:attrName>ppt_h</p:attrName>
                                        </p:attrNameLst>
                                      </p:cBhvr>
                                      <p:tavLst>
                                        <p:tav tm="0">
                                          <p:val>
                                            <p:strVal val="ppt_h"/>
                                          </p:val>
                                        </p:tav>
                                        <p:tav tm="100000">
                                          <p:val>
                                            <p:fltVal val="0"/>
                                          </p:val>
                                        </p:tav>
                                      </p:tavLst>
                                    </p:anim>
                                    <p:animEffect transition="out" filter="fade">
                                      <p:cBhvr>
                                        <p:cTn id="103" dur="500"/>
                                        <p:tgtEl>
                                          <p:spTgt spid="30"/>
                                        </p:tgtEl>
                                      </p:cBhvr>
                                    </p:animEffect>
                                    <p:set>
                                      <p:cBhvr>
                                        <p:cTn id="104" dur="1" fill="hold">
                                          <p:stCondLst>
                                            <p:cond delay="499"/>
                                          </p:stCondLst>
                                        </p:cTn>
                                        <p:tgtEl>
                                          <p:spTgt spid="30"/>
                                        </p:tgtEl>
                                        <p:attrNameLst>
                                          <p:attrName>style.visibility</p:attrName>
                                        </p:attrNameLst>
                                      </p:cBhvr>
                                      <p:to>
                                        <p:strVal val="hidden"/>
                                      </p:to>
                                    </p:set>
                                  </p:childTnLst>
                                </p:cTn>
                              </p:par>
                            </p:childTnLst>
                          </p:cTn>
                        </p:par>
                        <p:par>
                          <p:cTn id="105" fill="hold">
                            <p:stCondLst>
                              <p:cond delay="500"/>
                            </p:stCondLst>
                            <p:childTnLst>
                              <p:par>
                                <p:cTn id="106" presetID="53" presetClass="entr" presetSubtype="16" fill="hold" nodeType="after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ppt_w</p:attrName>
                                        </p:attrNameLst>
                                      </p:cBhvr>
                                      <p:tavLst>
                                        <p:tav tm="0">
                                          <p:val>
                                            <p:fltVal val="0"/>
                                          </p:val>
                                        </p:tav>
                                        <p:tav tm="100000">
                                          <p:val>
                                            <p:strVal val="#ppt_w"/>
                                          </p:val>
                                        </p:tav>
                                      </p:tavLst>
                                    </p:anim>
                                    <p:anim calcmode="lin" valueType="num">
                                      <p:cBhvr>
                                        <p:cTn id="109" dur="500" fill="hold"/>
                                        <p:tgtEl>
                                          <p:spTgt spid="35"/>
                                        </p:tgtEl>
                                        <p:attrNameLst>
                                          <p:attrName>ppt_h</p:attrName>
                                        </p:attrNameLst>
                                      </p:cBhvr>
                                      <p:tavLst>
                                        <p:tav tm="0">
                                          <p:val>
                                            <p:fltVal val="0"/>
                                          </p:val>
                                        </p:tav>
                                        <p:tav tm="100000">
                                          <p:val>
                                            <p:strVal val="#ppt_h"/>
                                          </p:val>
                                        </p:tav>
                                      </p:tavLst>
                                    </p:anim>
                                    <p:animEffect transition="in" filter="fade">
                                      <p:cBhvr>
                                        <p:cTn id="1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1.2</a:t>
            </a:r>
            <a:r>
              <a:rPr lang="zh-CN" altLang="en-US" dirty="0">
                <a:solidFill>
                  <a:schemeClr val="bg1"/>
                </a:solidFill>
              </a:rPr>
              <a:t> 计算机网络的演化</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422941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FD8D-85A3-4615-A429-E50BA24B943E}"/>
              </a:ext>
            </a:extLst>
          </p:cNvPr>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任务及目标</a:t>
            </a:r>
          </a:p>
        </p:txBody>
      </p:sp>
      <p:sp>
        <p:nvSpPr>
          <p:cNvPr id="3" name="文本占位符 2">
            <a:extLst>
              <a:ext uri="{FF2B5EF4-FFF2-40B4-BE49-F238E27FC236}">
                <a16:creationId xmlns:a16="http://schemas.microsoft.com/office/drawing/2014/main" id="{7A35197D-A94D-457B-836D-4FCC52921A3F}"/>
              </a:ext>
            </a:extLst>
          </p:cNvPr>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任务</a:t>
            </a:r>
          </a:p>
        </p:txBody>
      </p:sp>
      <p:sp>
        <p:nvSpPr>
          <p:cNvPr id="4" name="内容占位符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通信与计算机网络</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计算机网络的演变</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计算机网络的分类</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计算机网络的评价指标</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计算机网络的体系结构</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网络中的法律和社会问题</a:t>
            </a:r>
            <a:endParaRPr lang="en-US" altLang="zh-CN" dirty="0">
              <a:latin typeface="Microsoft YaHei UI" panose="020B0503020204020204" pitchFamily="34" charset="-122"/>
              <a:ea typeface="Microsoft YaHei UI"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995C9CC3-9115-49C8-A9B1-329D565EA721}"/>
              </a:ext>
            </a:extLst>
          </p:cNvPr>
          <p:cNvSpPr>
            <a:spLocks noGrp="1"/>
          </p:cNvSpPr>
          <p:nvPr>
            <p:ph type="body" sz="quarter" idx="3"/>
          </p:nvPr>
        </p:nvSpPr>
        <p:spPr>
          <a:xfrm>
            <a:off x="5031139" y="2530739"/>
            <a:ext cx="4718304" cy="476250"/>
          </a:xfrm>
        </p:spPr>
        <p:txBody>
          <a:bodyPr rtlCol="0"/>
          <a:lstStyle/>
          <a:p>
            <a:pPr rtl="0"/>
            <a:r>
              <a:rPr lang="zh-CN" altLang="en-US" dirty="0">
                <a:latin typeface="Microsoft YaHei UI" panose="020B0503020204020204" pitchFamily="34" charset="-122"/>
                <a:ea typeface="Microsoft YaHei UI" panose="020B0503020204020204" pitchFamily="34" charset="-122"/>
              </a:rPr>
              <a:t>目标</a:t>
            </a:r>
          </a:p>
        </p:txBody>
      </p:sp>
      <p:sp>
        <p:nvSpPr>
          <p:cNvPr id="6" name="内容占位符 5">
            <a:extLst>
              <a:ext uri="{FF2B5EF4-FFF2-40B4-BE49-F238E27FC236}">
                <a16:creationId xmlns:a16="http://schemas.microsoft.com/office/drawing/2014/main" id="{A15EFB10-E96A-43FB-B678-E77AFE5162ED}"/>
              </a:ext>
            </a:extLst>
          </p:cNvPr>
          <p:cNvSpPr>
            <a:spLocks noGrp="1"/>
          </p:cNvSpPr>
          <p:nvPr>
            <p:ph sz="quarter" idx="4"/>
          </p:nvPr>
        </p:nvSpPr>
        <p:spPr>
          <a:xfrm>
            <a:off x="5031138" y="3116261"/>
            <a:ext cx="6525135" cy="3049408"/>
          </a:xfrm>
        </p:spPr>
        <p:txBody>
          <a:bodyPr rtlCol="0">
            <a:normAutofit/>
          </a:bodyPr>
          <a:lstStyle/>
          <a:p>
            <a:pPr rtl="0"/>
            <a:r>
              <a:rPr lang="zh-CN" altLang="en-US" dirty="0"/>
              <a:t>知道并能够复述通信和计算机网络的概念</a:t>
            </a:r>
            <a:endParaRPr lang="en-US" altLang="zh-CN" dirty="0"/>
          </a:p>
          <a:p>
            <a:pPr rtl="0"/>
            <a:r>
              <a:rPr lang="zh-CN" altLang="en-US" dirty="0"/>
              <a:t>搜集可能需要通信的场景，能够分析相应的通信需求</a:t>
            </a:r>
            <a:endParaRPr lang="en-US" altLang="zh-CN" dirty="0"/>
          </a:p>
          <a:p>
            <a:pPr rtl="0"/>
            <a:r>
              <a:rPr lang="zh-CN" altLang="en-US" dirty="0"/>
              <a:t>知道并能够复述计算机网络的演进过程</a:t>
            </a:r>
            <a:endParaRPr lang="en-US" altLang="zh-CN" dirty="0"/>
          </a:p>
          <a:p>
            <a:pPr rtl="0"/>
            <a:r>
              <a:rPr lang="zh-CN" altLang="en-US" dirty="0"/>
              <a:t>知道并能够复述计算机网络的评价指标</a:t>
            </a:r>
            <a:endParaRPr lang="en-US" altLang="zh-CN" dirty="0"/>
          </a:p>
          <a:p>
            <a:pPr rtl="0"/>
            <a:r>
              <a:rPr lang="zh-CN" altLang="en-US" dirty="0"/>
              <a:t>能够分析并理解计算机网络体系结构的分层思想，能够复述并对比两种主流的计算机网络体系结构</a:t>
            </a:r>
            <a:endParaRPr lang="en-US" altLang="zh-CN" dirty="0"/>
          </a:p>
          <a:p>
            <a:pPr rtl="0"/>
            <a:r>
              <a:rPr lang="zh-CN" altLang="en-US" dirty="0"/>
              <a:t>能够查阅资料，分析归纳网络中可能存在的法律和社会问题</a:t>
            </a:r>
            <a:endParaRPr lang="en-US" altLang="zh-CN" dirty="0"/>
          </a:p>
          <a:p>
            <a:pP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671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F92BC-2A7E-406A-9A53-C55459101701}"/>
              </a:ext>
            </a:extLst>
          </p:cNvPr>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历史的回顾</a:t>
            </a:r>
          </a:p>
        </p:txBody>
      </p:sp>
      <p:sp>
        <p:nvSpPr>
          <p:cNvPr id="3" name="内容占位符 2">
            <a:extLst>
              <a:ext uri="{FF2B5EF4-FFF2-40B4-BE49-F238E27FC236}">
                <a16:creationId xmlns:a16="http://schemas.microsoft.com/office/drawing/2014/main" id="{DF07AB04-2B85-480B-A4EF-348CDC4C2C42}"/>
              </a:ext>
            </a:extLst>
          </p:cNvPr>
          <p:cNvSpPr>
            <a:spLocks noGrp="1"/>
          </p:cNvSpPr>
          <p:nvPr>
            <p:ph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程序员扛着麻袋往返计算中心跑程序</a:t>
            </a:r>
          </a:p>
        </p:txBody>
      </p:sp>
      <p:sp>
        <p:nvSpPr>
          <p:cNvPr id="4" name="内容占位符 3">
            <a:extLst>
              <a:ext uri="{FF2B5EF4-FFF2-40B4-BE49-F238E27FC236}">
                <a16:creationId xmlns:a16="http://schemas.microsoft.com/office/drawing/2014/main" id="{C012AC1F-AA24-4F87-B1E4-BEAAA47EA73F}"/>
              </a:ext>
            </a:extLst>
          </p:cNvPr>
          <p:cNvSpPr>
            <a:spLocks noGrp="1"/>
          </p:cNvSpPr>
          <p:nvPr>
            <p:ph idx="13"/>
          </p:nvPr>
        </p:nvSpPr>
        <p:spPr/>
        <p:txBody>
          <a:bodyPr rtlCol="0"/>
          <a:lstStyle/>
          <a:p>
            <a:pPr rtl="0"/>
            <a:r>
              <a:rPr lang="en-US" altLang="zh-CN" dirty="0">
                <a:latin typeface="Microsoft YaHei UI" panose="020B0503020204020204" pitchFamily="34" charset="-122"/>
                <a:ea typeface="Microsoft YaHei UI" panose="020B0503020204020204" pitchFamily="34" charset="-122"/>
              </a:rPr>
              <a:t>1953</a:t>
            </a:r>
            <a:r>
              <a:rPr lang="zh-CN" altLang="en-US" dirty="0">
                <a:latin typeface="Microsoft YaHei UI" panose="020B0503020204020204" pitchFamily="34" charset="-122"/>
                <a:ea typeface="Microsoft YaHei UI" panose="020B0503020204020204" pitchFamily="34" charset="-122"/>
              </a:rPr>
              <a:t>年 收发器终端</a:t>
            </a:r>
          </a:p>
          <a:p>
            <a:pPr rtl="0"/>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A67EE021-5134-4FB5-978F-884273E35CFA}"/>
              </a:ext>
            </a:extLst>
          </p:cNvPr>
          <p:cNvSpPr>
            <a:spLocks noGrp="1"/>
          </p:cNvSpPr>
          <p:nvPr>
            <p:ph idx="14"/>
          </p:nvPr>
        </p:nvSpPr>
        <p:spPr>
          <a:xfrm>
            <a:off x="7944598" y="4804495"/>
            <a:ext cx="3296426"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早期电路交换网络</a:t>
            </a:r>
          </a:p>
        </p:txBody>
      </p:sp>
      <p:pic>
        <p:nvPicPr>
          <p:cNvPr id="10" name="图片占位符 9" descr="奖牌">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68" b="68"/>
          <a:stretch>
            <a:fillRect/>
          </a:stretch>
        </p:blipFill>
        <p:spPr/>
      </p:pic>
      <p:pic>
        <p:nvPicPr>
          <p:cNvPr id="12" name="图片占位符 11" descr="复选标记">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14" name="图片占位符 13" descr="带齿轮的头">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Tree>
    <p:extLst>
      <p:ext uri="{BB962C8B-B14F-4D97-AF65-F5344CB8AC3E}">
        <p14:creationId xmlns:p14="http://schemas.microsoft.com/office/powerpoint/2010/main" val="2192034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AB2B-2BAE-4393-A08A-F76BEE359759}"/>
              </a:ext>
            </a:extLst>
          </p:cNvPr>
          <p:cNvSpPr>
            <a:spLocks noGrp="1"/>
          </p:cNvSpPr>
          <p:nvPr>
            <p:ph type="title"/>
          </p:nvPr>
        </p:nvSpPr>
        <p:spPr/>
        <p:txBody>
          <a:bodyPr/>
          <a:lstStyle/>
          <a:p>
            <a:r>
              <a:rPr lang="zh-CN" altLang="en-US" dirty="0"/>
              <a:t>电路交换网络的工作原理</a:t>
            </a:r>
          </a:p>
        </p:txBody>
      </p:sp>
      <p:grpSp>
        <p:nvGrpSpPr>
          <p:cNvPr id="13" name="组合 12">
            <a:extLst>
              <a:ext uri="{FF2B5EF4-FFF2-40B4-BE49-F238E27FC236}">
                <a16:creationId xmlns:a16="http://schemas.microsoft.com/office/drawing/2014/main" id="{07AFB50D-0C1B-4D2E-B1C2-5FC06DA868DE}"/>
              </a:ext>
            </a:extLst>
          </p:cNvPr>
          <p:cNvGrpSpPr/>
          <p:nvPr/>
        </p:nvGrpSpPr>
        <p:grpSpPr>
          <a:xfrm>
            <a:off x="1295402" y="2911539"/>
            <a:ext cx="2903435" cy="517461"/>
            <a:chOff x="4650628" y="2375498"/>
            <a:chExt cx="4174725" cy="701023"/>
          </a:xfrm>
        </p:grpSpPr>
        <p:sp>
          <p:nvSpPr>
            <p:cNvPr id="14" name="矩形: 圆角 13">
              <a:extLst>
                <a:ext uri="{FF2B5EF4-FFF2-40B4-BE49-F238E27FC236}">
                  <a16:creationId xmlns:a16="http://schemas.microsoft.com/office/drawing/2014/main" id="{4B39AA92-2020-49A3-BB82-88E5FF5A43D4}"/>
                </a:ext>
              </a:extLst>
            </p:cNvPr>
            <p:cNvSpPr/>
            <p:nvPr/>
          </p:nvSpPr>
          <p:spPr>
            <a:xfrm>
              <a:off x="4650628" y="2375498"/>
              <a:ext cx="417472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solidFill>
                  <a:srgbClr val="0070C0"/>
                </a:solidFill>
              </a:endParaRPr>
            </a:p>
          </p:txBody>
        </p:sp>
        <p:sp>
          <p:nvSpPr>
            <p:cNvPr id="15" name="文本框 14">
              <a:extLst>
                <a:ext uri="{FF2B5EF4-FFF2-40B4-BE49-F238E27FC236}">
                  <a16:creationId xmlns:a16="http://schemas.microsoft.com/office/drawing/2014/main" id="{12023AFB-1668-4D09-B76D-EF47DE564F12}"/>
                </a:ext>
              </a:extLst>
            </p:cNvPr>
            <p:cNvSpPr txBox="1"/>
            <p:nvPr/>
          </p:nvSpPr>
          <p:spPr>
            <a:xfrm>
              <a:off x="4774664" y="2451087"/>
              <a:ext cx="3971721" cy="625434"/>
            </a:xfrm>
            <a:prstGeom prst="rect">
              <a:avLst/>
            </a:prstGeom>
            <a:noFill/>
          </p:spPr>
          <p:txBody>
            <a:bodyPr wrap="square" rtlCol="0">
              <a:spAutoFit/>
            </a:bodyPr>
            <a:lstStyle/>
            <a:p>
              <a:r>
                <a:rPr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第一步：建立连接</a:t>
              </a:r>
            </a:p>
          </p:txBody>
        </p:sp>
      </p:grpSp>
      <p:grpSp>
        <p:nvGrpSpPr>
          <p:cNvPr id="16" name="组合 15">
            <a:extLst>
              <a:ext uri="{FF2B5EF4-FFF2-40B4-BE49-F238E27FC236}">
                <a16:creationId xmlns:a16="http://schemas.microsoft.com/office/drawing/2014/main" id="{594F2BE1-E538-41E1-9C39-388C674EB369}"/>
              </a:ext>
            </a:extLst>
          </p:cNvPr>
          <p:cNvGrpSpPr/>
          <p:nvPr/>
        </p:nvGrpSpPr>
        <p:grpSpPr>
          <a:xfrm>
            <a:off x="1285388" y="3897475"/>
            <a:ext cx="2903435" cy="517462"/>
            <a:chOff x="4650628" y="2375498"/>
            <a:chExt cx="4174725" cy="701026"/>
          </a:xfrm>
        </p:grpSpPr>
        <p:sp>
          <p:nvSpPr>
            <p:cNvPr id="17" name="矩形: 圆角 16">
              <a:extLst>
                <a:ext uri="{FF2B5EF4-FFF2-40B4-BE49-F238E27FC236}">
                  <a16:creationId xmlns:a16="http://schemas.microsoft.com/office/drawing/2014/main" id="{2820729F-065B-43AD-9436-52032FBEE9FC}"/>
                </a:ext>
              </a:extLst>
            </p:cNvPr>
            <p:cNvSpPr/>
            <p:nvPr/>
          </p:nvSpPr>
          <p:spPr>
            <a:xfrm>
              <a:off x="4650628" y="2375498"/>
              <a:ext cx="417472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solidFill>
                  <a:srgbClr val="0070C0"/>
                </a:solidFill>
              </a:endParaRPr>
            </a:p>
          </p:txBody>
        </p:sp>
        <p:sp>
          <p:nvSpPr>
            <p:cNvPr id="18" name="文本框 17">
              <a:extLst>
                <a:ext uri="{FF2B5EF4-FFF2-40B4-BE49-F238E27FC236}">
                  <a16:creationId xmlns:a16="http://schemas.microsoft.com/office/drawing/2014/main" id="{6672F0A2-51B1-497B-B37E-DA9D2C721733}"/>
                </a:ext>
              </a:extLst>
            </p:cNvPr>
            <p:cNvSpPr txBox="1"/>
            <p:nvPr/>
          </p:nvSpPr>
          <p:spPr>
            <a:xfrm>
              <a:off x="4774664" y="2451090"/>
              <a:ext cx="3971721" cy="625434"/>
            </a:xfrm>
            <a:prstGeom prst="rect">
              <a:avLst/>
            </a:prstGeom>
            <a:noFill/>
          </p:spPr>
          <p:txBody>
            <a:bodyPr wrap="square" rtlCol="0">
              <a:spAutoFit/>
            </a:bodyPr>
            <a:lstStyle/>
            <a:p>
              <a:r>
                <a:rPr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第二步：交换数据</a:t>
              </a:r>
            </a:p>
          </p:txBody>
        </p:sp>
      </p:grpSp>
      <p:grpSp>
        <p:nvGrpSpPr>
          <p:cNvPr id="19" name="组合 18">
            <a:extLst>
              <a:ext uri="{FF2B5EF4-FFF2-40B4-BE49-F238E27FC236}">
                <a16:creationId xmlns:a16="http://schemas.microsoft.com/office/drawing/2014/main" id="{D23772AA-0114-4F6B-B153-29CCD8BD0A5A}"/>
              </a:ext>
            </a:extLst>
          </p:cNvPr>
          <p:cNvGrpSpPr/>
          <p:nvPr/>
        </p:nvGrpSpPr>
        <p:grpSpPr>
          <a:xfrm>
            <a:off x="1285388" y="4866983"/>
            <a:ext cx="2960582" cy="517461"/>
            <a:chOff x="4650628" y="2375499"/>
            <a:chExt cx="4256894" cy="701023"/>
          </a:xfrm>
        </p:grpSpPr>
        <p:sp>
          <p:nvSpPr>
            <p:cNvPr id="20" name="矩形: 圆角 19">
              <a:extLst>
                <a:ext uri="{FF2B5EF4-FFF2-40B4-BE49-F238E27FC236}">
                  <a16:creationId xmlns:a16="http://schemas.microsoft.com/office/drawing/2014/main" id="{91B590EC-9A21-4C46-9EE7-DBF977FB8426}"/>
                </a:ext>
              </a:extLst>
            </p:cNvPr>
            <p:cNvSpPr/>
            <p:nvPr/>
          </p:nvSpPr>
          <p:spPr>
            <a:xfrm>
              <a:off x="4650628" y="2375499"/>
              <a:ext cx="417472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solidFill>
                  <a:srgbClr val="0070C0"/>
                </a:solidFill>
              </a:endParaRPr>
            </a:p>
          </p:txBody>
        </p:sp>
        <p:sp>
          <p:nvSpPr>
            <p:cNvPr id="21" name="文本框 20">
              <a:extLst>
                <a:ext uri="{FF2B5EF4-FFF2-40B4-BE49-F238E27FC236}">
                  <a16:creationId xmlns:a16="http://schemas.microsoft.com/office/drawing/2014/main" id="{7AC697B5-461E-4B5B-AE88-4B5FA6FFB061}"/>
                </a:ext>
              </a:extLst>
            </p:cNvPr>
            <p:cNvSpPr txBox="1"/>
            <p:nvPr/>
          </p:nvSpPr>
          <p:spPr>
            <a:xfrm>
              <a:off x="4732798" y="2451085"/>
              <a:ext cx="4174724" cy="625434"/>
            </a:xfrm>
            <a:prstGeom prst="rect">
              <a:avLst/>
            </a:prstGeom>
            <a:noFill/>
          </p:spPr>
          <p:txBody>
            <a:bodyPr wrap="square" rtlCol="0">
              <a:spAutoFit/>
            </a:bodyPr>
            <a:lstStyle/>
            <a:p>
              <a:r>
                <a:rPr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第三步：释放连接</a:t>
              </a:r>
            </a:p>
          </p:txBody>
        </p:sp>
      </p:grpSp>
      <p:cxnSp>
        <p:nvCxnSpPr>
          <p:cNvPr id="23" name="直接连接符 22">
            <a:extLst>
              <a:ext uri="{FF2B5EF4-FFF2-40B4-BE49-F238E27FC236}">
                <a16:creationId xmlns:a16="http://schemas.microsoft.com/office/drawing/2014/main" id="{71C87AA9-107A-46A5-B0B4-59CE18692362}"/>
              </a:ext>
            </a:extLst>
          </p:cNvPr>
          <p:cNvCxnSpPr/>
          <p:nvPr/>
        </p:nvCxnSpPr>
        <p:spPr>
          <a:xfrm>
            <a:off x="7479707" y="2371518"/>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785A7D5-D543-4119-AD90-E9E19D957AFB}"/>
              </a:ext>
            </a:extLst>
          </p:cNvPr>
          <p:cNvCxnSpPr/>
          <p:nvPr/>
        </p:nvCxnSpPr>
        <p:spPr>
          <a:xfrm>
            <a:off x="9446720" y="2371518"/>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343DF66-6514-4A32-B6C4-5DAA82F79D62}"/>
              </a:ext>
            </a:extLst>
          </p:cNvPr>
          <p:cNvCxnSpPr/>
          <p:nvPr/>
        </p:nvCxnSpPr>
        <p:spPr>
          <a:xfrm flipH="1">
            <a:off x="7479707" y="3631356"/>
            <a:ext cx="1964282" cy="130738"/>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17D99F2-845F-4BC6-8EEF-2F64C54F2AFB}"/>
              </a:ext>
            </a:extLst>
          </p:cNvPr>
          <p:cNvCxnSpPr>
            <a:cxnSpLocks/>
          </p:cNvCxnSpPr>
          <p:nvPr/>
        </p:nvCxnSpPr>
        <p:spPr>
          <a:xfrm>
            <a:off x="8141213" y="4977060"/>
            <a:ext cx="0" cy="1043236"/>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4F47D35-29A3-4FA1-911C-C72F9E1FECD0}"/>
              </a:ext>
            </a:extLst>
          </p:cNvPr>
          <p:cNvCxnSpPr>
            <a:cxnSpLocks/>
          </p:cNvCxnSpPr>
          <p:nvPr/>
        </p:nvCxnSpPr>
        <p:spPr>
          <a:xfrm>
            <a:off x="8792434" y="5117015"/>
            <a:ext cx="0" cy="90328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8A05188-9A5C-4918-87C3-389E284BC1E8}"/>
              </a:ext>
            </a:extLst>
          </p:cNvPr>
          <p:cNvCxnSpPr>
            <a:cxnSpLocks/>
          </p:cNvCxnSpPr>
          <p:nvPr/>
        </p:nvCxnSpPr>
        <p:spPr>
          <a:xfrm>
            <a:off x="8125762" y="2371518"/>
            <a:ext cx="0" cy="1352878"/>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80338A5-6EB9-4F50-A005-058D9B9F386A}"/>
              </a:ext>
            </a:extLst>
          </p:cNvPr>
          <p:cNvCxnSpPr>
            <a:cxnSpLocks/>
          </p:cNvCxnSpPr>
          <p:nvPr/>
        </p:nvCxnSpPr>
        <p:spPr>
          <a:xfrm>
            <a:off x="8792434" y="2371518"/>
            <a:ext cx="0" cy="1294379"/>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C966023-3F27-4799-BC7B-2F9A36D91A7B}"/>
              </a:ext>
            </a:extLst>
          </p:cNvPr>
          <p:cNvCxnSpPr>
            <a:cxnSpLocks/>
          </p:cNvCxnSpPr>
          <p:nvPr/>
        </p:nvCxnSpPr>
        <p:spPr>
          <a:xfrm>
            <a:off x="7404774" y="4868612"/>
            <a:ext cx="0" cy="647595"/>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D789308-F801-4EE9-B46A-2E9640CCBF3B}"/>
              </a:ext>
            </a:extLst>
          </p:cNvPr>
          <p:cNvCxnSpPr>
            <a:cxnSpLocks/>
          </p:cNvCxnSpPr>
          <p:nvPr/>
        </p:nvCxnSpPr>
        <p:spPr>
          <a:xfrm>
            <a:off x="7404774" y="3762094"/>
            <a:ext cx="0" cy="1106519"/>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89EEA78-5744-4366-AE87-73067CE83C53}"/>
              </a:ext>
            </a:extLst>
          </p:cNvPr>
          <p:cNvCxnSpPr>
            <a:cxnSpLocks/>
          </p:cNvCxnSpPr>
          <p:nvPr/>
        </p:nvCxnSpPr>
        <p:spPr>
          <a:xfrm>
            <a:off x="7405554" y="2595752"/>
            <a:ext cx="0" cy="1166342"/>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7DA261F-A165-448B-B05D-F1BEDDEEBD76}"/>
              </a:ext>
            </a:extLst>
          </p:cNvPr>
          <p:cNvCxnSpPr>
            <a:cxnSpLocks/>
          </p:cNvCxnSpPr>
          <p:nvPr/>
        </p:nvCxnSpPr>
        <p:spPr>
          <a:xfrm>
            <a:off x="7347446" y="3762094"/>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51B1A34-2C02-43FE-8295-87964464C68A}"/>
              </a:ext>
            </a:extLst>
          </p:cNvPr>
          <p:cNvCxnSpPr>
            <a:cxnSpLocks/>
          </p:cNvCxnSpPr>
          <p:nvPr/>
        </p:nvCxnSpPr>
        <p:spPr>
          <a:xfrm>
            <a:off x="7347446" y="2595752"/>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EB56241-F33D-4D2F-B075-BBC8AB7EE44F}"/>
              </a:ext>
            </a:extLst>
          </p:cNvPr>
          <p:cNvCxnSpPr>
            <a:cxnSpLocks/>
          </p:cNvCxnSpPr>
          <p:nvPr/>
        </p:nvCxnSpPr>
        <p:spPr>
          <a:xfrm>
            <a:off x="7356118" y="4868612"/>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F4DD97A-B9C0-4F72-8234-94C68D3EE653}"/>
              </a:ext>
            </a:extLst>
          </p:cNvPr>
          <p:cNvCxnSpPr>
            <a:cxnSpLocks/>
          </p:cNvCxnSpPr>
          <p:nvPr/>
        </p:nvCxnSpPr>
        <p:spPr>
          <a:xfrm>
            <a:off x="7344251" y="5500236"/>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sp>
        <p:nvSpPr>
          <p:cNvPr id="37" name="平行四边形 36">
            <a:extLst>
              <a:ext uri="{FF2B5EF4-FFF2-40B4-BE49-F238E27FC236}">
                <a16:creationId xmlns:a16="http://schemas.microsoft.com/office/drawing/2014/main" id="{5A086BBB-7ED7-4D33-9087-E49AFC570C0C}"/>
              </a:ext>
            </a:extLst>
          </p:cNvPr>
          <p:cNvSpPr/>
          <p:nvPr/>
        </p:nvSpPr>
        <p:spPr>
          <a:xfrm rot="5400000">
            <a:off x="7768110" y="3577261"/>
            <a:ext cx="1392249" cy="1959511"/>
          </a:xfrm>
          <a:prstGeom prst="parallelogram">
            <a:avLst>
              <a:gd name="adj" fmla="val 27024"/>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Text Box 79">
            <a:extLst>
              <a:ext uri="{FF2B5EF4-FFF2-40B4-BE49-F238E27FC236}">
                <a16:creationId xmlns:a16="http://schemas.microsoft.com/office/drawing/2014/main" id="{B46A8B80-FE62-4E47-B1F4-830B846A363D}"/>
              </a:ext>
            </a:extLst>
          </p:cNvPr>
          <p:cNvSpPr txBox="1">
            <a:spLocks noChangeArrowheads="1"/>
          </p:cNvSpPr>
          <p:nvPr/>
        </p:nvSpPr>
        <p:spPr bwMode="auto">
          <a:xfrm>
            <a:off x="6187695" y="3013066"/>
            <a:ext cx="1202743" cy="33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连接建立</a:t>
            </a:r>
          </a:p>
        </p:txBody>
      </p:sp>
      <p:sp>
        <p:nvSpPr>
          <p:cNvPr id="39" name="Text Box 79">
            <a:extLst>
              <a:ext uri="{FF2B5EF4-FFF2-40B4-BE49-F238E27FC236}">
                <a16:creationId xmlns:a16="http://schemas.microsoft.com/office/drawing/2014/main" id="{DF432793-91D5-449B-B6A7-B76550FDA500}"/>
              </a:ext>
            </a:extLst>
          </p:cNvPr>
          <p:cNvSpPr txBox="1">
            <a:spLocks noChangeArrowheads="1"/>
          </p:cNvSpPr>
          <p:nvPr/>
        </p:nvSpPr>
        <p:spPr bwMode="auto">
          <a:xfrm>
            <a:off x="6187695" y="4142167"/>
            <a:ext cx="1202743" cy="33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数据传送</a:t>
            </a:r>
          </a:p>
        </p:txBody>
      </p:sp>
      <p:sp>
        <p:nvSpPr>
          <p:cNvPr id="40" name="Text Box 79">
            <a:extLst>
              <a:ext uri="{FF2B5EF4-FFF2-40B4-BE49-F238E27FC236}">
                <a16:creationId xmlns:a16="http://schemas.microsoft.com/office/drawing/2014/main" id="{DC021886-4E63-44F6-9813-C66E36714AE1}"/>
              </a:ext>
            </a:extLst>
          </p:cNvPr>
          <p:cNvSpPr txBox="1">
            <a:spLocks noChangeArrowheads="1"/>
          </p:cNvSpPr>
          <p:nvPr/>
        </p:nvSpPr>
        <p:spPr bwMode="auto">
          <a:xfrm>
            <a:off x="6187695" y="4988657"/>
            <a:ext cx="1202743" cy="33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连接释放</a:t>
            </a:r>
          </a:p>
        </p:txBody>
      </p:sp>
      <p:sp>
        <p:nvSpPr>
          <p:cNvPr id="41" name="Text Box 79">
            <a:extLst>
              <a:ext uri="{FF2B5EF4-FFF2-40B4-BE49-F238E27FC236}">
                <a16:creationId xmlns:a16="http://schemas.microsoft.com/office/drawing/2014/main" id="{F0EEC456-7889-4AE8-BFCD-597E62550809}"/>
              </a:ext>
            </a:extLst>
          </p:cNvPr>
          <p:cNvSpPr txBox="1">
            <a:spLocks noChangeArrowheads="1"/>
          </p:cNvSpPr>
          <p:nvPr/>
        </p:nvSpPr>
        <p:spPr bwMode="auto">
          <a:xfrm>
            <a:off x="7344251" y="6048761"/>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Text Box 79">
            <a:extLst>
              <a:ext uri="{FF2B5EF4-FFF2-40B4-BE49-F238E27FC236}">
                <a16:creationId xmlns:a16="http://schemas.microsoft.com/office/drawing/2014/main" id="{879B3FE3-6BFE-40DC-8B62-AC4842B3EB9C}"/>
              </a:ext>
            </a:extLst>
          </p:cNvPr>
          <p:cNvSpPr txBox="1">
            <a:spLocks noChangeArrowheads="1"/>
          </p:cNvSpPr>
          <p:nvPr/>
        </p:nvSpPr>
        <p:spPr bwMode="auto">
          <a:xfrm>
            <a:off x="8004096" y="6048761"/>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Text Box 79">
            <a:extLst>
              <a:ext uri="{FF2B5EF4-FFF2-40B4-BE49-F238E27FC236}">
                <a16:creationId xmlns:a16="http://schemas.microsoft.com/office/drawing/2014/main" id="{B702ADD9-413B-4EF8-9891-CFA497C92F53}"/>
              </a:ext>
            </a:extLst>
          </p:cNvPr>
          <p:cNvSpPr txBox="1">
            <a:spLocks noChangeArrowheads="1"/>
          </p:cNvSpPr>
          <p:nvPr/>
        </p:nvSpPr>
        <p:spPr bwMode="auto">
          <a:xfrm>
            <a:off x="8639676" y="6048761"/>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Text Box 79">
            <a:extLst>
              <a:ext uri="{FF2B5EF4-FFF2-40B4-BE49-F238E27FC236}">
                <a16:creationId xmlns:a16="http://schemas.microsoft.com/office/drawing/2014/main" id="{C4F7C8F4-E56D-4C8C-8415-0D7036939BFE}"/>
              </a:ext>
            </a:extLst>
          </p:cNvPr>
          <p:cNvSpPr txBox="1">
            <a:spLocks noChangeArrowheads="1"/>
          </p:cNvSpPr>
          <p:nvPr/>
        </p:nvSpPr>
        <p:spPr bwMode="auto">
          <a:xfrm>
            <a:off x="9299520" y="6048761"/>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79">
            <a:extLst>
              <a:ext uri="{FF2B5EF4-FFF2-40B4-BE49-F238E27FC236}">
                <a16:creationId xmlns:a16="http://schemas.microsoft.com/office/drawing/2014/main" id="{A3D6401D-F4D1-4681-95D9-ACE0B8A04EFE}"/>
              </a:ext>
            </a:extLst>
          </p:cNvPr>
          <p:cNvSpPr txBox="1">
            <a:spLocks noChangeArrowheads="1"/>
          </p:cNvSpPr>
          <p:nvPr/>
        </p:nvSpPr>
        <p:spPr bwMode="auto">
          <a:xfrm>
            <a:off x="9636153" y="4833780"/>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79">
            <a:extLst>
              <a:ext uri="{FF2B5EF4-FFF2-40B4-BE49-F238E27FC236}">
                <a16:creationId xmlns:a16="http://schemas.microsoft.com/office/drawing/2014/main" id="{5E606D3A-6128-42EF-ACB2-178AFB80DD4E}"/>
              </a:ext>
            </a:extLst>
          </p:cNvPr>
          <p:cNvSpPr txBox="1">
            <a:spLocks noChangeArrowheads="1"/>
          </p:cNvSpPr>
          <p:nvPr/>
        </p:nvSpPr>
        <p:spPr bwMode="auto">
          <a:xfrm>
            <a:off x="8125762" y="4124051"/>
            <a:ext cx="850546" cy="41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报文</a:t>
            </a:r>
          </a:p>
        </p:txBody>
      </p:sp>
      <p:cxnSp>
        <p:nvCxnSpPr>
          <p:cNvPr id="49" name="直接连接符 48">
            <a:extLst>
              <a:ext uri="{FF2B5EF4-FFF2-40B4-BE49-F238E27FC236}">
                <a16:creationId xmlns:a16="http://schemas.microsoft.com/office/drawing/2014/main" id="{E83890BF-FDEB-4031-8C61-A90C8BD25E4D}"/>
              </a:ext>
            </a:extLst>
          </p:cNvPr>
          <p:cNvCxnSpPr/>
          <p:nvPr/>
        </p:nvCxnSpPr>
        <p:spPr>
          <a:xfrm>
            <a:off x="7479707" y="4998163"/>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8378958-439D-4CFC-88B8-76005C727601}"/>
              </a:ext>
            </a:extLst>
          </p:cNvPr>
          <p:cNvCxnSpPr/>
          <p:nvPr/>
        </p:nvCxnSpPr>
        <p:spPr>
          <a:xfrm>
            <a:off x="8132541" y="5225316"/>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292038C-CBD3-4F7C-8B83-5E1570F554C0}"/>
              </a:ext>
            </a:extLst>
          </p:cNvPr>
          <p:cNvCxnSpPr/>
          <p:nvPr/>
        </p:nvCxnSpPr>
        <p:spPr>
          <a:xfrm>
            <a:off x="8787087" y="5433750"/>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69E1377-D2B6-42A0-A417-B5BAD7564E4D}"/>
              </a:ext>
            </a:extLst>
          </p:cNvPr>
          <p:cNvCxnSpPr/>
          <p:nvPr/>
        </p:nvCxnSpPr>
        <p:spPr>
          <a:xfrm>
            <a:off x="7484479" y="2595752"/>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74EBD13-7B49-412A-860D-462946A82F40}"/>
              </a:ext>
            </a:extLst>
          </p:cNvPr>
          <p:cNvCxnSpPr>
            <a:cxnSpLocks/>
          </p:cNvCxnSpPr>
          <p:nvPr/>
        </p:nvCxnSpPr>
        <p:spPr>
          <a:xfrm>
            <a:off x="8125762" y="2920950"/>
            <a:ext cx="668454" cy="120942"/>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5404FDF-A673-4A4F-B42A-241F3EE32D29}"/>
              </a:ext>
            </a:extLst>
          </p:cNvPr>
          <p:cNvCxnSpPr/>
          <p:nvPr/>
        </p:nvCxnSpPr>
        <p:spPr>
          <a:xfrm>
            <a:off x="8795759" y="3250327"/>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EBED6C7-A33F-44A8-9168-AC45891BC664}"/>
              </a:ext>
            </a:extLst>
          </p:cNvPr>
          <p:cNvCxnSpPr/>
          <p:nvPr/>
        </p:nvCxnSpPr>
        <p:spPr>
          <a:xfrm>
            <a:off x="9749366" y="2923040"/>
            <a:ext cx="0" cy="19455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箭头: 右 55">
            <a:extLst>
              <a:ext uri="{FF2B5EF4-FFF2-40B4-BE49-F238E27FC236}">
                <a16:creationId xmlns:a16="http://schemas.microsoft.com/office/drawing/2014/main" id="{8641A56E-FF9F-4336-AB97-27EE2DD94AAA}"/>
              </a:ext>
            </a:extLst>
          </p:cNvPr>
          <p:cNvSpPr/>
          <p:nvPr/>
        </p:nvSpPr>
        <p:spPr>
          <a:xfrm rot="662350">
            <a:off x="7509715" y="4378639"/>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箭头: 右 56">
            <a:extLst>
              <a:ext uri="{FF2B5EF4-FFF2-40B4-BE49-F238E27FC236}">
                <a16:creationId xmlns:a16="http://schemas.microsoft.com/office/drawing/2014/main" id="{5830A388-44D3-4DBE-998D-6AA5EE70D9B4}"/>
              </a:ext>
            </a:extLst>
          </p:cNvPr>
          <p:cNvSpPr/>
          <p:nvPr/>
        </p:nvSpPr>
        <p:spPr>
          <a:xfrm rot="662350">
            <a:off x="8161226" y="4508167"/>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箭头: 右 57">
            <a:extLst>
              <a:ext uri="{FF2B5EF4-FFF2-40B4-BE49-F238E27FC236}">
                <a16:creationId xmlns:a16="http://schemas.microsoft.com/office/drawing/2014/main" id="{908E1CC4-6899-45D4-AF79-4A0FA7C0164A}"/>
              </a:ext>
            </a:extLst>
          </p:cNvPr>
          <p:cNvSpPr/>
          <p:nvPr/>
        </p:nvSpPr>
        <p:spPr>
          <a:xfrm rot="662350">
            <a:off x="8816194" y="4637695"/>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17139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4000"/>
                                        <p:tgtEl>
                                          <p:spTgt spid="55"/>
                                        </p:tgtEl>
                                      </p:cBhvr>
                                    </p:animEffect>
                                  </p:childTnLst>
                                </p:cTn>
                              </p:par>
                              <p:par>
                                <p:cTn id="12" presetID="22" presetClass="entr" presetSubtype="8"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500"/>
                                        <p:tgtEl>
                                          <p:spTgt spid="52"/>
                                        </p:tgtEl>
                                      </p:cBhvr>
                                    </p:animEffect>
                                  </p:childTnLst>
                                </p:cTn>
                              </p:par>
                              <p:par>
                                <p:cTn id="15" presetID="22" presetClass="exit" presetSubtype="8" fill="hold" nodeType="withEffect">
                                  <p:stCondLst>
                                    <p:cond delay="750"/>
                                  </p:stCondLst>
                                  <p:childTnLst>
                                    <p:animEffect transition="out" filter="wipe(left)">
                                      <p:cBhvr>
                                        <p:cTn id="16" dur="500"/>
                                        <p:tgtEl>
                                          <p:spTgt spid="52"/>
                                        </p:tgtEl>
                                      </p:cBhvr>
                                    </p:animEffect>
                                    <p:set>
                                      <p:cBhvr>
                                        <p:cTn id="17" dur="1" fill="hold">
                                          <p:stCondLst>
                                            <p:cond delay="499"/>
                                          </p:stCondLst>
                                        </p:cTn>
                                        <p:tgtEl>
                                          <p:spTgt spid="52"/>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par>
                                <p:cTn id="21" presetID="22" presetClass="exit" presetSubtype="8" fill="hold" nodeType="withEffect">
                                  <p:stCondLst>
                                    <p:cond delay="2250"/>
                                  </p:stCondLst>
                                  <p:childTnLst>
                                    <p:animEffect transition="out" filter="wipe(left)">
                                      <p:cBhvr>
                                        <p:cTn id="22" dur="500"/>
                                        <p:tgtEl>
                                          <p:spTgt spid="53"/>
                                        </p:tgtEl>
                                      </p:cBhvr>
                                    </p:animEffect>
                                    <p:set>
                                      <p:cBhvr>
                                        <p:cTn id="23" dur="1" fill="hold">
                                          <p:stCondLst>
                                            <p:cond delay="499"/>
                                          </p:stCondLst>
                                        </p:cTn>
                                        <p:tgtEl>
                                          <p:spTgt spid="53"/>
                                        </p:tgtEl>
                                        <p:attrNameLst>
                                          <p:attrName>style.visibility</p:attrName>
                                        </p:attrNameLst>
                                      </p:cBhvr>
                                      <p:to>
                                        <p:strVal val="hidden"/>
                                      </p:to>
                                    </p:set>
                                  </p:childTnLst>
                                </p:cTn>
                              </p:par>
                              <p:par>
                                <p:cTn id="24" presetID="22" presetClass="entr" presetSubtype="8" fill="hold" nodeType="withEffect">
                                  <p:stCondLst>
                                    <p:cond delay="300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500"/>
                                        <p:tgtEl>
                                          <p:spTgt spid="54"/>
                                        </p:tgtEl>
                                      </p:cBhvr>
                                    </p:animEffect>
                                  </p:childTnLst>
                                </p:cTn>
                              </p:par>
                            </p:childTnLst>
                          </p:cTn>
                        </p:par>
                        <p:par>
                          <p:cTn id="27" fill="hold">
                            <p:stCondLst>
                              <p:cond delay="4500"/>
                            </p:stCondLst>
                            <p:childTnLst>
                              <p:par>
                                <p:cTn id="28" presetID="22" presetClass="exit" presetSubtype="8" fill="hold" nodeType="afterEffect">
                                  <p:stCondLst>
                                    <p:cond delay="0"/>
                                  </p:stCondLst>
                                  <p:childTnLst>
                                    <p:animEffect transition="out" filter="wipe(left)">
                                      <p:cBhvr>
                                        <p:cTn id="29" dur="500"/>
                                        <p:tgtEl>
                                          <p:spTgt spid="54"/>
                                        </p:tgtEl>
                                      </p:cBhvr>
                                    </p:animEffect>
                                    <p:set>
                                      <p:cBhvr>
                                        <p:cTn id="30" dur="1" fill="hold">
                                          <p:stCondLst>
                                            <p:cond delay="499"/>
                                          </p:stCondLst>
                                        </p:cTn>
                                        <p:tgtEl>
                                          <p:spTgt spid="54"/>
                                        </p:tgtEl>
                                        <p:attrNameLst>
                                          <p:attrName>style.visibility</p:attrName>
                                        </p:attrNameLst>
                                      </p:cBhvr>
                                      <p:to>
                                        <p:strVal val="hidden"/>
                                      </p:to>
                                    </p:set>
                                  </p:childTnLst>
                                </p:cTn>
                              </p:par>
                            </p:childTnLst>
                          </p:cTn>
                        </p:par>
                        <p:par>
                          <p:cTn id="31" fill="hold">
                            <p:stCondLst>
                              <p:cond delay="5000"/>
                            </p:stCondLst>
                            <p:childTnLst>
                              <p:par>
                                <p:cTn id="32" presetID="22" presetClass="entr" presetSubtype="2"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righ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left)">
                                      <p:cBhvr>
                                        <p:cTn id="43" dur="500"/>
                                        <p:tgtEl>
                                          <p:spTgt spid="56"/>
                                        </p:tgtEl>
                                      </p:cBhvr>
                                    </p:animEffect>
                                  </p:childTnLst>
                                </p:cTn>
                              </p:par>
                            </p:childTnLst>
                          </p:cTn>
                        </p:par>
                        <p:par>
                          <p:cTn id="44" fill="hold">
                            <p:stCondLst>
                              <p:cond delay="1000"/>
                            </p:stCondLst>
                            <p:childTnLst>
                              <p:par>
                                <p:cTn id="45" presetID="22" presetClass="exit" presetSubtype="8" fill="hold" grpId="1" nodeType="afterEffect">
                                  <p:stCondLst>
                                    <p:cond delay="0"/>
                                  </p:stCondLst>
                                  <p:childTnLst>
                                    <p:animEffect transition="out" filter="wipe(left)">
                                      <p:cBhvr>
                                        <p:cTn id="46" dur="500"/>
                                        <p:tgtEl>
                                          <p:spTgt spid="56"/>
                                        </p:tgtEl>
                                      </p:cBhvr>
                                    </p:animEffect>
                                    <p:set>
                                      <p:cBhvr>
                                        <p:cTn id="47" dur="1" fill="hold">
                                          <p:stCondLst>
                                            <p:cond delay="499"/>
                                          </p:stCondLst>
                                        </p:cTn>
                                        <p:tgtEl>
                                          <p:spTgt spid="56"/>
                                        </p:tgtEl>
                                        <p:attrNameLst>
                                          <p:attrName>style.visibility</p:attrName>
                                        </p:attrNameLst>
                                      </p:cBhvr>
                                      <p:to>
                                        <p:strVal val="hidden"/>
                                      </p:to>
                                    </p:se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par>
                          <p:cTn id="52" fill="hold">
                            <p:stCondLst>
                              <p:cond delay="2000"/>
                            </p:stCondLst>
                            <p:childTnLst>
                              <p:par>
                                <p:cTn id="53" presetID="22" presetClass="exit" presetSubtype="8" fill="hold" grpId="1" nodeType="afterEffect">
                                  <p:stCondLst>
                                    <p:cond delay="0"/>
                                  </p:stCondLst>
                                  <p:childTnLst>
                                    <p:animEffect transition="out" filter="wipe(left)">
                                      <p:cBhvr>
                                        <p:cTn id="54" dur="500"/>
                                        <p:tgtEl>
                                          <p:spTgt spid="57"/>
                                        </p:tgtEl>
                                      </p:cBhvr>
                                    </p:animEffect>
                                    <p:set>
                                      <p:cBhvr>
                                        <p:cTn id="55" dur="1" fill="hold">
                                          <p:stCondLst>
                                            <p:cond delay="499"/>
                                          </p:stCondLst>
                                        </p:cTn>
                                        <p:tgtEl>
                                          <p:spTgt spid="57"/>
                                        </p:tgtEl>
                                        <p:attrNameLst>
                                          <p:attrName>style.visibility</p:attrName>
                                        </p:attrNameLst>
                                      </p:cBhvr>
                                      <p:to>
                                        <p:strVal val="hidden"/>
                                      </p:to>
                                    </p:se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1000"/>
                            </p:stCondLst>
                            <p:childTnLst>
                              <p:par>
                                <p:cTn id="70" presetID="22" presetClass="exit" presetSubtype="8" fill="hold" nodeType="afterEffect">
                                  <p:stCondLst>
                                    <p:cond delay="0"/>
                                  </p:stCondLst>
                                  <p:childTnLst>
                                    <p:animEffect transition="out" filter="wipe(left)">
                                      <p:cBhvr>
                                        <p:cTn id="71" dur="500"/>
                                        <p:tgtEl>
                                          <p:spTgt spid="49"/>
                                        </p:tgtEl>
                                      </p:cBhvr>
                                    </p:animEffect>
                                    <p:set>
                                      <p:cBhvr>
                                        <p:cTn id="72" dur="1" fill="hold">
                                          <p:stCondLst>
                                            <p:cond delay="499"/>
                                          </p:stCondLst>
                                        </p:cTn>
                                        <p:tgtEl>
                                          <p:spTgt spid="49"/>
                                        </p:tgtEl>
                                        <p:attrNameLst>
                                          <p:attrName>style.visibility</p:attrName>
                                        </p:attrNameLst>
                                      </p:cBhvr>
                                      <p:to>
                                        <p:strVal val="hidden"/>
                                      </p:to>
                                    </p:set>
                                  </p:childTnLst>
                                </p:cTn>
                              </p:par>
                            </p:childTnLst>
                          </p:cTn>
                        </p:par>
                        <p:par>
                          <p:cTn id="73" fill="hold">
                            <p:stCondLst>
                              <p:cond delay="1500"/>
                            </p:stCondLst>
                            <p:childTnLst>
                              <p:par>
                                <p:cTn id="74" presetID="22" presetClass="entr" presetSubtype="8" fill="hold"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childTnLst>
                          </p:cTn>
                        </p:par>
                        <p:par>
                          <p:cTn id="77" fill="hold">
                            <p:stCondLst>
                              <p:cond delay="2000"/>
                            </p:stCondLst>
                            <p:childTnLst>
                              <p:par>
                                <p:cTn id="78" presetID="22" presetClass="exit" presetSubtype="8" fill="hold" nodeType="afterEffect">
                                  <p:stCondLst>
                                    <p:cond delay="0"/>
                                  </p:stCondLst>
                                  <p:childTnLst>
                                    <p:animEffect transition="out" filter="wipe(left)">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91DD9-3357-4D3A-A4CF-C433DA21E6BA}"/>
              </a:ext>
            </a:extLst>
          </p:cNvPr>
          <p:cNvSpPr>
            <a:spLocks noGrp="1"/>
          </p:cNvSpPr>
          <p:nvPr>
            <p:ph type="title"/>
          </p:nvPr>
        </p:nvSpPr>
        <p:spPr/>
        <p:txBody>
          <a:bodyPr/>
          <a:lstStyle/>
          <a:p>
            <a:r>
              <a:rPr lang="zh-CN" altLang="en-US" dirty="0"/>
              <a:t>电路交换网络的特性</a:t>
            </a:r>
          </a:p>
        </p:txBody>
      </p:sp>
      <p:sp>
        <p:nvSpPr>
          <p:cNvPr id="3" name="内容占位符 2">
            <a:extLst>
              <a:ext uri="{FF2B5EF4-FFF2-40B4-BE49-F238E27FC236}">
                <a16:creationId xmlns:a16="http://schemas.microsoft.com/office/drawing/2014/main" id="{E92ACD80-B4D2-4942-8FEB-F747A77B34D6}"/>
              </a:ext>
            </a:extLst>
          </p:cNvPr>
          <p:cNvSpPr>
            <a:spLocks noGrp="1"/>
          </p:cNvSpPr>
          <p:nvPr>
            <p:ph idx="1"/>
          </p:nvPr>
        </p:nvSpPr>
        <p:spPr/>
        <p:txBody>
          <a:bodyPr/>
          <a:lstStyle/>
          <a:p>
            <a:pPr>
              <a:lnSpc>
                <a:spcPct val="20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数据交换前需建立起一条从发端到收端的物理通路</a:t>
            </a:r>
          </a:p>
          <a:p>
            <a:pPr>
              <a:lnSpc>
                <a:spcPct val="20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在数据交换的全部时间内用户始终占用端到端的固定传输信道</a:t>
            </a:r>
          </a:p>
          <a:p>
            <a:pPr>
              <a:lnSpc>
                <a:spcPct val="20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交换双方可实时进行数据交换而不会存在任何延迟</a:t>
            </a:r>
          </a:p>
          <a:p>
            <a:endParaRPr lang="zh-CN" altLang="en-US" dirty="0"/>
          </a:p>
        </p:txBody>
      </p:sp>
    </p:spTree>
    <p:extLst>
      <p:ext uri="{BB962C8B-B14F-4D97-AF65-F5344CB8AC3E}">
        <p14:creationId xmlns:p14="http://schemas.microsoft.com/office/powerpoint/2010/main" val="330775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F44F0-80B9-47C7-AE18-107873C57CBD}"/>
              </a:ext>
            </a:extLst>
          </p:cNvPr>
          <p:cNvSpPr>
            <a:spLocks noGrp="1"/>
          </p:cNvSpPr>
          <p:nvPr>
            <p:ph type="title"/>
          </p:nvPr>
        </p:nvSpPr>
        <p:spPr/>
        <p:txBody>
          <a:bodyPr/>
          <a:lstStyle/>
          <a:p>
            <a:r>
              <a:rPr lang="zh-CN" altLang="en-US" dirty="0"/>
              <a:t>电路交换网络中的复用</a:t>
            </a:r>
          </a:p>
        </p:txBody>
      </p:sp>
      <p:sp>
        <p:nvSpPr>
          <p:cNvPr id="4" name="Line 11">
            <a:extLst>
              <a:ext uri="{FF2B5EF4-FFF2-40B4-BE49-F238E27FC236}">
                <a16:creationId xmlns:a16="http://schemas.microsoft.com/office/drawing/2014/main" id="{46D9765A-A77D-408B-8AC4-89CA05674950}"/>
              </a:ext>
            </a:extLst>
          </p:cNvPr>
          <p:cNvSpPr>
            <a:spLocks noChangeShapeType="1"/>
          </p:cNvSpPr>
          <p:nvPr/>
        </p:nvSpPr>
        <p:spPr bwMode="auto">
          <a:xfrm flipV="1">
            <a:off x="4801249" y="2852738"/>
            <a:ext cx="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12">
            <a:extLst>
              <a:ext uri="{FF2B5EF4-FFF2-40B4-BE49-F238E27FC236}">
                <a16:creationId xmlns:a16="http://schemas.microsoft.com/office/drawing/2014/main" id="{E0F8EEEA-8B3F-40B2-8A31-0F5353FB0E94}"/>
              </a:ext>
            </a:extLst>
          </p:cNvPr>
          <p:cNvSpPr txBox="1">
            <a:spLocks noChangeArrowheads="1"/>
          </p:cNvSpPr>
          <p:nvPr/>
        </p:nvSpPr>
        <p:spPr bwMode="auto">
          <a:xfrm>
            <a:off x="4063061" y="27813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fr-FR" sz="2400" i="1">
                <a:latin typeface="楷体" panose="02010609060101010101" pitchFamily="49" charset="-122"/>
                <a:ea typeface="楷体" panose="02010609060101010101" pitchFamily="49" charset="-122"/>
              </a:rPr>
              <a:t>频率</a:t>
            </a:r>
          </a:p>
        </p:txBody>
      </p:sp>
      <p:sp>
        <p:nvSpPr>
          <p:cNvPr id="6" name="Line 13">
            <a:extLst>
              <a:ext uri="{FF2B5EF4-FFF2-40B4-BE49-F238E27FC236}">
                <a16:creationId xmlns:a16="http://schemas.microsoft.com/office/drawing/2014/main" id="{47A3B037-1842-4D8B-BAFC-F9A9AA5AE683}"/>
              </a:ext>
            </a:extLst>
          </p:cNvPr>
          <p:cNvSpPr>
            <a:spLocks noChangeShapeType="1"/>
          </p:cNvSpPr>
          <p:nvPr/>
        </p:nvSpPr>
        <p:spPr bwMode="auto">
          <a:xfrm>
            <a:off x="4801249" y="4148138"/>
            <a:ext cx="4953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14">
            <a:extLst>
              <a:ext uri="{FF2B5EF4-FFF2-40B4-BE49-F238E27FC236}">
                <a16:creationId xmlns:a16="http://schemas.microsoft.com/office/drawing/2014/main" id="{CA21A136-A27A-4DAE-914A-A1E1EBC88408}"/>
              </a:ext>
            </a:extLst>
          </p:cNvPr>
          <p:cNvSpPr txBox="1">
            <a:spLocks noChangeArrowheads="1"/>
          </p:cNvSpPr>
          <p:nvPr/>
        </p:nvSpPr>
        <p:spPr bwMode="auto">
          <a:xfrm>
            <a:off x="9754249" y="38608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i="1">
                <a:latin typeface="楷体" panose="02010609060101010101" pitchFamily="49" charset="-122"/>
                <a:ea typeface="楷体" panose="02010609060101010101" pitchFamily="49" charset="-122"/>
              </a:rPr>
              <a:t>时间</a:t>
            </a:r>
            <a:endParaRPr lang="zh-CN" altLang="fr-FR" sz="2400" i="1">
              <a:latin typeface="楷体" panose="02010609060101010101" pitchFamily="49" charset="-122"/>
              <a:ea typeface="楷体" panose="02010609060101010101" pitchFamily="49" charset="-122"/>
            </a:endParaRPr>
          </a:p>
        </p:txBody>
      </p:sp>
      <p:sp>
        <p:nvSpPr>
          <p:cNvPr id="8" name="Rectangle 15">
            <a:extLst>
              <a:ext uri="{FF2B5EF4-FFF2-40B4-BE49-F238E27FC236}">
                <a16:creationId xmlns:a16="http://schemas.microsoft.com/office/drawing/2014/main" id="{450153B3-F4B8-44ED-9F15-E3469C5BC438}"/>
              </a:ext>
            </a:extLst>
          </p:cNvPr>
          <p:cNvSpPr>
            <a:spLocks noChangeArrowheads="1"/>
          </p:cNvSpPr>
          <p:nvPr/>
        </p:nvSpPr>
        <p:spPr bwMode="auto">
          <a:xfrm>
            <a:off x="4877449" y="3155950"/>
            <a:ext cx="4572000" cy="9144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 name="Group 16">
            <a:extLst>
              <a:ext uri="{FF2B5EF4-FFF2-40B4-BE49-F238E27FC236}">
                <a16:creationId xmlns:a16="http://schemas.microsoft.com/office/drawing/2014/main" id="{0E476C3D-633C-45AA-85CC-E320666B8DCB}"/>
              </a:ext>
            </a:extLst>
          </p:cNvPr>
          <p:cNvGrpSpPr>
            <a:grpSpLocks/>
          </p:cNvGrpSpPr>
          <p:nvPr/>
        </p:nvGrpSpPr>
        <p:grpSpPr bwMode="auto">
          <a:xfrm>
            <a:off x="4877449" y="3155950"/>
            <a:ext cx="3886200" cy="914400"/>
            <a:chOff x="1776" y="3168"/>
            <a:chExt cx="2448" cy="576"/>
          </a:xfrm>
        </p:grpSpPr>
        <p:sp>
          <p:nvSpPr>
            <p:cNvPr id="10" name="Rectangle 17">
              <a:extLst>
                <a:ext uri="{FF2B5EF4-FFF2-40B4-BE49-F238E27FC236}">
                  <a16:creationId xmlns:a16="http://schemas.microsoft.com/office/drawing/2014/main" id="{6D513502-3A9E-4A44-887A-A7B7F7BC1C02}"/>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11" name="Rectangle 18">
              <a:extLst>
                <a:ext uri="{FF2B5EF4-FFF2-40B4-BE49-F238E27FC236}">
                  <a16:creationId xmlns:a16="http://schemas.microsoft.com/office/drawing/2014/main" id="{6336DC5D-1A65-47D4-8258-E5E3468CB734}"/>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Rectangle 19">
              <a:extLst>
                <a:ext uri="{FF2B5EF4-FFF2-40B4-BE49-F238E27FC236}">
                  <a16:creationId xmlns:a16="http://schemas.microsoft.com/office/drawing/2014/main" id="{E791ED76-DD49-4DE4-98E6-4CEF0611748D}"/>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Rectangle 20">
              <a:extLst>
                <a:ext uri="{FF2B5EF4-FFF2-40B4-BE49-F238E27FC236}">
                  <a16:creationId xmlns:a16="http://schemas.microsoft.com/office/drawing/2014/main" id="{51D3C94F-48F6-439D-9359-A0458B6F23F9}"/>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Rectangle 21">
              <a:extLst>
                <a:ext uri="{FF2B5EF4-FFF2-40B4-BE49-F238E27FC236}">
                  <a16:creationId xmlns:a16="http://schemas.microsoft.com/office/drawing/2014/main" id="{7F80F9A9-A594-459D-88F6-0E54691FCDEC}"/>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 name="Group 22">
            <a:extLst>
              <a:ext uri="{FF2B5EF4-FFF2-40B4-BE49-F238E27FC236}">
                <a16:creationId xmlns:a16="http://schemas.microsoft.com/office/drawing/2014/main" id="{86C1EBA7-1365-4DC0-8445-9911561B511A}"/>
              </a:ext>
            </a:extLst>
          </p:cNvPr>
          <p:cNvGrpSpPr>
            <a:grpSpLocks/>
          </p:cNvGrpSpPr>
          <p:nvPr/>
        </p:nvGrpSpPr>
        <p:grpSpPr bwMode="auto">
          <a:xfrm>
            <a:off x="5106049" y="3155950"/>
            <a:ext cx="3886200" cy="914400"/>
            <a:chOff x="1920" y="3168"/>
            <a:chExt cx="2448" cy="576"/>
          </a:xfrm>
        </p:grpSpPr>
        <p:sp>
          <p:nvSpPr>
            <p:cNvPr id="16" name="Rectangle 23">
              <a:extLst>
                <a:ext uri="{FF2B5EF4-FFF2-40B4-BE49-F238E27FC236}">
                  <a16:creationId xmlns:a16="http://schemas.microsoft.com/office/drawing/2014/main" id="{34B7CFD6-65CD-4109-BC0B-B6C30D0CCE0F}"/>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Rectangle 24">
              <a:extLst>
                <a:ext uri="{FF2B5EF4-FFF2-40B4-BE49-F238E27FC236}">
                  <a16:creationId xmlns:a16="http://schemas.microsoft.com/office/drawing/2014/main" id="{3E8D6369-0EDA-42E9-B9C1-1461107A03F8}"/>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Rectangle 25">
              <a:extLst>
                <a:ext uri="{FF2B5EF4-FFF2-40B4-BE49-F238E27FC236}">
                  <a16:creationId xmlns:a16="http://schemas.microsoft.com/office/drawing/2014/main" id="{DA71E0E3-EE8D-45B0-BEB6-FC2F085E2AC6}"/>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Rectangle 26">
              <a:extLst>
                <a:ext uri="{FF2B5EF4-FFF2-40B4-BE49-F238E27FC236}">
                  <a16:creationId xmlns:a16="http://schemas.microsoft.com/office/drawing/2014/main" id="{7EAA20BE-F844-482A-8837-D4A1CB63E1C4}"/>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Rectangle 27">
              <a:extLst>
                <a:ext uri="{FF2B5EF4-FFF2-40B4-BE49-F238E27FC236}">
                  <a16:creationId xmlns:a16="http://schemas.microsoft.com/office/drawing/2014/main" id="{16D2328F-0005-4B38-8EE7-5859EABC0718}"/>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1" name="Group 28">
            <a:extLst>
              <a:ext uri="{FF2B5EF4-FFF2-40B4-BE49-F238E27FC236}">
                <a16:creationId xmlns:a16="http://schemas.microsoft.com/office/drawing/2014/main" id="{B2118F65-E35B-40C9-9DE0-3FC081022B80}"/>
              </a:ext>
            </a:extLst>
          </p:cNvPr>
          <p:cNvGrpSpPr>
            <a:grpSpLocks/>
          </p:cNvGrpSpPr>
          <p:nvPr/>
        </p:nvGrpSpPr>
        <p:grpSpPr bwMode="auto">
          <a:xfrm>
            <a:off x="5334649" y="3155950"/>
            <a:ext cx="3886200" cy="914400"/>
            <a:chOff x="2064" y="3168"/>
            <a:chExt cx="2448" cy="576"/>
          </a:xfrm>
        </p:grpSpPr>
        <p:sp>
          <p:nvSpPr>
            <p:cNvPr id="22" name="Rectangle 29">
              <a:extLst>
                <a:ext uri="{FF2B5EF4-FFF2-40B4-BE49-F238E27FC236}">
                  <a16:creationId xmlns:a16="http://schemas.microsoft.com/office/drawing/2014/main" id="{7873D549-A3AE-444E-AA1D-1C9F510CD3B7}"/>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Rectangle 30">
              <a:extLst>
                <a:ext uri="{FF2B5EF4-FFF2-40B4-BE49-F238E27FC236}">
                  <a16:creationId xmlns:a16="http://schemas.microsoft.com/office/drawing/2014/main" id="{500E0583-72DE-437D-B1B0-BD2040D28FB1}"/>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31">
              <a:extLst>
                <a:ext uri="{FF2B5EF4-FFF2-40B4-BE49-F238E27FC236}">
                  <a16:creationId xmlns:a16="http://schemas.microsoft.com/office/drawing/2014/main" id="{0FB946DA-9C74-4595-860C-FA99926B4C4D}"/>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32">
              <a:extLst>
                <a:ext uri="{FF2B5EF4-FFF2-40B4-BE49-F238E27FC236}">
                  <a16:creationId xmlns:a16="http://schemas.microsoft.com/office/drawing/2014/main" id="{C6D95F9E-4015-473E-AACB-88D68B2FD314}"/>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33">
              <a:extLst>
                <a:ext uri="{FF2B5EF4-FFF2-40B4-BE49-F238E27FC236}">
                  <a16:creationId xmlns:a16="http://schemas.microsoft.com/office/drawing/2014/main" id="{0A416EA6-4DD7-4458-B371-C90B7107A6DA}"/>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7" name="Group 34">
            <a:extLst>
              <a:ext uri="{FF2B5EF4-FFF2-40B4-BE49-F238E27FC236}">
                <a16:creationId xmlns:a16="http://schemas.microsoft.com/office/drawing/2014/main" id="{EE8BE3F3-D266-4931-8796-DE1B5DBF1C69}"/>
              </a:ext>
            </a:extLst>
          </p:cNvPr>
          <p:cNvGrpSpPr>
            <a:grpSpLocks/>
          </p:cNvGrpSpPr>
          <p:nvPr/>
        </p:nvGrpSpPr>
        <p:grpSpPr bwMode="auto">
          <a:xfrm>
            <a:off x="5563249" y="3155950"/>
            <a:ext cx="3886200" cy="914400"/>
            <a:chOff x="2208" y="3168"/>
            <a:chExt cx="2448" cy="576"/>
          </a:xfrm>
        </p:grpSpPr>
        <p:sp>
          <p:nvSpPr>
            <p:cNvPr id="28" name="Rectangle 35">
              <a:extLst>
                <a:ext uri="{FF2B5EF4-FFF2-40B4-BE49-F238E27FC236}">
                  <a16:creationId xmlns:a16="http://schemas.microsoft.com/office/drawing/2014/main" id="{421532C3-4DD8-44B3-90BC-2D58738EF8B9}"/>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Rectangle 36">
              <a:extLst>
                <a:ext uri="{FF2B5EF4-FFF2-40B4-BE49-F238E27FC236}">
                  <a16:creationId xmlns:a16="http://schemas.microsoft.com/office/drawing/2014/main" id="{93272CB2-268E-4651-AB59-674E95119CE4}"/>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Rectangle 37">
              <a:extLst>
                <a:ext uri="{FF2B5EF4-FFF2-40B4-BE49-F238E27FC236}">
                  <a16:creationId xmlns:a16="http://schemas.microsoft.com/office/drawing/2014/main" id="{A883A7B6-5675-4F13-8C59-6FF57DD2318E}"/>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Rectangle 38">
              <a:extLst>
                <a:ext uri="{FF2B5EF4-FFF2-40B4-BE49-F238E27FC236}">
                  <a16:creationId xmlns:a16="http://schemas.microsoft.com/office/drawing/2014/main" id="{27394A46-4DD9-42F6-8DBF-10667874B480}"/>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Rectangle 39">
              <a:extLst>
                <a:ext uri="{FF2B5EF4-FFF2-40B4-BE49-F238E27FC236}">
                  <a16:creationId xmlns:a16="http://schemas.microsoft.com/office/drawing/2014/main" id="{337C7639-0306-48A7-911C-B249BBD36E2C}"/>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3" name="Group 40">
            <a:extLst>
              <a:ext uri="{FF2B5EF4-FFF2-40B4-BE49-F238E27FC236}">
                <a16:creationId xmlns:a16="http://schemas.microsoft.com/office/drawing/2014/main" id="{E2BF7FB6-E176-4A86-8242-703620317034}"/>
              </a:ext>
            </a:extLst>
          </p:cNvPr>
          <p:cNvGrpSpPr>
            <a:grpSpLocks/>
          </p:cNvGrpSpPr>
          <p:nvPr/>
        </p:nvGrpSpPr>
        <p:grpSpPr bwMode="auto">
          <a:xfrm>
            <a:off x="5106049" y="3155950"/>
            <a:ext cx="4114800" cy="914400"/>
            <a:chOff x="1920" y="3168"/>
            <a:chExt cx="2592" cy="576"/>
          </a:xfrm>
        </p:grpSpPr>
        <p:sp>
          <p:nvSpPr>
            <p:cNvPr id="34" name="Line 41">
              <a:extLst>
                <a:ext uri="{FF2B5EF4-FFF2-40B4-BE49-F238E27FC236}">
                  <a16:creationId xmlns:a16="http://schemas.microsoft.com/office/drawing/2014/main" id="{F455D7CE-8A14-4F1C-8E2A-191159F26D91}"/>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42">
              <a:extLst>
                <a:ext uri="{FF2B5EF4-FFF2-40B4-BE49-F238E27FC236}">
                  <a16:creationId xmlns:a16="http://schemas.microsoft.com/office/drawing/2014/main" id="{0CE1F425-7D35-4326-8781-50083A4AE018}"/>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3">
              <a:extLst>
                <a:ext uri="{FF2B5EF4-FFF2-40B4-BE49-F238E27FC236}">
                  <a16:creationId xmlns:a16="http://schemas.microsoft.com/office/drawing/2014/main" id="{C9C12EFB-C4B5-4C62-908F-98671A7EA2B5}"/>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44">
              <a:extLst>
                <a:ext uri="{FF2B5EF4-FFF2-40B4-BE49-F238E27FC236}">
                  <a16:creationId xmlns:a16="http://schemas.microsoft.com/office/drawing/2014/main" id="{08446DA7-6458-4FEE-948D-FB91004071B8}"/>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45">
              <a:extLst>
                <a:ext uri="{FF2B5EF4-FFF2-40B4-BE49-F238E27FC236}">
                  <a16:creationId xmlns:a16="http://schemas.microsoft.com/office/drawing/2014/main" id="{C368833C-767F-445A-85AC-0ADD4435F483}"/>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46">
              <a:extLst>
                <a:ext uri="{FF2B5EF4-FFF2-40B4-BE49-F238E27FC236}">
                  <a16:creationId xmlns:a16="http://schemas.microsoft.com/office/drawing/2014/main" id="{6E51D486-FD1C-40F0-BAD1-5A994B709E6F}"/>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7">
              <a:extLst>
                <a:ext uri="{FF2B5EF4-FFF2-40B4-BE49-F238E27FC236}">
                  <a16:creationId xmlns:a16="http://schemas.microsoft.com/office/drawing/2014/main" id="{1C4B4C9B-B395-401E-8805-CE4BA2DBF2A4}"/>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48">
              <a:extLst>
                <a:ext uri="{FF2B5EF4-FFF2-40B4-BE49-F238E27FC236}">
                  <a16:creationId xmlns:a16="http://schemas.microsoft.com/office/drawing/2014/main" id="{EB3BFFAC-B96C-41EC-AB33-A76CC8EC6994}"/>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42" name="Line 49">
              <a:extLst>
                <a:ext uri="{FF2B5EF4-FFF2-40B4-BE49-F238E27FC236}">
                  <a16:creationId xmlns:a16="http://schemas.microsoft.com/office/drawing/2014/main" id="{C9783220-2ADF-4C01-9231-4E58249866EA}"/>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50">
              <a:extLst>
                <a:ext uri="{FF2B5EF4-FFF2-40B4-BE49-F238E27FC236}">
                  <a16:creationId xmlns:a16="http://schemas.microsoft.com/office/drawing/2014/main" id="{E683E78C-BB6B-48DD-A032-DB0243C7E28E}"/>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51">
              <a:extLst>
                <a:ext uri="{FF2B5EF4-FFF2-40B4-BE49-F238E27FC236}">
                  <a16:creationId xmlns:a16="http://schemas.microsoft.com/office/drawing/2014/main" id="{FDCC9517-7876-4DE6-BFD0-EFAA615E880F}"/>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2">
              <a:extLst>
                <a:ext uri="{FF2B5EF4-FFF2-40B4-BE49-F238E27FC236}">
                  <a16:creationId xmlns:a16="http://schemas.microsoft.com/office/drawing/2014/main" id="{BB020254-6BB9-4CBA-9248-3656DB80584B}"/>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53">
              <a:extLst>
                <a:ext uri="{FF2B5EF4-FFF2-40B4-BE49-F238E27FC236}">
                  <a16:creationId xmlns:a16="http://schemas.microsoft.com/office/drawing/2014/main" id="{4D602DFE-77EE-435E-9091-228A05F9E6B1}"/>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54">
              <a:extLst>
                <a:ext uri="{FF2B5EF4-FFF2-40B4-BE49-F238E27FC236}">
                  <a16:creationId xmlns:a16="http://schemas.microsoft.com/office/drawing/2014/main" id="{61F7213E-848E-433C-BF6F-D3BF52A1BE15}"/>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5">
              <a:extLst>
                <a:ext uri="{FF2B5EF4-FFF2-40B4-BE49-F238E27FC236}">
                  <a16:creationId xmlns:a16="http://schemas.microsoft.com/office/drawing/2014/main" id="{8FA13D53-93F3-4097-8CE8-54A78C5DE3DD}"/>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56">
              <a:extLst>
                <a:ext uri="{FF2B5EF4-FFF2-40B4-BE49-F238E27FC236}">
                  <a16:creationId xmlns:a16="http://schemas.microsoft.com/office/drawing/2014/main" id="{EB62D2D1-A398-49A8-9A76-B4A297662F72}"/>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7">
              <a:extLst>
                <a:ext uri="{FF2B5EF4-FFF2-40B4-BE49-F238E27FC236}">
                  <a16:creationId xmlns:a16="http://schemas.microsoft.com/office/drawing/2014/main" id="{B83FBDF8-0616-4129-AE0A-9D91DE295038}"/>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8">
              <a:extLst>
                <a:ext uri="{FF2B5EF4-FFF2-40B4-BE49-F238E27FC236}">
                  <a16:creationId xmlns:a16="http://schemas.microsoft.com/office/drawing/2014/main" id="{3F06ADFA-42F5-46A9-A566-D9B38945E1A8}"/>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9">
              <a:extLst>
                <a:ext uri="{FF2B5EF4-FFF2-40B4-BE49-F238E27FC236}">
                  <a16:creationId xmlns:a16="http://schemas.microsoft.com/office/drawing/2014/main" id="{C6668E9D-E9CB-46DA-809E-D7A525CCB91E}"/>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60">
            <a:extLst>
              <a:ext uri="{FF2B5EF4-FFF2-40B4-BE49-F238E27FC236}">
                <a16:creationId xmlns:a16="http://schemas.microsoft.com/office/drawing/2014/main" id="{7840934B-45D0-463C-B26F-284F4CDC68C9}"/>
              </a:ext>
            </a:extLst>
          </p:cNvPr>
          <p:cNvGrpSpPr>
            <a:grpSpLocks/>
          </p:cNvGrpSpPr>
          <p:nvPr/>
        </p:nvGrpSpPr>
        <p:grpSpPr bwMode="auto">
          <a:xfrm>
            <a:off x="4991749" y="3155950"/>
            <a:ext cx="4343400" cy="914400"/>
            <a:chOff x="1848" y="3168"/>
            <a:chExt cx="2736" cy="576"/>
          </a:xfrm>
        </p:grpSpPr>
        <p:sp>
          <p:nvSpPr>
            <p:cNvPr id="54" name="Line 61">
              <a:extLst>
                <a:ext uri="{FF2B5EF4-FFF2-40B4-BE49-F238E27FC236}">
                  <a16:creationId xmlns:a16="http://schemas.microsoft.com/office/drawing/2014/main" id="{7CA31425-8AD8-40BB-B778-0F4C971242F7}"/>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62">
              <a:extLst>
                <a:ext uri="{FF2B5EF4-FFF2-40B4-BE49-F238E27FC236}">
                  <a16:creationId xmlns:a16="http://schemas.microsoft.com/office/drawing/2014/main" id="{098E62AE-6D13-4D03-8EB5-23748E3B770B}"/>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63">
              <a:extLst>
                <a:ext uri="{FF2B5EF4-FFF2-40B4-BE49-F238E27FC236}">
                  <a16:creationId xmlns:a16="http://schemas.microsoft.com/office/drawing/2014/main" id="{4F9D0D69-470A-4E13-B012-3F5BC32DBFBE}"/>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64">
              <a:extLst>
                <a:ext uri="{FF2B5EF4-FFF2-40B4-BE49-F238E27FC236}">
                  <a16:creationId xmlns:a16="http://schemas.microsoft.com/office/drawing/2014/main" id="{93851D82-5432-41DB-B53D-BE8940D86713}"/>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65">
              <a:extLst>
                <a:ext uri="{FF2B5EF4-FFF2-40B4-BE49-F238E27FC236}">
                  <a16:creationId xmlns:a16="http://schemas.microsoft.com/office/drawing/2014/main" id="{E26E3077-96E6-4C49-947F-E72A5AAE1348}"/>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66">
              <a:extLst>
                <a:ext uri="{FF2B5EF4-FFF2-40B4-BE49-F238E27FC236}">
                  <a16:creationId xmlns:a16="http://schemas.microsoft.com/office/drawing/2014/main" id="{56E4C48E-7B98-4A51-828E-C18985123029}"/>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67">
              <a:extLst>
                <a:ext uri="{FF2B5EF4-FFF2-40B4-BE49-F238E27FC236}">
                  <a16:creationId xmlns:a16="http://schemas.microsoft.com/office/drawing/2014/main" id="{15D393DD-A9BF-416E-88BA-0AF3A15D4DFB}"/>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68">
              <a:extLst>
                <a:ext uri="{FF2B5EF4-FFF2-40B4-BE49-F238E27FC236}">
                  <a16:creationId xmlns:a16="http://schemas.microsoft.com/office/drawing/2014/main" id="{5BCCED33-4BE7-4684-946D-AB9F87CB5957}"/>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69">
              <a:extLst>
                <a:ext uri="{FF2B5EF4-FFF2-40B4-BE49-F238E27FC236}">
                  <a16:creationId xmlns:a16="http://schemas.microsoft.com/office/drawing/2014/main" id="{09D5ECF5-2213-4AE4-B3CC-EA05332E6665}"/>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70">
              <a:extLst>
                <a:ext uri="{FF2B5EF4-FFF2-40B4-BE49-F238E27FC236}">
                  <a16:creationId xmlns:a16="http://schemas.microsoft.com/office/drawing/2014/main" id="{835F26AE-DF20-4E84-8BA5-9FAE187F009F}"/>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71">
              <a:extLst>
                <a:ext uri="{FF2B5EF4-FFF2-40B4-BE49-F238E27FC236}">
                  <a16:creationId xmlns:a16="http://schemas.microsoft.com/office/drawing/2014/main" id="{77003364-A7D2-4B38-8A6E-52C0F12904FD}"/>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72">
              <a:extLst>
                <a:ext uri="{FF2B5EF4-FFF2-40B4-BE49-F238E27FC236}">
                  <a16:creationId xmlns:a16="http://schemas.microsoft.com/office/drawing/2014/main" id="{AA79A328-EC34-4C17-A48D-911001E3B6C9}"/>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73">
              <a:extLst>
                <a:ext uri="{FF2B5EF4-FFF2-40B4-BE49-F238E27FC236}">
                  <a16:creationId xmlns:a16="http://schemas.microsoft.com/office/drawing/2014/main" id="{58FF93FB-EF48-4A0E-A422-34387BA65CD4}"/>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74">
              <a:extLst>
                <a:ext uri="{FF2B5EF4-FFF2-40B4-BE49-F238E27FC236}">
                  <a16:creationId xmlns:a16="http://schemas.microsoft.com/office/drawing/2014/main" id="{FF692165-859E-4C45-882E-D0EB44AC0DC6}"/>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75">
              <a:extLst>
                <a:ext uri="{FF2B5EF4-FFF2-40B4-BE49-F238E27FC236}">
                  <a16:creationId xmlns:a16="http://schemas.microsoft.com/office/drawing/2014/main" id="{A4E64D7B-3BC3-462A-BEC3-C5996B1582F3}"/>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76">
              <a:extLst>
                <a:ext uri="{FF2B5EF4-FFF2-40B4-BE49-F238E27FC236}">
                  <a16:creationId xmlns:a16="http://schemas.microsoft.com/office/drawing/2014/main" id="{7A79568A-7108-407E-95F9-9C0AB3B15D41}"/>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77">
              <a:extLst>
                <a:ext uri="{FF2B5EF4-FFF2-40B4-BE49-F238E27FC236}">
                  <a16:creationId xmlns:a16="http://schemas.microsoft.com/office/drawing/2014/main" id="{770B280D-6B9E-43A3-8238-5DD3FB813EC4}"/>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78">
              <a:extLst>
                <a:ext uri="{FF2B5EF4-FFF2-40B4-BE49-F238E27FC236}">
                  <a16:creationId xmlns:a16="http://schemas.microsoft.com/office/drawing/2014/main" id="{F677B767-5360-430D-93BF-3B041CB0F745}"/>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79">
              <a:extLst>
                <a:ext uri="{FF2B5EF4-FFF2-40B4-BE49-F238E27FC236}">
                  <a16:creationId xmlns:a16="http://schemas.microsoft.com/office/drawing/2014/main" id="{BCEA568A-B5B3-4F76-AB81-E51AF8D2CA1B}"/>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80">
              <a:extLst>
                <a:ext uri="{FF2B5EF4-FFF2-40B4-BE49-F238E27FC236}">
                  <a16:creationId xmlns:a16="http://schemas.microsoft.com/office/drawing/2014/main" id="{3928FAD4-FF3D-4F46-9BFF-3BA15C749DBE}"/>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 name="Line 82">
            <a:extLst>
              <a:ext uri="{FF2B5EF4-FFF2-40B4-BE49-F238E27FC236}">
                <a16:creationId xmlns:a16="http://schemas.microsoft.com/office/drawing/2014/main" id="{E86C6CD6-FB87-4403-862D-E889BBC6268F}"/>
              </a:ext>
            </a:extLst>
          </p:cNvPr>
          <p:cNvSpPr>
            <a:spLocks noChangeShapeType="1"/>
          </p:cNvSpPr>
          <p:nvPr/>
        </p:nvSpPr>
        <p:spPr bwMode="auto">
          <a:xfrm flipV="1">
            <a:off x="4798074" y="4581525"/>
            <a:ext cx="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Text Box 83">
            <a:extLst>
              <a:ext uri="{FF2B5EF4-FFF2-40B4-BE49-F238E27FC236}">
                <a16:creationId xmlns:a16="http://schemas.microsoft.com/office/drawing/2014/main" id="{8192C296-68EA-4803-9430-8689E69D50ED}"/>
              </a:ext>
            </a:extLst>
          </p:cNvPr>
          <p:cNvSpPr txBox="1">
            <a:spLocks noChangeArrowheads="1"/>
          </p:cNvSpPr>
          <p:nvPr/>
        </p:nvSpPr>
        <p:spPr bwMode="auto">
          <a:xfrm>
            <a:off x="4061474" y="45815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i="1">
                <a:latin typeface="楷体" panose="02010609060101010101" pitchFamily="49" charset="-122"/>
                <a:ea typeface="楷体" panose="02010609060101010101" pitchFamily="49" charset="-122"/>
              </a:rPr>
              <a:t>频率</a:t>
            </a:r>
            <a:endParaRPr lang="zh-CN" altLang="fr-FR" sz="2400" i="1">
              <a:latin typeface="楷体" panose="02010609060101010101" pitchFamily="49" charset="-122"/>
              <a:ea typeface="楷体" panose="02010609060101010101" pitchFamily="49" charset="-122"/>
            </a:endParaRPr>
          </a:p>
        </p:txBody>
      </p:sp>
      <p:sp>
        <p:nvSpPr>
          <p:cNvPr id="76" name="Line 84">
            <a:extLst>
              <a:ext uri="{FF2B5EF4-FFF2-40B4-BE49-F238E27FC236}">
                <a16:creationId xmlns:a16="http://schemas.microsoft.com/office/drawing/2014/main" id="{8419F48A-FF52-404B-8406-CBD0A323990F}"/>
              </a:ext>
            </a:extLst>
          </p:cNvPr>
          <p:cNvSpPr>
            <a:spLocks noChangeShapeType="1"/>
          </p:cNvSpPr>
          <p:nvPr/>
        </p:nvSpPr>
        <p:spPr bwMode="auto">
          <a:xfrm>
            <a:off x="4798074" y="5876925"/>
            <a:ext cx="4953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Text Box 85">
            <a:extLst>
              <a:ext uri="{FF2B5EF4-FFF2-40B4-BE49-F238E27FC236}">
                <a16:creationId xmlns:a16="http://schemas.microsoft.com/office/drawing/2014/main" id="{EB4F4E91-F34E-4B4A-BF62-D41DBA780CF8}"/>
              </a:ext>
            </a:extLst>
          </p:cNvPr>
          <p:cNvSpPr txBox="1">
            <a:spLocks noChangeArrowheads="1"/>
          </p:cNvSpPr>
          <p:nvPr/>
        </p:nvSpPr>
        <p:spPr bwMode="auto">
          <a:xfrm>
            <a:off x="9751074" y="558958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i="1">
                <a:latin typeface="楷体" panose="02010609060101010101" pitchFamily="49" charset="-122"/>
                <a:ea typeface="楷体" panose="02010609060101010101" pitchFamily="49" charset="-122"/>
              </a:rPr>
              <a:t>时间</a:t>
            </a:r>
            <a:endParaRPr lang="zh-CN" altLang="fr-FR" sz="2400" i="1">
              <a:latin typeface="楷体" panose="02010609060101010101" pitchFamily="49" charset="-122"/>
              <a:ea typeface="楷体" panose="02010609060101010101" pitchFamily="49" charset="-122"/>
            </a:endParaRPr>
          </a:p>
        </p:txBody>
      </p:sp>
      <p:sp>
        <p:nvSpPr>
          <p:cNvPr id="78" name="Rectangle 86">
            <a:extLst>
              <a:ext uri="{FF2B5EF4-FFF2-40B4-BE49-F238E27FC236}">
                <a16:creationId xmlns:a16="http://schemas.microsoft.com/office/drawing/2014/main" id="{4AB3D8A0-0202-468F-987F-42B73E39E6F7}"/>
              </a:ext>
            </a:extLst>
          </p:cNvPr>
          <p:cNvSpPr>
            <a:spLocks noChangeArrowheads="1"/>
          </p:cNvSpPr>
          <p:nvPr/>
        </p:nvSpPr>
        <p:spPr bwMode="auto">
          <a:xfrm>
            <a:off x="4874274" y="4941030"/>
            <a:ext cx="4572000" cy="9144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Rectangle 87">
            <a:extLst>
              <a:ext uri="{FF2B5EF4-FFF2-40B4-BE49-F238E27FC236}">
                <a16:creationId xmlns:a16="http://schemas.microsoft.com/office/drawing/2014/main" id="{103AC834-88B4-400E-AF93-EFA0DE1B7B38}"/>
              </a:ext>
            </a:extLst>
          </p:cNvPr>
          <p:cNvSpPr>
            <a:spLocks noChangeArrowheads="1"/>
          </p:cNvSpPr>
          <p:nvPr/>
        </p:nvSpPr>
        <p:spPr bwMode="auto">
          <a:xfrm>
            <a:off x="4861574" y="4943475"/>
            <a:ext cx="4572000" cy="228600"/>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Rectangle 88">
            <a:extLst>
              <a:ext uri="{FF2B5EF4-FFF2-40B4-BE49-F238E27FC236}">
                <a16:creationId xmlns:a16="http://schemas.microsoft.com/office/drawing/2014/main" id="{C175C701-D1A1-45B3-9BC8-4EBD5BCD0CFA}"/>
              </a:ext>
            </a:extLst>
          </p:cNvPr>
          <p:cNvSpPr>
            <a:spLocks noChangeArrowheads="1"/>
          </p:cNvSpPr>
          <p:nvPr/>
        </p:nvSpPr>
        <p:spPr bwMode="auto">
          <a:xfrm>
            <a:off x="4861574" y="5172075"/>
            <a:ext cx="4572000" cy="228600"/>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Rectangle 89">
            <a:extLst>
              <a:ext uri="{FF2B5EF4-FFF2-40B4-BE49-F238E27FC236}">
                <a16:creationId xmlns:a16="http://schemas.microsoft.com/office/drawing/2014/main" id="{F432FDC6-96C0-4C82-81D9-93BF9A297DBC}"/>
              </a:ext>
            </a:extLst>
          </p:cNvPr>
          <p:cNvSpPr>
            <a:spLocks noChangeArrowheads="1"/>
          </p:cNvSpPr>
          <p:nvPr/>
        </p:nvSpPr>
        <p:spPr bwMode="auto">
          <a:xfrm>
            <a:off x="4861574" y="5400675"/>
            <a:ext cx="4572000" cy="228600"/>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Rectangle 90">
            <a:extLst>
              <a:ext uri="{FF2B5EF4-FFF2-40B4-BE49-F238E27FC236}">
                <a16:creationId xmlns:a16="http://schemas.microsoft.com/office/drawing/2014/main" id="{B833D8C5-CE23-4886-BE84-9DFD3E5EF1D7}"/>
              </a:ext>
            </a:extLst>
          </p:cNvPr>
          <p:cNvSpPr>
            <a:spLocks noChangeArrowheads="1"/>
          </p:cNvSpPr>
          <p:nvPr/>
        </p:nvSpPr>
        <p:spPr bwMode="auto">
          <a:xfrm>
            <a:off x="4861574" y="5629275"/>
            <a:ext cx="4572000" cy="228600"/>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3" name="Group 91">
            <a:extLst>
              <a:ext uri="{FF2B5EF4-FFF2-40B4-BE49-F238E27FC236}">
                <a16:creationId xmlns:a16="http://schemas.microsoft.com/office/drawing/2014/main" id="{CCF47EE8-EBC7-4A4F-AAFD-01CC7C650D62}"/>
              </a:ext>
            </a:extLst>
          </p:cNvPr>
          <p:cNvGrpSpPr>
            <a:grpSpLocks/>
          </p:cNvGrpSpPr>
          <p:nvPr/>
        </p:nvGrpSpPr>
        <p:grpSpPr bwMode="auto">
          <a:xfrm>
            <a:off x="4861574" y="5172075"/>
            <a:ext cx="4572000" cy="457200"/>
            <a:chOff x="1776" y="1728"/>
            <a:chExt cx="2880" cy="288"/>
          </a:xfrm>
        </p:grpSpPr>
        <p:sp>
          <p:nvSpPr>
            <p:cNvPr id="84" name="Line 92">
              <a:extLst>
                <a:ext uri="{FF2B5EF4-FFF2-40B4-BE49-F238E27FC236}">
                  <a16:creationId xmlns:a16="http://schemas.microsoft.com/office/drawing/2014/main" id="{3E396520-AC41-4634-B9F4-B0FCA86A6EED}"/>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93">
              <a:extLst>
                <a:ext uri="{FF2B5EF4-FFF2-40B4-BE49-F238E27FC236}">
                  <a16:creationId xmlns:a16="http://schemas.microsoft.com/office/drawing/2014/main" id="{1543E28D-CA9D-4614-91E5-C48C7EF47317}"/>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94">
              <a:extLst>
                <a:ext uri="{FF2B5EF4-FFF2-40B4-BE49-F238E27FC236}">
                  <a16:creationId xmlns:a16="http://schemas.microsoft.com/office/drawing/2014/main" id="{F342A63B-D702-4D19-BE7C-07175858ACC2}"/>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 name="Group 95">
            <a:extLst>
              <a:ext uri="{FF2B5EF4-FFF2-40B4-BE49-F238E27FC236}">
                <a16:creationId xmlns:a16="http://schemas.microsoft.com/office/drawing/2014/main" id="{DB4FBA6D-5740-4783-BAEA-7E761B1E5275}"/>
              </a:ext>
            </a:extLst>
          </p:cNvPr>
          <p:cNvGrpSpPr>
            <a:grpSpLocks/>
          </p:cNvGrpSpPr>
          <p:nvPr/>
        </p:nvGrpSpPr>
        <p:grpSpPr bwMode="auto">
          <a:xfrm>
            <a:off x="4861574" y="5057775"/>
            <a:ext cx="4572000" cy="685800"/>
            <a:chOff x="1776" y="1656"/>
            <a:chExt cx="2880" cy="432"/>
          </a:xfrm>
        </p:grpSpPr>
        <p:sp>
          <p:nvSpPr>
            <p:cNvPr id="88" name="Line 96">
              <a:extLst>
                <a:ext uri="{FF2B5EF4-FFF2-40B4-BE49-F238E27FC236}">
                  <a16:creationId xmlns:a16="http://schemas.microsoft.com/office/drawing/2014/main" id="{07CF52BA-AF7E-43BF-AEE7-D4D088E462BE}"/>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97">
              <a:extLst>
                <a:ext uri="{FF2B5EF4-FFF2-40B4-BE49-F238E27FC236}">
                  <a16:creationId xmlns:a16="http://schemas.microsoft.com/office/drawing/2014/main" id="{BC4FD9B0-2D45-4D8A-945D-BB47DDA766DE}"/>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98">
              <a:extLst>
                <a:ext uri="{FF2B5EF4-FFF2-40B4-BE49-F238E27FC236}">
                  <a16:creationId xmlns:a16="http://schemas.microsoft.com/office/drawing/2014/main" id="{18493CD9-C995-4D49-8C65-219679C8860C}"/>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99">
              <a:extLst>
                <a:ext uri="{FF2B5EF4-FFF2-40B4-BE49-F238E27FC236}">
                  <a16:creationId xmlns:a16="http://schemas.microsoft.com/office/drawing/2014/main" id="{9288F2B4-7F21-41B6-BDB9-788EAF70260D}"/>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 name="Group 100">
            <a:extLst>
              <a:ext uri="{FF2B5EF4-FFF2-40B4-BE49-F238E27FC236}">
                <a16:creationId xmlns:a16="http://schemas.microsoft.com/office/drawing/2014/main" id="{530F312A-DA4D-467B-847E-912C147B0E34}"/>
              </a:ext>
            </a:extLst>
          </p:cNvPr>
          <p:cNvGrpSpPr>
            <a:grpSpLocks/>
          </p:cNvGrpSpPr>
          <p:nvPr/>
        </p:nvGrpSpPr>
        <p:grpSpPr bwMode="auto">
          <a:xfrm>
            <a:off x="8336612" y="2420938"/>
            <a:ext cx="2709863" cy="461962"/>
            <a:chOff x="3477" y="288"/>
            <a:chExt cx="1707" cy="291"/>
          </a:xfrm>
        </p:grpSpPr>
        <p:sp>
          <p:nvSpPr>
            <p:cNvPr id="93" name="Text Box 101">
              <a:extLst>
                <a:ext uri="{FF2B5EF4-FFF2-40B4-BE49-F238E27FC236}">
                  <a16:creationId xmlns:a16="http://schemas.microsoft.com/office/drawing/2014/main" id="{2930C411-D6C5-4D68-95FF-D01CCB11B340}"/>
                </a:ext>
              </a:extLst>
            </p:cNvPr>
            <p:cNvSpPr txBox="1">
              <a:spLocks noChangeArrowheads="1"/>
            </p:cNvSpPr>
            <p:nvPr/>
          </p:nvSpPr>
          <p:spPr bwMode="auto">
            <a:xfrm>
              <a:off x="3477" y="288"/>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ea typeface="楷体" panose="02010609060101010101" pitchFamily="49" charset="-122"/>
                  <a:cs typeface="Arial" panose="020B0604020202020204" pitchFamily="34" charset="0"/>
                </a:rPr>
                <a:t>4 </a:t>
              </a:r>
              <a:r>
                <a:rPr lang="zh-CN" altLang="en-US" sz="2400">
                  <a:ea typeface="楷体" panose="02010609060101010101" pitchFamily="49" charset="-122"/>
                  <a:cs typeface="Arial" panose="020B0604020202020204" pitchFamily="34" charset="0"/>
                </a:rPr>
                <a:t>对用户</a:t>
              </a:r>
              <a:endParaRPr lang="zh-CN" altLang="fr-FR" sz="2400">
                <a:ea typeface="楷体" panose="02010609060101010101" pitchFamily="49" charset="-122"/>
                <a:cs typeface="Arial" panose="020B0604020202020204" pitchFamily="34" charset="0"/>
              </a:endParaRPr>
            </a:p>
          </p:txBody>
        </p:sp>
        <p:sp>
          <p:nvSpPr>
            <p:cNvPr id="94" name="Rectangle 102">
              <a:extLst>
                <a:ext uri="{FF2B5EF4-FFF2-40B4-BE49-F238E27FC236}">
                  <a16:creationId xmlns:a16="http://schemas.microsoft.com/office/drawing/2014/main" id="{66478471-A483-4D28-9DE6-AD910FC9A49D}"/>
                </a:ext>
              </a:extLst>
            </p:cNvPr>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Rectangle 103">
              <a:extLst>
                <a:ext uri="{FF2B5EF4-FFF2-40B4-BE49-F238E27FC236}">
                  <a16:creationId xmlns:a16="http://schemas.microsoft.com/office/drawing/2014/main" id="{23FF7EFA-033A-47D6-AB7C-2E03DC0C14DF}"/>
                </a:ext>
              </a:extLst>
            </p:cNvPr>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Rectangle 104">
              <a:extLst>
                <a:ext uri="{FF2B5EF4-FFF2-40B4-BE49-F238E27FC236}">
                  <a16:creationId xmlns:a16="http://schemas.microsoft.com/office/drawing/2014/main" id="{8A16151F-D518-4D0B-826D-E7F52A336F15}"/>
                </a:ext>
              </a:extLst>
            </p:cNvPr>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Rectangle 105">
              <a:extLst>
                <a:ext uri="{FF2B5EF4-FFF2-40B4-BE49-F238E27FC236}">
                  <a16:creationId xmlns:a16="http://schemas.microsoft.com/office/drawing/2014/main" id="{43CE0013-3A08-44D3-88B6-396348B8442C}"/>
                </a:ext>
              </a:extLst>
            </p:cNvPr>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98" name="组合 97">
            <a:extLst>
              <a:ext uri="{FF2B5EF4-FFF2-40B4-BE49-F238E27FC236}">
                <a16:creationId xmlns:a16="http://schemas.microsoft.com/office/drawing/2014/main" id="{E52C1CC5-0CD1-4BA8-ADB8-C0E8165DDEC9}"/>
              </a:ext>
            </a:extLst>
          </p:cNvPr>
          <p:cNvGrpSpPr/>
          <p:nvPr/>
        </p:nvGrpSpPr>
        <p:grpSpPr>
          <a:xfrm>
            <a:off x="1271159" y="3209477"/>
            <a:ext cx="2653790" cy="457198"/>
            <a:chOff x="1263767" y="4127662"/>
            <a:chExt cx="2742828" cy="584775"/>
          </a:xfrm>
        </p:grpSpPr>
        <p:sp>
          <p:nvSpPr>
            <p:cNvPr id="99" name="矩形: 圆角 98">
              <a:extLst>
                <a:ext uri="{FF2B5EF4-FFF2-40B4-BE49-F238E27FC236}">
                  <a16:creationId xmlns:a16="http://schemas.microsoft.com/office/drawing/2014/main" id="{4799DA19-18E9-436E-B09A-8C405D611B0D}"/>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1DF5CDEE-C4EF-4561-BED3-FE4D880F149F}"/>
                </a:ext>
              </a:extLst>
            </p:cNvPr>
            <p:cNvSpPr/>
            <p:nvPr/>
          </p:nvSpPr>
          <p:spPr>
            <a:xfrm>
              <a:off x="1695688" y="4200107"/>
              <a:ext cx="1910449" cy="369332"/>
            </a:xfrm>
            <a:prstGeom prst="rect">
              <a:avLst/>
            </a:prstGeom>
          </p:spPr>
          <p:txBody>
            <a:bodyPr wrap="square">
              <a:spAutoFit/>
            </a:bodyPr>
            <a:lstStyle/>
            <a:p>
              <a:pPr algn="ct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时分复用（</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TDM</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101" name="组合 100">
            <a:extLst>
              <a:ext uri="{FF2B5EF4-FFF2-40B4-BE49-F238E27FC236}">
                <a16:creationId xmlns:a16="http://schemas.microsoft.com/office/drawing/2014/main" id="{29DE22FB-62CE-42FE-AE50-244929EAC969}"/>
              </a:ext>
            </a:extLst>
          </p:cNvPr>
          <p:cNvGrpSpPr/>
          <p:nvPr/>
        </p:nvGrpSpPr>
        <p:grpSpPr>
          <a:xfrm>
            <a:off x="1263280" y="5029994"/>
            <a:ext cx="2661667" cy="457198"/>
            <a:chOff x="1254417" y="4127662"/>
            <a:chExt cx="2792991" cy="584775"/>
          </a:xfrm>
        </p:grpSpPr>
        <p:sp>
          <p:nvSpPr>
            <p:cNvPr id="102" name="矩形: 圆角 101">
              <a:extLst>
                <a:ext uri="{FF2B5EF4-FFF2-40B4-BE49-F238E27FC236}">
                  <a16:creationId xmlns:a16="http://schemas.microsoft.com/office/drawing/2014/main" id="{A92B4ED4-413C-4F19-A24B-86FC560B1CFF}"/>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9E1CC0B9-C01D-4A4E-852B-04AFF4DED4ED}"/>
                </a:ext>
              </a:extLst>
            </p:cNvPr>
            <p:cNvSpPr/>
            <p:nvPr/>
          </p:nvSpPr>
          <p:spPr>
            <a:xfrm>
              <a:off x="1254417" y="4200107"/>
              <a:ext cx="2792991" cy="369332"/>
            </a:xfrm>
            <a:prstGeom prst="rect">
              <a:avLst/>
            </a:prstGeom>
          </p:spPr>
          <p:txBody>
            <a:bodyPr wrap="none">
              <a:spAutoFit/>
            </a:bodyPr>
            <a:lstStyle/>
            <a:p>
              <a:pPr algn="ct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频分复用（</a:t>
              </a:r>
              <a:r>
                <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FDM</a:t>
              </a: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extLst>
      <p:ext uri="{BB962C8B-B14F-4D97-AF65-F5344CB8AC3E}">
        <p14:creationId xmlns:p14="http://schemas.microsoft.com/office/powerpoint/2010/main" val="36296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wipe(left)">
                                      <p:cBhvr>
                                        <p:cTn id="44" dur="500"/>
                                        <p:tgtEl>
                                          <p:spTgt spid="79"/>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left)">
                                      <p:cBhvr>
                                        <p:cTn id="52" dur="500"/>
                                        <p:tgtEl>
                                          <p:spTgt spid="81"/>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wipe(left)">
                                      <p:cBhvr>
                                        <p:cTn id="56" dur="500"/>
                                        <p:tgtEl>
                                          <p:spTgt spid="82"/>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left)">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86F9A-D0BC-4161-ADDF-76F7AD76C87D}"/>
              </a:ext>
            </a:extLst>
          </p:cNvPr>
          <p:cNvSpPr>
            <a:spLocks noGrp="1"/>
          </p:cNvSpPr>
          <p:nvPr>
            <p:ph type="title"/>
          </p:nvPr>
        </p:nvSpPr>
        <p:spPr/>
        <p:txBody>
          <a:bodyPr/>
          <a:lstStyle/>
          <a:p>
            <a:r>
              <a:rPr lang="zh-CN" altLang="en-US" dirty="0"/>
              <a:t>习题</a:t>
            </a:r>
            <a:r>
              <a:rPr lang="en-US" altLang="zh-CN" dirty="0"/>
              <a:t>1</a:t>
            </a:r>
            <a:endParaRPr lang="zh-CN" altLang="en-US" dirty="0"/>
          </a:p>
        </p:txBody>
      </p:sp>
      <p:grpSp>
        <p:nvGrpSpPr>
          <p:cNvPr id="4" name="组合 3">
            <a:extLst>
              <a:ext uri="{FF2B5EF4-FFF2-40B4-BE49-F238E27FC236}">
                <a16:creationId xmlns:a16="http://schemas.microsoft.com/office/drawing/2014/main" id="{258F9239-38A1-4C34-BFCD-456B53E9F674}"/>
              </a:ext>
            </a:extLst>
          </p:cNvPr>
          <p:cNvGrpSpPr/>
          <p:nvPr/>
        </p:nvGrpSpPr>
        <p:grpSpPr>
          <a:xfrm>
            <a:off x="1777207" y="2311701"/>
            <a:ext cx="9220531" cy="1460878"/>
            <a:chOff x="1724819" y="2533650"/>
            <a:chExt cx="5704681" cy="1460878"/>
          </a:xfrm>
        </p:grpSpPr>
        <p:sp>
          <p:nvSpPr>
            <p:cNvPr id="5" name="矩形: 圆角 4">
              <a:extLst>
                <a:ext uri="{FF2B5EF4-FFF2-40B4-BE49-F238E27FC236}">
                  <a16:creationId xmlns:a16="http://schemas.microsoft.com/office/drawing/2014/main" id="{DE3B8B1C-AF6E-486C-A173-705B959D53CF}"/>
                </a:ext>
              </a:extLst>
            </p:cNvPr>
            <p:cNvSpPr/>
            <p:nvPr/>
          </p:nvSpPr>
          <p:spPr>
            <a:xfrm>
              <a:off x="1791494"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418798A0-5A63-4822-BCE1-F8E878F0745C}"/>
                </a:ext>
              </a:extLst>
            </p:cNvPr>
            <p:cNvSpPr txBox="1"/>
            <p:nvPr/>
          </p:nvSpPr>
          <p:spPr>
            <a:xfrm>
              <a:off x="2197500" y="2821319"/>
              <a:ext cx="4901337" cy="954107"/>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计算通过电路交换网络将一个</a:t>
              </a:r>
              <a:r>
                <a:rPr lang="en-US" altLang="zh-CN" sz="2800" dirty="0">
                  <a:latin typeface="思源黑体 CN Medium" panose="020B0600000000000000" pitchFamily="34" charset="-122"/>
                  <a:ea typeface="思源黑体 CN Medium" panose="020B0600000000000000" pitchFamily="34" charset="-122"/>
                </a:rPr>
                <a:t>640,000</a:t>
              </a:r>
              <a:r>
                <a:rPr lang="zh-CN" altLang="en-US" sz="2800" dirty="0">
                  <a:latin typeface="思源黑体 CN Medium" panose="020B0600000000000000" pitchFamily="34" charset="-122"/>
                  <a:ea typeface="思源黑体 CN Medium" panose="020B0600000000000000" pitchFamily="34" charset="-122"/>
                </a:rPr>
                <a:t>比特长的文件从主机</a:t>
              </a:r>
              <a:r>
                <a:rPr lang="en-US" altLang="zh-CN" sz="2800" dirty="0">
                  <a:latin typeface="思源黑体 CN Medium" panose="020B0600000000000000" pitchFamily="34" charset="-122"/>
                  <a:ea typeface="思源黑体 CN Medium" panose="020B0600000000000000" pitchFamily="34" charset="-122"/>
                </a:rPr>
                <a:t>A</a:t>
              </a:r>
              <a:r>
                <a:rPr lang="zh-CN" altLang="en-US" sz="2800" dirty="0">
                  <a:latin typeface="思源黑体 CN Medium" panose="020B0600000000000000" pitchFamily="34" charset="-122"/>
                  <a:ea typeface="思源黑体 CN Medium" panose="020B0600000000000000" pitchFamily="34" charset="-122"/>
                </a:rPr>
                <a:t>传送到主机</a:t>
              </a:r>
              <a:r>
                <a:rPr lang="en-US" altLang="zh-CN" sz="2800" dirty="0">
                  <a:latin typeface="思源黑体 CN Medium" panose="020B0600000000000000" pitchFamily="34" charset="-122"/>
                  <a:ea typeface="思源黑体 CN Medium" panose="020B0600000000000000" pitchFamily="34" charset="-122"/>
                </a:rPr>
                <a:t>B</a:t>
              </a:r>
              <a:r>
                <a:rPr lang="zh-CN" altLang="en-US" sz="2800" dirty="0">
                  <a:latin typeface="思源黑体 CN Medium" panose="020B0600000000000000" pitchFamily="34" charset="-122"/>
                  <a:ea typeface="思源黑体 CN Medium" panose="020B0600000000000000" pitchFamily="34" charset="-122"/>
                </a:rPr>
                <a:t>需要多长时间？</a:t>
              </a:r>
            </a:p>
          </p:txBody>
        </p:sp>
        <p:sp>
          <p:nvSpPr>
            <p:cNvPr id="7" name="矩形: 圆角 6">
              <a:extLst>
                <a:ext uri="{FF2B5EF4-FFF2-40B4-BE49-F238E27FC236}">
                  <a16:creationId xmlns:a16="http://schemas.microsoft.com/office/drawing/2014/main" id="{DAE08943-6D72-4D1E-8334-2B0D1639BE3B}"/>
                </a:ext>
              </a:extLst>
            </p:cNvPr>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471150F8-B435-4864-AA82-39980E5959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251" y="1428589"/>
            <a:ext cx="2341562" cy="2341562"/>
          </a:xfrm>
          <a:prstGeom prst="rect">
            <a:avLst/>
          </a:prstGeom>
        </p:spPr>
      </p:pic>
      <p:sp>
        <p:nvSpPr>
          <p:cNvPr id="9" name="文本框 8">
            <a:extLst>
              <a:ext uri="{FF2B5EF4-FFF2-40B4-BE49-F238E27FC236}">
                <a16:creationId xmlns:a16="http://schemas.microsoft.com/office/drawing/2014/main" id="{C4F41763-92F7-4BE1-8994-3F39DD1DE862}"/>
              </a:ext>
            </a:extLst>
          </p:cNvPr>
          <p:cNvSpPr txBox="1"/>
          <p:nvPr/>
        </p:nvSpPr>
        <p:spPr>
          <a:xfrm>
            <a:off x="1777207" y="4216608"/>
            <a:ext cx="5020230" cy="147732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所有链路速率皆为</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1.536 Mbps</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每条链路使用有</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24</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个时隙的</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TDM</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建立端到端的电路需要</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500</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毫秒</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004DAF7-044D-439C-A9D4-F4F1BF402CFF}"/>
                  </a:ext>
                </a:extLst>
              </p:cNvPr>
              <p:cNvSpPr txBox="1"/>
              <p:nvPr/>
            </p:nvSpPr>
            <p:spPr>
              <a:xfrm>
                <a:off x="6229244" y="4672962"/>
                <a:ext cx="5028943" cy="5896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t</m:t>
                      </m:r>
                      <m:r>
                        <a:rPr lang="en-US" altLang="zh-CN" i="1" smtClean="0">
                          <a:latin typeface="Cambria Math" panose="02040503050406030204" pitchFamily="18" charset="0"/>
                        </a:rPr>
                        <m:t>=640000÷</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.536×1000×1000</m:t>
                              </m:r>
                            </m:e>
                          </m:d>
                          <m:r>
                            <a:rPr lang="en-US" altLang="zh-CN" b="0" i="1" smtClean="0">
                              <a:latin typeface="Cambria Math" panose="02040503050406030204" pitchFamily="18" charset="0"/>
                              <a:ea typeface="Cambria Math" panose="02040503050406030204" pitchFamily="18" charset="0"/>
                            </a:rPr>
                            <m:t>÷24</m:t>
                          </m:r>
                        </m:e>
                      </m:d>
                      <m:r>
                        <a:rPr lang="en-US" altLang="zh-CN" b="0" i="1" smtClean="0">
                          <a:latin typeface="Cambria Math" panose="02040503050406030204" pitchFamily="18" charset="0"/>
                          <a:ea typeface="Cambria Math" panose="02040503050406030204" pitchFamily="18" charset="0"/>
                        </a:rPr>
                        <m:t>+0.5</m:t>
                      </m:r>
                    </m:oMath>
                  </m:oMathPara>
                </a14:m>
                <a:endParaRPr lang="en-US" altLang="zh-CN" dirty="0">
                  <a:latin typeface="Cambria Math" panose="02040503050406030204" pitchFamily="18" charset="0"/>
                  <a:ea typeface="Cambria Math" panose="02040503050406030204" pitchFamily="18" charset="0"/>
                </a:endParaRPr>
              </a:p>
              <a:p>
                <a:r>
                  <a:rPr lang="en-US" altLang="zh-CN" dirty="0">
                    <a:latin typeface="Cambria Math" panose="02040503050406030204" pitchFamily="18" charset="0"/>
                  </a:rPr>
                  <a:t>   =  </a:t>
                </a:r>
                <a:r>
                  <a:rPr lang="en-US" altLang="zh-CN" dirty="0">
                    <a:solidFill>
                      <a:srgbClr val="FF0000"/>
                    </a:solidFill>
                    <a:latin typeface="Cambria Math" panose="02040503050406030204" pitchFamily="18" charset="0"/>
                  </a:rPr>
                  <a:t>10.5s</a:t>
                </a:r>
                <a:endParaRPr lang="zh-CN" altLang="en-US" dirty="0">
                  <a:solidFill>
                    <a:srgbClr val="FF0000"/>
                  </a:solidFill>
                  <a:latin typeface="Cambria Math" panose="02040503050406030204" pitchFamily="18" charset="0"/>
                </a:endParaRPr>
              </a:p>
            </p:txBody>
          </p:sp>
        </mc:Choice>
        <mc:Fallback xmlns="">
          <p:sp>
            <p:nvSpPr>
              <p:cNvPr id="10" name="文本框 9">
                <a:extLst>
                  <a:ext uri="{FF2B5EF4-FFF2-40B4-BE49-F238E27FC236}">
                    <a16:creationId xmlns:a16="http://schemas.microsoft.com/office/drawing/2014/main" id="{A004DAF7-044D-439C-A9D4-F4F1BF402CFF}"/>
                  </a:ext>
                </a:extLst>
              </p:cNvPr>
              <p:cNvSpPr txBox="1">
                <a:spLocks noRot="1" noChangeAspect="1" noMove="1" noResize="1" noEditPoints="1" noAdjustHandles="1" noChangeArrowheads="1" noChangeShapeType="1" noTextEdit="1"/>
              </p:cNvSpPr>
              <p:nvPr/>
            </p:nvSpPr>
            <p:spPr>
              <a:xfrm>
                <a:off x="6229244" y="4672962"/>
                <a:ext cx="5028943" cy="589649"/>
              </a:xfrm>
              <a:prstGeom prst="rect">
                <a:avLst/>
              </a:prstGeom>
              <a:blipFill>
                <a:blip r:embed="rId3"/>
                <a:stretch>
                  <a:fillRect l="-1455" r="-1576" b="-22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81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C97F2-B4ED-4206-A7C5-F4DBE412D02C}"/>
              </a:ext>
            </a:extLst>
          </p:cNvPr>
          <p:cNvSpPr>
            <a:spLocks noGrp="1"/>
          </p:cNvSpPr>
          <p:nvPr>
            <p:ph type="title"/>
          </p:nvPr>
        </p:nvSpPr>
        <p:spPr/>
        <p:txBody>
          <a:bodyPr/>
          <a:lstStyle/>
          <a:p>
            <a:r>
              <a:rPr lang="zh-CN" altLang="en-US" dirty="0"/>
              <a:t>电路交换网络存在的问题</a:t>
            </a:r>
          </a:p>
        </p:txBody>
      </p:sp>
      <p:sp>
        <p:nvSpPr>
          <p:cNvPr id="3" name="内容占位符 2">
            <a:extLst>
              <a:ext uri="{FF2B5EF4-FFF2-40B4-BE49-F238E27FC236}">
                <a16:creationId xmlns:a16="http://schemas.microsoft.com/office/drawing/2014/main" id="{F6809C99-D2C9-4456-917C-402CD83457F3}"/>
              </a:ext>
            </a:extLst>
          </p:cNvPr>
          <p:cNvSpPr>
            <a:spLocks noGrp="1"/>
          </p:cNvSpPr>
          <p:nvPr>
            <p:ph idx="1"/>
          </p:nvPr>
        </p:nvSpPr>
        <p:spPr/>
        <p:txBody>
          <a:bodyPr/>
          <a:lstStyle/>
          <a:p>
            <a:pPr>
              <a:lnSpc>
                <a:spcPct val="200000"/>
              </a:lnSpc>
            </a:pPr>
            <a:r>
              <a:rPr lang="zh-CN" altLang="en-US" sz="2400" dirty="0"/>
              <a:t>计算机之间的数据交换往往具有</a:t>
            </a:r>
            <a:r>
              <a:rPr lang="zh-CN" altLang="en-US" sz="2400" dirty="0">
                <a:solidFill>
                  <a:srgbClr val="FF0000"/>
                </a:solidFill>
              </a:rPr>
              <a:t>突发性</a:t>
            </a:r>
            <a:r>
              <a:rPr lang="zh-CN" altLang="en-US" sz="2400" dirty="0"/>
              <a:t>和</a:t>
            </a:r>
            <a:r>
              <a:rPr lang="zh-CN" altLang="en-US" sz="2400" dirty="0">
                <a:solidFill>
                  <a:srgbClr val="FF0000"/>
                </a:solidFill>
              </a:rPr>
              <a:t>间歇性</a:t>
            </a:r>
            <a:r>
              <a:rPr lang="zh-CN" altLang="en-US" sz="2400" dirty="0"/>
              <a:t>特征，而对电路交换而言，用户支付的费用则是按用户占用线路的时间来收费的</a:t>
            </a:r>
          </a:p>
          <a:p>
            <a:pPr>
              <a:lnSpc>
                <a:spcPct val="200000"/>
              </a:lnSpc>
            </a:pPr>
            <a:r>
              <a:rPr lang="zh-CN" altLang="en-US" sz="2400" dirty="0">
                <a:solidFill>
                  <a:srgbClr val="FF0000"/>
                </a:solidFill>
              </a:rPr>
              <a:t>不够灵活</a:t>
            </a:r>
            <a:r>
              <a:rPr lang="zh-CN" altLang="en-US" sz="2400" dirty="0"/>
              <a:t>。只要在通话双方建立的通路中的任何一点出了故障，就必须重新拨号建立新的连接，这对紧急和重要通信是很不利的。</a:t>
            </a:r>
          </a:p>
          <a:p>
            <a:endParaRPr lang="zh-CN" altLang="en-US" dirty="0"/>
          </a:p>
        </p:txBody>
      </p:sp>
    </p:spTree>
    <p:extLst>
      <p:ext uri="{BB962C8B-B14F-4D97-AF65-F5344CB8AC3E}">
        <p14:creationId xmlns:p14="http://schemas.microsoft.com/office/powerpoint/2010/main" val="23643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A05D-79C3-45BE-BAB9-14489F9E1006}"/>
              </a:ext>
            </a:extLst>
          </p:cNvPr>
          <p:cNvSpPr>
            <a:spLocks noGrp="1"/>
          </p:cNvSpPr>
          <p:nvPr>
            <p:ph type="title"/>
          </p:nvPr>
        </p:nvSpPr>
        <p:spPr/>
        <p:txBody>
          <a:bodyPr/>
          <a:lstStyle/>
          <a:p>
            <a:r>
              <a:rPr lang="zh-CN" altLang="en-US" dirty="0"/>
              <a:t>引入分组交换网络的动机</a:t>
            </a:r>
          </a:p>
        </p:txBody>
      </p:sp>
      <p:sp>
        <p:nvSpPr>
          <p:cNvPr id="3" name="内容占位符 2">
            <a:extLst>
              <a:ext uri="{FF2B5EF4-FFF2-40B4-BE49-F238E27FC236}">
                <a16:creationId xmlns:a16="http://schemas.microsoft.com/office/drawing/2014/main" id="{521016EF-173F-4D50-9698-D88857284E20}"/>
              </a:ext>
            </a:extLst>
          </p:cNvPr>
          <p:cNvSpPr>
            <a:spLocks noGrp="1"/>
          </p:cNvSpPr>
          <p:nvPr>
            <p:ph idx="1"/>
          </p:nvPr>
        </p:nvSpPr>
        <p:spPr/>
        <p:txBody>
          <a:bodyPr/>
          <a:lstStyle/>
          <a:p>
            <a:pPr marL="0" indent="0">
              <a:buNone/>
            </a:pPr>
            <a:r>
              <a:rPr lang="zh-CN" altLang="en-US" sz="2200" dirty="0"/>
              <a:t>美国军方针对“数据”交换的特征以及电路交换技术存在的局限性，提出</a:t>
            </a:r>
            <a:r>
              <a:rPr lang="zh-CN" altLang="en-US" sz="2200" dirty="0">
                <a:solidFill>
                  <a:srgbClr val="FF0000"/>
                </a:solidFill>
              </a:rPr>
              <a:t>真正意义上的计算机网络</a:t>
            </a:r>
            <a:r>
              <a:rPr lang="zh-CN" altLang="en-US" sz="2200" dirty="0"/>
              <a:t>必须满足：</a:t>
            </a:r>
          </a:p>
          <a:p>
            <a:r>
              <a:rPr lang="zh-CN" altLang="en-US" sz="2200" dirty="0"/>
              <a:t>不是为了打电话，而是用于计算机之间的数据传送</a:t>
            </a:r>
          </a:p>
          <a:p>
            <a:r>
              <a:rPr lang="zh-CN" altLang="en-US" sz="2200" dirty="0"/>
              <a:t>能够连接不同类型的计算机</a:t>
            </a:r>
          </a:p>
          <a:p>
            <a:r>
              <a:rPr lang="zh-CN" altLang="en-US" sz="2200" dirty="0"/>
              <a:t>所有的网络结点同等重要，不能有特别重要的结点</a:t>
            </a:r>
          </a:p>
          <a:p>
            <a:r>
              <a:rPr lang="zh-CN" altLang="en-US" sz="2200" dirty="0"/>
              <a:t>必须有冗余路由</a:t>
            </a:r>
          </a:p>
          <a:p>
            <a:r>
              <a:rPr lang="zh-CN" altLang="en-US" sz="2200" dirty="0"/>
              <a:t>网络结构尽可能简单，能够可靠传送数据</a:t>
            </a:r>
          </a:p>
          <a:p>
            <a:endParaRPr lang="zh-CN" altLang="en-US" dirty="0"/>
          </a:p>
        </p:txBody>
      </p:sp>
    </p:spTree>
    <p:extLst>
      <p:ext uri="{BB962C8B-B14F-4D97-AF65-F5344CB8AC3E}">
        <p14:creationId xmlns:p14="http://schemas.microsoft.com/office/powerpoint/2010/main" val="2802232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1F116-6B3F-4B1F-A05E-7D8CEF1B769B}"/>
              </a:ext>
            </a:extLst>
          </p:cNvPr>
          <p:cNvSpPr>
            <a:spLocks noGrp="1"/>
          </p:cNvSpPr>
          <p:nvPr>
            <p:ph type="title"/>
          </p:nvPr>
        </p:nvSpPr>
        <p:spPr/>
        <p:txBody>
          <a:bodyPr/>
          <a:lstStyle/>
          <a:p>
            <a:r>
              <a:rPr lang="zh-CN" altLang="en-US" dirty="0"/>
              <a:t>电路交换向分组交换的演化</a:t>
            </a:r>
          </a:p>
        </p:txBody>
      </p:sp>
      <p:grpSp>
        <p:nvGrpSpPr>
          <p:cNvPr id="121" name="组合 120">
            <a:extLst>
              <a:ext uri="{FF2B5EF4-FFF2-40B4-BE49-F238E27FC236}">
                <a16:creationId xmlns:a16="http://schemas.microsoft.com/office/drawing/2014/main" id="{162B56EE-BD58-40EC-904B-ED1827FD222A}"/>
              </a:ext>
            </a:extLst>
          </p:cNvPr>
          <p:cNvGrpSpPr/>
          <p:nvPr/>
        </p:nvGrpSpPr>
        <p:grpSpPr>
          <a:xfrm>
            <a:off x="8536976" y="2574917"/>
            <a:ext cx="2169637" cy="3719042"/>
            <a:chOff x="5101237" y="1853472"/>
            <a:chExt cx="2628534" cy="4505652"/>
          </a:xfrm>
        </p:grpSpPr>
        <p:cxnSp>
          <p:nvCxnSpPr>
            <p:cNvPr id="122" name="直接连接符 121">
              <a:extLst>
                <a:ext uri="{FF2B5EF4-FFF2-40B4-BE49-F238E27FC236}">
                  <a16:creationId xmlns:a16="http://schemas.microsoft.com/office/drawing/2014/main" id="{263F1516-4DC3-45DF-8C68-B34247A3C127}"/>
                </a:ext>
              </a:extLst>
            </p:cNvPr>
            <p:cNvCxnSpPr/>
            <p:nvPr/>
          </p:nvCxnSpPr>
          <p:spPr>
            <a:xfrm>
              <a:off x="5236693" y="1853472"/>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724BD77B-8D0A-4735-A23F-4CD1F5F35A82}"/>
                </a:ext>
              </a:extLst>
            </p:cNvPr>
            <p:cNvCxnSpPr/>
            <p:nvPr/>
          </p:nvCxnSpPr>
          <p:spPr>
            <a:xfrm>
              <a:off x="7203706" y="1853472"/>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26AC9C60-334A-48CE-A5A7-9CA7CFEE0467}"/>
                </a:ext>
              </a:extLst>
            </p:cNvPr>
            <p:cNvCxnSpPr>
              <a:cxnSpLocks/>
            </p:cNvCxnSpPr>
            <p:nvPr/>
          </p:nvCxnSpPr>
          <p:spPr>
            <a:xfrm>
              <a:off x="5898199" y="1853472"/>
              <a:ext cx="0" cy="3648778"/>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290DA193-A1C6-4A60-877A-20FB260DE9D8}"/>
                </a:ext>
              </a:extLst>
            </p:cNvPr>
            <p:cNvCxnSpPr>
              <a:cxnSpLocks/>
            </p:cNvCxnSpPr>
            <p:nvPr/>
          </p:nvCxnSpPr>
          <p:spPr>
            <a:xfrm>
              <a:off x="6549420" y="1853472"/>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sp>
          <p:nvSpPr>
            <p:cNvPr id="126" name="Text Box 79">
              <a:extLst>
                <a:ext uri="{FF2B5EF4-FFF2-40B4-BE49-F238E27FC236}">
                  <a16:creationId xmlns:a16="http://schemas.microsoft.com/office/drawing/2014/main" id="{71352AB5-0D7D-4BCB-91D5-541F17F4A8B1}"/>
                </a:ext>
              </a:extLst>
            </p:cNvPr>
            <p:cNvSpPr txBox="1">
              <a:spLocks noChangeArrowheads="1"/>
            </p:cNvSpPr>
            <p:nvPr/>
          </p:nvSpPr>
          <p:spPr bwMode="auto">
            <a:xfrm>
              <a:off x="5101237" y="5530715"/>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7" name="Text Box 79">
              <a:extLst>
                <a:ext uri="{FF2B5EF4-FFF2-40B4-BE49-F238E27FC236}">
                  <a16:creationId xmlns:a16="http://schemas.microsoft.com/office/drawing/2014/main" id="{846B7327-6988-4220-A5BC-844AD531EA2A}"/>
                </a:ext>
              </a:extLst>
            </p:cNvPr>
            <p:cNvSpPr txBox="1">
              <a:spLocks noChangeArrowheads="1"/>
            </p:cNvSpPr>
            <p:nvPr/>
          </p:nvSpPr>
          <p:spPr bwMode="auto">
            <a:xfrm>
              <a:off x="5761082" y="5530715"/>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8" name="Text Box 79">
              <a:extLst>
                <a:ext uri="{FF2B5EF4-FFF2-40B4-BE49-F238E27FC236}">
                  <a16:creationId xmlns:a16="http://schemas.microsoft.com/office/drawing/2014/main" id="{7F228671-D5B1-4F5B-A278-3A02CD68DD94}"/>
                </a:ext>
              </a:extLst>
            </p:cNvPr>
            <p:cNvSpPr txBox="1">
              <a:spLocks noChangeArrowheads="1"/>
            </p:cNvSpPr>
            <p:nvPr/>
          </p:nvSpPr>
          <p:spPr bwMode="auto">
            <a:xfrm>
              <a:off x="6396662" y="5530715"/>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9" name="Text Box 79">
              <a:extLst>
                <a:ext uri="{FF2B5EF4-FFF2-40B4-BE49-F238E27FC236}">
                  <a16:creationId xmlns:a16="http://schemas.microsoft.com/office/drawing/2014/main" id="{4475A59F-4028-4FF6-919B-5A38E62C78D4}"/>
                </a:ext>
              </a:extLst>
            </p:cNvPr>
            <p:cNvSpPr txBox="1">
              <a:spLocks noChangeArrowheads="1"/>
            </p:cNvSpPr>
            <p:nvPr/>
          </p:nvSpPr>
          <p:spPr bwMode="auto">
            <a:xfrm>
              <a:off x="7056507" y="5530715"/>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0" name="Text Box 79">
              <a:extLst>
                <a:ext uri="{FF2B5EF4-FFF2-40B4-BE49-F238E27FC236}">
                  <a16:creationId xmlns:a16="http://schemas.microsoft.com/office/drawing/2014/main" id="{2765FF94-C840-4267-956D-DE89A3A2CB5B}"/>
                </a:ext>
              </a:extLst>
            </p:cNvPr>
            <p:cNvSpPr txBox="1">
              <a:spLocks noChangeArrowheads="1"/>
            </p:cNvSpPr>
            <p:nvPr/>
          </p:nvSpPr>
          <p:spPr bwMode="auto">
            <a:xfrm>
              <a:off x="7393139" y="4315734"/>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2" name="Text Box 79">
              <a:extLst>
                <a:ext uri="{FF2B5EF4-FFF2-40B4-BE49-F238E27FC236}">
                  <a16:creationId xmlns:a16="http://schemas.microsoft.com/office/drawing/2014/main" id="{4F60F617-5983-4126-B1A1-FE5F3E8B8562}"/>
                </a:ext>
              </a:extLst>
            </p:cNvPr>
            <p:cNvSpPr txBox="1">
              <a:spLocks noChangeArrowheads="1"/>
            </p:cNvSpPr>
            <p:nvPr/>
          </p:nvSpPr>
          <p:spPr bwMode="auto">
            <a:xfrm>
              <a:off x="5530225" y="5837101"/>
              <a:ext cx="1464856" cy="52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分组交换</a:t>
              </a:r>
            </a:p>
          </p:txBody>
        </p:sp>
        <p:cxnSp>
          <p:nvCxnSpPr>
            <p:cNvPr id="133" name="直接箭头连接符 132">
              <a:extLst>
                <a:ext uri="{FF2B5EF4-FFF2-40B4-BE49-F238E27FC236}">
                  <a16:creationId xmlns:a16="http://schemas.microsoft.com/office/drawing/2014/main" id="{AE92928B-3180-4CD0-9211-42E575E058AF}"/>
                </a:ext>
              </a:extLst>
            </p:cNvPr>
            <p:cNvCxnSpPr/>
            <p:nvPr/>
          </p:nvCxnSpPr>
          <p:spPr>
            <a:xfrm>
              <a:off x="7506352" y="2404994"/>
              <a:ext cx="0" cy="19455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34" name="组合 133">
              <a:extLst>
                <a:ext uri="{FF2B5EF4-FFF2-40B4-BE49-F238E27FC236}">
                  <a16:creationId xmlns:a16="http://schemas.microsoft.com/office/drawing/2014/main" id="{DA15386B-A6DA-489A-B330-3D121DA7590E}"/>
                </a:ext>
              </a:extLst>
            </p:cNvPr>
            <p:cNvGrpSpPr/>
            <p:nvPr/>
          </p:nvGrpSpPr>
          <p:grpSpPr>
            <a:xfrm>
              <a:off x="5228943" y="1874944"/>
              <a:ext cx="665231" cy="1287759"/>
              <a:chOff x="5228943" y="1874944"/>
              <a:chExt cx="665231" cy="1287759"/>
            </a:xfrm>
          </p:grpSpPr>
          <p:sp>
            <p:nvSpPr>
              <p:cNvPr id="161" name="平行四边形 160">
                <a:extLst>
                  <a:ext uri="{FF2B5EF4-FFF2-40B4-BE49-F238E27FC236}">
                    <a16:creationId xmlns:a16="http://schemas.microsoft.com/office/drawing/2014/main" id="{EE9419B1-2B3F-43FF-942F-9CFC19385B3C}"/>
                  </a:ext>
                </a:extLst>
              </p:cNvPr>
              <p:cNvSpPr/>
              <p:nvPr/>
            </p:nvSpPr>
            <p:spPr>
              <a:xfrm rot="5400000">
                <a:off x="5370262" y="1804492"/>
                <a:ext cx="388831" cy="656733"/>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2" name="箭头: 右 161">
                <a:extLst>
                  <a:ext uri="{FF2B5EF4-FFF2-40B4-BE49-F238E27FC236}">
                    <a16:creationId xmlns:a16="http://schemas.microsoft.com/office/drawing/2014/main" id="{3B264861-BA8D-4F28-8EC9-11CB15E48A01}"/>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3" name="平行四边形 162">
                <a:extLst>
                  <a:ext uri="{FF2B5EF4-FFF2-40B4-BE49-F238E27FC236}">
                    <a16:creationId xmlns:a16="http://schemas.microsoft.com/office/drawing/2014/main" id="{64BD78AB-358F-414E-A47E-01340534B1EA}"/>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4" name="平行四边形 163">
                <a:extLst>
                  <a:ext uri="{FF2B5EF4-FFF2-40B4-BE49-F238E27FC236}">
                    <a16:creationId xmlns:a16="http://schemas.microsoft.com/office/drawing/2014/main" id="{8BAFA9EF-5071-48FD-80EB-2E37C9939B45}"/>
                  </a:ext>
                </a:extLst>
              </p:cNvPr>
              <p:cNvSpPr/>
              <p:nvPr/>
            </p:nvSpPr>
            <p:spPr>
              <a:xfrm rot="5400000">
                <a:off x="5371212" y="2351489"/>
                <a:ext cx="388831" cy="656733"/>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5" name="平行四边形 164">
                <a:extLst>
                  <a:ext uri="{FF2B5EF4-FFF2-40B4-BE49-F238E27FC236}">
                    <a16:creationId xmlns:a16="http://schemas.microsoft.com/office/drawing/2014/main" id="{896AE0B9-BBE2-4345-8A81-E00529BBA9D6}"/>
                  </a:ext>
                </a:extLst>
              </p:cNvPr>
              <p:cNvSpPr/>
              <p:nvPr/>
            </p:nvSpPr>
            <p:spPr>
              <a:xfrm rot="5400000">
                <a:off x="5369964" y="2639921"/>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6" name="箭头: 右 165">
                <a:extLst>
                  <a:ext uri="{FF2B5EF4-FFF2-40B4-BE49-F238E27FC236}">
                    <a16:creationId xmlns:a16="http://schemas.microsoft.com/office/drawing/2014/main" id="{539DE4AE-3870-44E3-B9A2-F7FF6965DC10}"/>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7" name="箭头: 右 166">
                <a:extLst>
                  <a:ext uri="{FF2B5EF4-FFF2-40B4-BE49-F238E27FC236}">
                    <a16:creationId xmlns:a16="http://schemas.microsoft.com/office/drawing/2014/main" id="{9F5ABA2A-67E2-494A-A2F5-6C8302568C41}"/>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8" name="箭头: 右 167">
                <a:extLst>
                  <a:ext uri="{FF2B5EF4-FFF2-40B4-BE49-F238E27FC236}">
                    <a16:creationId xmlns:a16="http://schemas.microsoft.com/office/drawing/2014/main" id="{3C7665EC-73D2-429A-9030-BA885957B0D6}"/>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9" name="Text Box 79">
                <a:extLst>
                  <a:ext uri="{FF2B5EF4-FFF2-40B4-BE49-F238E27FC236}">
                    <a16:creationId xmlns:a16="http://schemas.microsoft.com/office/drawing/2014/main" id="{8783522B-39FE-4FAC-A080-BA0628661C9F}"/>
                  </a:ext>
                </a:extLst>
              </p:cNvPr>
              <p:cNvSpPr txBox="1">
                <a:spLocks noChangeArrowheads="1"/>
              </p:cNvSpPr>
              <p:nvPr/>
            </p:nvSpPr>
            <p:spPr bwMode="auto">
              <a:xfrm>
                <a:off x="5233861" y="1874944"/>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0" name="Text Box 79">
                <a:extLst>
                  <a:ext uri="{FF2B5EF4-FFF2-40B4-BE49-F238E27FC236}">
                    <a16:creationId xmlns:a16="http://schemas.microsoft.com/office/drawing/2014/main" id="{22650363-8007-4FB3-A344-933D20696FD2}"/>
                  </a:ext>
                </a:extLst>
              </p:cNvPr>
              <p:cNvSpPr txBox="1">
                <a:spLocks noChangeArrowheads="1"/>
              </p:cNvSpPr>
              <p:nvPr/>
            </p:nvSpPr>
            <p:spPr bwMode="auto">
              <a:xfrm>
                <a:off x="5228943" y="2148872"/>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1" name="Text Box 79">
                <a:extLst>
                  <a:ext uri="{FF2B5EF4-FFF2-40B4-BE49-F238E27FC236}">
                    <a16:creationId xmlns:a16="http://schemas.microsoft.com/office/drawing/2014/main" id="{B82B3E2B-6193-446D-A6D2-2B3B6052229F}"/>
                  </a:ext>
                </a:extLst>
              </p:cNvPr>
              <p:cNvSpPr txBox="1">
                <a:spLocks noChangeArrowheads="1"/>
              </p:cNvSpPr>
              <p:nvPr/>
            </p:nvSpPr>
            <p:spPr bwMode="auto">
              <a:xfrm>
                <a:off x="5236033" y="2426356"/>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79">
                <a:extLst>
                  <a:ext uri="{FF2B5EF4-FFF2-40B4-BE49-F238E27FC236}">
                    <a16:creationId xmlns:a16="http://schemas.microsoft.com/office/drawing/2014/main" id="{56E433BA-15BF-4328-8CEB-2C6C1C6C9C87}"/>
                  </a:ext>
                </a:extLst>
              </p:cNvPr>
              <p:cNvSpPr txBox="1">
                <a:spLocks noChangeArrowheads="1"/>
              </p:cNvSpPr>
              <p:nvPr/>
            </p:nvSpPr>
            <p:spPr bwMode="auto">
              <a:xfrm>
                <a:off x="5231116" y="2719548"/>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5" name="组合 134">
              <a:extLst>
                <a:ext uri="{FF2B5EF4-FFF2-40B4-BE49-F238E27FC236}">
                  <a16:creationId xmlns:a16="http://schemas.microsoft.com/office/drawing/2014/main" id="{19AC910B-684B-4195-B36B-B3329D2D4151}"/>
                </a:ext>
              </a:extLst>
            </p:cNvPr>
            <p:cNvGrpSpPr/>
            <p:nvPr/>
          </p:nvGrpSpPr>
          <p:grpSpPr>
            <a:xfrm>
              <a:off x="5887740" y="2322504"/>
              <a:ext cx="667649" cy="1287759"/>
              <a:chOff x="5228943" y="1874944"/>
              <a:chExt cx="667649" cy="1287759"/>
            </a:xfrm>
          </p:grpSpPr>
          <p:sp>
            <p:nvSpPr>
              <p:cNvPr id="149" name="平行四边形 148">
                <a:extLst>
                  <a:ext uri="{FF2B5EF4-FFF2-40B4-BE49-F238E27FC236}">
                    <a16:creationId xmlns:a16="http://schemas.microsoft.com/office/drawing/2014/main" id="{8757C131-A116-45FF-9CBE-9EC0006C8FA1}"/>
                  </a:ext>
                </a:extLst>
              </p:cNvPr>
              <p:cNvSpPr/>
              <p:nvPr/>
            </p:nvSpPr>
            <p:spPr>
              <a:xfrm rot="5400000">
                <a:off x="5366415" y="1804492"/>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0" name="箭头: 右 149">
                <a:extLst>
                  <a:ext uri="{FF2B5EF4-FFF2-40B4-BE49-F238E27FC236}">
                    <a16:creationId xmlns:a16="http://schemas.microsoft.com/office/drawing/2014/main" id="{8A825750-EB23-4892-8816-A6B1A00304C8}"/>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1" name="平行四边形 150">
                <a:extLst>
                  <a:ext uri="{FF2B5EF4-FFF2-40B4-BE49-F238E27FC236}">
                    <a16:creationId xmlns:a16="http://schemas.microsoft.com/office/drawing/2014/main" id="{0231E4ED-3A43-4F9B-A8D3-295E5B993C44}"/>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2" name="平行四边形 151">
                <a:extLst>
                  <a:ext uri="{FF2B5EF4-FFF2-40B4-BE49-F238E27FC236}">
                    <a16:creationId xmlns:a16="http://schemas.microsoft.com/office/drawing/2014/main" id="{B17D6313-1FE3-4982-A36C-81C3D3082CB6}"/>
                  </a:ext>
                </a:extLst>
              </p:cNvPr>
              <p:cNvSpPr/>
              <p:nvPr/>
            </p:nvSpPr>
            <p:spPr>
              <a:xfrm rot="5400000">
                <a:off x="5367365" y="2351489"/>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3" name="平行四边形 152">
                <a:extLst>
                  <a:ext uri="{FF2B5EF4-FFF2-40B4-BE49-F238E27FC236}">
                    <a16:creationId xmlns:a16="http://schemas.microsoft.com/office/drawing/2014/main" id="{B495F291-687D-4375-95F5-32D7F439F492}"/>
                  </a:ext>
                </a:extLst>
              </p:cNvPr>
              <p:cNvSpPr/>
              <p:nvPr/>
            </p:nvSpPr>
            <p:spPr>
              <a:xfrm rot="5400000">
                <a:off x="5373810" y="2639921"/>
                <a:ext cx="388831" cy="656733"/>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4" name="箭头: 右 153">
                <a:extLst>
                  <a:ext uri="{FF2B5EF4-FFF2-40B4-BE49-F238E27FC236}">
                    <a16:creationId xmlns:a16="http://schemas.microsoft.com/office/drawing/2014/main" id="{23777AEC-B530-4F7A-8DD6-31F11C52B36F}"/>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5" name="箭头: 右 154">
                <a:extLst>
                  <a:ext uri="{FF2B5EF4-FFF2-40B4-BE49-F238E27FC236}">
                    <a16:creationId xmlns:a16="http://schemas.microsoft.com/office/drawing/2014/main" id="{43617334-1698-4D69-A4E8-47DD342B0D54}"/>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6" name="箭头: 右 155">
                <a:extLst>
                  <a:ext uri="{FF2B5EF4-FFF2-40B4-BE49-F238E27FC236}">
                    <a16:creationId xmlns:a16="http://schemas.microsoft.com/office/drawing/2014/main" id="{BB8C8D63-B52B-4F9E-B9AD-2634FFDF1744}"/>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7" name="Text Box 79">
                <a:extLst>
                  <a:ext uri="{FF2B5EF4-FFF2-40B4-BE49-F238E27FC236}">
                    <a16:creationId xmlns:a16="http://schemas.microsoft.com/office/drawing/2014/main" id="{54225A3C-A240-486C-838F-E531C10DAC56}"/>
                  </a:ext>
                </a:extLst>
              </p:cNvPr>
              <p:cNvSpPr txBox="1">
                <a:spLocks noChangeArrowheads="1"/>
              </p:cNvSpPr>
              <p:nvPr/>
            </p:nvSpPr>
            <p:spPr bwMode="auto">
              <a:xfrm>
                <a:off x="5233861" y="1874944"/>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4520BB65-8083-4C7F-9DB9-21C63280892C}"/>
                  </a:ext>
                </a:extLst>
              </p:cNvPr>
              <p:cNvSpPr txBox="1">
                <a:spLocks noChangeArrowheads="1"/>
              </p:cNvSpPr>
              <p:nvPr/>
            </p:nvSpPr>
            <p:spPr bwMode="auto">
              <a:xfrm>
                <a:off x="5228943" y="2148872"/>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9" name="Text Box 79">
                <a:extLst>
                  <a:ext uri="{FF2B5EF4-FFF2-40B4-BE49-F238E27FC236}">
                    <a16:creationId xmlns:a16="http://schemas.microsoft.com/office/drawing/2014/main" id="{72AE5726-E040-4081-AA70-1C2906CA9AE1}"/>
                  </a:ext>
                </a:extLst>
              </p:cNvPr>
              <p:cNvSpPr txBox="1">
                <a:spLocks noChangeArrowheads="1"/>
              </p:cNvSpPr>
              <p:nvPr/>
            </p:nvSpPr>
            <p:spPr bwMode="auto">
              <a:xfrm>
                <a:off x="5236033" y="2426356"/>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C81AFDFD-E8D0-4D2F-B201-7F889E47B76B}"/>
                  </a:ext>
                </a:extLst>
              </p:cNvPr>
              <p:cNvSpPr txBox="1">
                <a:spLocks noChangeArrowheads="1"/>
              </p:cNvSpPr>
              <p:nvPr/>
            </p:nvSpPr>
            <p:spPr bwMode="auto">
              <a:xfrm>
                <a:off x="5231116" y="2719548"/>
                <a:ext cx="495032"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6" name="组合 135">
              <a:extLst>
                <a:ext uri="{FF2B5EF4-FFF2-40B4-BE49-F238E27FC236}">
                  <a16:creationId xmlns:a16="http://schemas.microsoft.com/office/drawing/2014/main" id="{BB2E8E63-3F64-4D7F-BEA9-E9F4288265B0}"/>
                </a:ext>
              </a:extLst>
            </p:cNvPr>
            <p:cNvGrpSpPr/>
            <p:nvPr/>
          </p:nvGrpSpPr>
          <p:grpSpPr>
            <a:xfrm>
              <a:off x="6543367" y="2762839"/>
              <a:ext cx="661297" cy="1287759"/>
              <a:chOff x="5228943" y="1874944"/>
              <a:chExt cx="665231" cy="1287759"/>
            </a:xfrm>
          </p:grpSpPr>
          <p:sp>
            <p:nvSpPr>
              <p:cNvPr id="137" name="平行四边形 136">
                <a:extLst>
                  <a:ext uri="{FF2B5EF4-FFF2-40B4-BE49-F238E27FC236}">
                    <a16:creationId xmlns:a16="http://schemas.microsoft.com/office/drawing/2014/main" id="{505C0874-B66B-4749-B598-23A528286E0A}"/>
                  </a:ext>
                </a:extLst>
              </p:cNvPr>
              <p:cNvSpPr/>
              <p:nvPr/>
            </p:nvSpPr>
            <p:spPr>
              <a:xfrm rot="5400000">
                <a:off x="5366415" y="1804492"/>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8" name="箭头: 右 137">
                <a:extLst>
                  <a:ext uri="{FF2B5EF4-FFF2-40B4-BE49-F238E27FC236}">
                    <a16:creationId xmlns:a16="http://schemas.microsoft.com/office/drawing/2014/main" id="{C9BA0033-AC44-4A0B-BDA5-9CBA58ECFAC7}"/>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9" name="平行四边形 138">
                <a:extLst>
                  <a:ext uri="{FF2B5EF4-FFF2-40B4-BE49-F238E27FC236}">
                    <a16:creationId xmlns:a16="http://schemas.microsoft.com/office/drawing/2014/main" id="{3C76C396-0773-45B7-909D-9CF981AC4F4C}"/>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0" name="平行四边形 139">
                <a:extLst>
                  <a:ext uri="{FF2B5EF4-FFF2-40B4-BE49-F238E27FC236}">
                    <a16:creationId xmlns:a16="http://schemas.microsoft.com/office/drawing/2014/main" id="{1BABB397-B0FE-49F8-896F-AB54678F26F9}"/>
                  </a:ext>
                </a:extLst>
              </p:cNvPr>
              <p:cNvSpPr/>
              <p:nvPr/>
            </p:nvSpPr>
            <p:spPr>
              <a:xfrm rot="5400000">
                <a:off x="5367365" y="2351489"/>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1" name="平行四边形 140">
                <a:extLst>
                  <a:ext uri="{FF2B5EF4-FFF2-40B4-BE49-F238E27FC236}">
                    <a16:creationId xmlns:a16="http://schemas.microsoft.com/office/drawing/2014/main" id="{2711C3D5-C105-430A-8246-6EE28CDE3053}"/>
                  </a:ext>
                </a:extLst>
              </p:cNvPr>
              <p:cNvSpPr/>
              <p:nvPr/>
            </p:nvSpPr>
            <p:spPr>
              <a:xfrm rot="5400000">
                <a:off x="5369964" y="2639921"/>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2" name="箭头: 右 141">
                <a:extLst>
                  <a:ext uri="{FF2B5EF4-FFF2-40B4-BE49-F238E27FC236}">
                    <a16:creationId xmlns:a16="http://schemas.microsoft.com/office/drawing/2014/main" id="{829E1B15-5479-4B9C-8D22-834BBE7D9129}"/>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3" name="箭头: 右 142">
                <a:extLst>
                  <a:ext uri="{FF2B5EF4-FFF2-40B4-BE49-F238E27FC236}">
                    <a16:creationId xmlns:a16="http://schemas.microsoft.com/office/drawing/2014/main" id="{879136AC-69AF-4688-A048-40DEC3411884}"/>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4" name="箭头: 右 143">
                <a:extLst>
                  <a:ext uri="{FF2B5EF4-FFF2-40B4-BE49-F238E27FC236}">
                    <a16:creationId xmlns:a16="http://schemas.microsoft.com/office/drawing/2014/main" id="{357D24C3-7C52-4CD9-BBB6-B8D89BD98819}"/>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5" name="Text Box 79">
                <a:extLst>
                  <a:ext uri="{FF2B5EF4-FFF2-40B4-BE49-F238E27FC236}">
                    <a16:creationId xmlns:a16="http://schemas.microsoft.com/office/drawing/2014/main" id="{D87604A0-5A10-42FC-AF99-8894D0E4E0BD}"/>
                  </a:ext>
                </a:extLst>
              </p:cNvPr>
              <p:cNvSpPr txBox="1">
                <a:spLocks noChangeArrowheads="1"/>
              </p:cNvSpPr>
              <p:nvPr/>
            </p:nvSpPr>
            <p:spPr bwMode="auto">
              <a:xfrm>
                <a:off x="5233861" y="1874944"/>
                <a:ext cx="495033"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6" name="Text Box 79">
                <a:extLst>
                  <a:ext uri="{FF2B5EF4-FFF2-40B4-BE49-F238E27FC236}">
                    <a16:creationId xmlns:a16="http://schemas.microsoft.com/office/drawing/2014/main" id="{A2C8896C-BB01-4095-8535-E00A0A850266}"/>
                  </a:ext>
                </a:extLst>
              </p:cNvPr>
              <p:cNvSpPr txBox="1">
                <a:spLocks noChangeArrowheads="1"/>
              </p:cNvSpPr>
              <p:nvPr/>
            </p:nvSpPr>
            <p:spPr bwMode="auto">
              <a:xfrm>
                <a:off x="5228943" y="2148872"/>
                <a:ext cx="495033"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7" name="Text Box 79">
                <a:extLst>
                  <a:ext uri="{FF2B5EF4-FFF2-40B4-BE49-F238E27FC236}">
                    <a16:creationId xmlns:a16="http://schemas.microsoft.com/office/drawing/2014/main" id="{8BED66E2-DC3D-4914-AB1E-431C058C4542}"/>
                  </a:ext>
                </a:extLst>
              </p:cNvPr>
              <p:cNvSpPr txBox="1">
                <a:spLocks noChangeArrowheads="1"/>
              </p:cNvSpPr>
              <p:nvPr/>
            </p:nvSpPr>
            <p:spPr bwMode="auto">
              <a:xfrm>
                <a:off x="5236033" y="2426356"/>
                <a:ext cx="495033"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8" name="Text Box 79">
                <a:extLst>
                  <a:ext uri="{FF2B5EF4-FFF2-40B4-BE49-F238E27FC236}">
                    <a16:creationId xmlns:a16="http://schemas.microsoft.com/office/drawing/2014/main" id="{6D1C6883-A719-4A16-91CA-85780078250B}"/>
                  </a:ext>
                </a:extLst>
              </p:cNvPr>
              <p:cNvSpPr txBox="1">
                <a:spLocks noChangeArrowheads="1"/>
              </p:cNvSpPr>
              <p:nvPr/>
            </p:nvSpPr>
            <p:spPr bwMode="auto">
              <a:xfrm>
                <a:off x="5231116" y="2719548"/>
                <a:ext cx="495033" cy="34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sz="1200"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73" name="组合 172">
            <a:extLst>
              <a:ext uri="{FF2B5EF4-FFF2-40B4-BE49-F238E27FC236}">
                <a16:creationId xmlns:a16="http://schemas.microsoft.com/office/drawing/2014/main" id="{6CB0A07D-3DC0-4E39-8DC7-0AA11FDBB12B}"/>
              </a:ext>
            </a:extLst>
          </p:cNvPr>
          <p:cNvGrpSpPr/>
          <p:nvPr/>
        </p:nvGrpSpPr>
        <p:grpSpPr>
          <a:xfrm>
            <a:off x="1586886" y="2574917"/>
            <a:ext cx="2519822" cy="3756998"/>
            <a:chOff x="1126526" y="1853472"/>
            <a:chExt cx="3052786" cy="4551636"/>
          </a:xfrm>
        </p:grpSpPr>
        <p:grpSp>
          <p:nvGrpSpPr>
            <p:cNvPr id="174" name="组合 173">
              <a:extLst>
                <a:ext uri="{FF2B5EF4-FFF2-40B4-BE49-F238E27FC236}">
                  <a16:creationId xmlns:a16="http://schemas.microsoft.com/office/drawing/2014/main" id="{24174950-552A-48BB-AD42-572C035B95B6}"/>
                </a:ext>
              </a:extLst>
            </p:cNvPr>
            <p:cNvGrpSpPr/>
            <p:nvPr/>
          </p:nvGrpSpPr>
          <p:grpSpPr>
            <a:xfrm>
              <a:off x="1126526" y="1853472"/>
              <a:ext cx="3052786" cy="4551636"/>
              <a:chOff x="4676985" y="1853472"/>
              <a:chExt cx="3052786" cy="4551636"/>
            </a:xfrm>
          </p:grpSpPr>
          <p:cxnSp>
            <p:nvCxnSpPr>
              <p:cNvPr id="185" name="直接连接符 184">
                <a:extLst>
                  <a:ext uri="{FF2B5EF4-FFF2-40B4-BE49-F238E27FC236}">
                    <a16:creationId xmlns:a16="http://schemas.microsoft.com/office/drawing/2014/main" id="{CDF089E6-D57D-4881-92C8-9A9008949F80}"/>
                  </a:ext>
                </a:extLst>
              </p:cNvPr>
              <p:cNvCxnSpPr/>
              <p:nvPr/>
            </p:nvCxnSpPr>
            <p:spPr>
              <a:xfrm>
                <a:off x="5236693" y="1853472"/>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E72CDCE6-F0DA-481D-B6CF-03605D1276F8}"/>
                  </a:ext>
                </a:extLst>
              </p:cNvPr>
              <p:cNvCxnSpPr/>
              <p:nvPr/>
            </p:nvCxnSpPr>
            <p:spPr>
              <a:xfrm>
                <a:off x="7203706" y="1853472"/>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7CD8E78B-88E4-4331-8546-DC4DC83E0FA9}"/>
                  </a:ext>
                </a:extLst>
              </p:cNvPr>
              <p:cNvCxnSpPr/>
              <p:nvPr/>
            </p:nvCxnSpPr>
            <p:spPr>
              <a:xfrm flipH="1">
                <a:off x="5236693" y="3113310"/>
                <a:ext cx="1964282" cy="130738"/>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FE02B7D1-70EF-4C51-A41D-9193BD3A741D}"/>
                  </a:ext>
                </a:extLst>
              </p:cNvPr>
              <p:cNvCxnSpPr>
                <a:cxnSpLocks/>
              </p:cNvCxnSpPr>
              <p:nvPr/>
            </p:nvCxnSpPr>
            <p:spPr>
              <a:xfrm>
                <a:off x="5898199" y="4459014"/>
                <a:ext cx="0" cy="1043236"/>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F1A3B2AE-3353-4DD2-A68A-C1A5A87616A5}"/>
                  </a:ext>
                </a:extLst>
              </p:cNvPr>
              <p:cNvCxnSpPr>
                <a:cxnSpLocks/>
              </p:cNvCxnSpPr>
              <p:nvPr/>
            </p:nvCxnSpPr>
            <p:spPr>
              <a:xfrm>
                <a:off x="6549420" y="4598969"/>
                <a:ext cx="0" cy="90328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CAC984A0-4A84-485D-A33C-6DBE4D5EE0B1}"/>
                  </a:ext>
                </a:extLst>
              </p:cNvPr>
              <p:cNvCxnSpPr>
                <a:cxnSpLocks/>
              </p:cNvCxnSpPr>
              <p:nvPr/>
            </p:nvCxnSpPr>
            <p:spPr>
              <a:xfrm>
                <a:off x="5882748" y="1853472"/>
                <a:ext cx="0" cy="1352878"/>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D20D34C1-2993-4C4E-9600-E163CBB31B97}"/>
                  </a:ext>
                </a:extLst>
              </p:cNvPr>
              <p:cNvCxnSpPr>
                <a:cxnSpLocks/>
              </p:cNvCxnSpPr>
              <p:nvPr/>
            </p:nvCxnSpPr>
            <p:spPr>
              <a:xfrm>
                <a:off x="6549420" y="1853472"/>
                <a:ext cx="0" cy="1294379"/>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5248E665-1F89-492E-89C1-AD591D28CA83}"/>
                  </a:ext>
                </a:extLst>
              </p:cNvPr>
              <p:cNvCxnSpPr>
                <a:cxnSpLocks/>
              </p:cNvCxnSpPr>
              <p:nvPr/>
            </p:nvCxnSpPr>
            <p:spPr>
              <a:xfrm>
                <a:off x="5161760" y="4350566"/>
                <a:ext cx="0" cy="647595"/>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7B958876-949D-45BD-9863-37E23B033140}"/>
                  </a:ext>
                </a:extLst>
              </p:cNvPr>
              <p:cNvCxnSpPr>
                <a:cxnSpLocks/>
              </p:cNvCxnSpPr>
              <p:nvPr/>
            </p:nvCxnSpPr>
            <p:spPr>
              <a:xfrm>
                <a:off x="5161760" y="3244048"/>
                <a:ext cx="0" cy="1106519"/>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229CE45F-6E8E-4F16-B7E3-40690133EEDB}"/>
                  </a:ext>
                </a:extLst>
              </p:cNvPr>
              <p:cNvCxnSpPr>
                <a:cxnSpLocks/>
              </p:cNvCxnSpPr>
              <p:nvPr/>
            </p:nvCxnSpPr>
            <p:spPr>
              <a:xfrm>
                <a:off x="5162540" y="2077706"/>
                <a:ext cx="0" cy="1166342"/>
              </a:xfrm>
              <a:prstGeom prst="straightConnector1">
                <a:avLst/>
              </a:prstGeom>
              <a:ln w="19050">
                <a:solidFill>
                  <a:srgbClr val="009FF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C0D1AACF-1B05-4156-A3F7-DD3A70CAF6EC}"/>
                  </a:ext>
                </a:extLst>
              </p:cNvPr>
              <p:cNvCxnSpPr>
                <a:cxnSpLocks/>
              </p:cNvCxnSpPr>
              <p:nvPr/>
            </p:nvCxnSpPr>
            <p:spPr>
              <a:xfrm>
                <a:off x="5104432" y="3244048"/>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A8AC858-C34A-4026-A0F4-F0E497599BC2}"/>
                  </a:ext>
                </a:extLst>
              </p:cNvPr>
              <p:cNvCxnSpPr>
                <a:cxnSpLocks/>
              </p:cNvCxnSpPr>
              <p:nvPr/>
            </p:nvCxnSpPr>
            <p:spPr>
              <a:xfrm>
                <a:off x="5104432" y="2077706"/>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B20B44D8-E670-4186-8865-CD36E11F2201}"/>
                  </a:ext>
                </a:extLst>
              </p:cNvPr>
              <p:cNvCxnSpPr>
                <a:cxnSpLocks/>
              </p:cNvCxnSpPr>
              <p:nvPr/>
            </p:nvCxnSpPr>
            <p:spPr>
              <a:xfrm>
                <a:off x="5113104" y="4350566"/>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13374558-D351-44CF-B3FC-5404FD852734}"/>
                  </a:ext>
                </a:extLst>
              </p:cNvPr>
              <p:cNvCxnSpPr>
                <a:cxnSpLocks/>
              </p:cNvCxnSpPr>
              <p:nvPr/>
            </p:nvCxnSpPr>
            <p:spPr>
              <a:xfrm>
                <a:off x="5101237" y="4982190"/>
                <a:ext cx="132261" cy="0"/>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sp>
            <p:nvSpPr>
              <p:cNvPr id="199" name="平行四边形 198">
                <a:extLst>
                  <a:ext uri="{FF2B5EF4-FFF2-40B4-BE49-F238E27FC236}">
                    <a16:creationId xmlns:a16="http://schemas.microsoft.com/office/drawing/2014/main" id="{D293B848-740A-4BC1-A634-EF8D32BC3A9C}"/>
                  </a:ext>
                </a:extLst>
              </p:cNvPr>
              <p:cNvSpPr/>
              <p:nvPr/>
            </p:nvSpPr>
            <p:spPr>
              <a:xfrm rot="5400000">
                <a:off x="5525096" y="3059215"/>
                <a:ext cx="1392249" cy="1959511"/>
              </a:xfrm>
              <a:prstGeom prst="parallelogram">
                <a:avLst>
                  <a:gd name="adj" fmla="val 27024"/>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0" name="Text Box 79">
                <a:extLst>
                  <a:ext uri="{FF2B5EF4-FFF2-40B4-BE49-F238E27FC236}">
                    <a16:creationId xmlns:a16="http://schemas.microsoft.com/office/drawing/2014/main" id="{310F0329-A793-4DD1-90D0-AE9F7105944B}"/>
                  </a:ext>
                </a:extLst>
              </p:cNvPr>
              <p:cNvSpPr txBox="1">
                <a:spLocks noChangeArrowheads="1"/>
              </p:cNvSpPr>
              <p:nvPr/>
            </p:nvSpPr>
            <p:spPr bwMode="auto">
              <a:xfrm>
                <a:off x="4679054" y="2115806"/>
                <a:ext cx="551339" cy="105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连接建立</a:t>
                </a:r>
              </a:p>
            </p:txBody>
          </p:sp>
          <p:sp>
            <p:nvSpPr>
              <p:cNvPr id="201" name="Text Box 79">
                <a:extLst>
                  <a:ext uri="{FF2B5EF4-FFF2-40B4-BE49-F238E27FC236}">
                    <a16:creationId xmlns:a16="http://schemas.microsoft.com/office/drawing/2014/main" id="{0A40152C-933A-4F1F-B49D-4A7602BEE14D}"/>
                  </a:ext>
                </a:extLst>
              </p:cNvPr>
              <p:cNvSpPr txBox="1">
                <a:spLocks noChangeArrowheads="1"/>
              </p:cNvSpPr>
              <p:nvPr/>
            </p:nvSpPr>
            <p:spPr bwMode="auto">
              <a:xfrm>
                <a:off x="4676985" y="3291942"/>
                <a:ext cx="496626" cy="105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数据传送</a:t>
                </a:r>
              </a:p>
            </p:txBody>
          </p:sp>
          <p:sp>
            <p:nvSpPr>
              <p:cNvPr id="202" name="Text Box 79">
                <a:extLst>
                  <a:ext uri="{FF2B5EF4-FFF2-40B4-BE49-F238E27FC236}">
                    <a16:creationId xmlns:a16="http://schemas.microsoft.com/office/drawing/2014/main" id="{1E8FF39A-B0BE-4999-BC0A-9CEFDA854D64}"/>
                  </a:ext>
                </a:extLst>
              </p:cNvPr>
              <p:cNvSpPr txBox="1">
                <a:spLocks noChangeArrowheads="1"/>
              </p:cNvSpPr>
              <p:nvPr/>
            </p:nvSpPr>
            <p:spPr bwMode="auto">
              <a:xfrm>
                <a:off x="4678668" y="4392363"/>
                <a:ext cx="416647" cy="105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连接释放</a:t>
                </a:r>
              </a:p>
            </p:txBody>
          </p:sp>
          <p:sp>
            <p:nvSpPr>
              <p:cNvPr id="203" name="Text Box 79">
                <a:extLst>
                  <a:ext uri="{FF2B5EF4-FFF2-40B4-BE49-F238E27FC236}">
                    <a16:creationId xmlns:a16="http://schemas.microsoft.com/office/drawing/2014/main" id="{7CFA96AB-BDE8-4537-B5A9-62A18C177BD9}"/>
                  </a:ext>
                </a:extLst>
              </p:cNvPr>
              <p:cNvSpPr txBox="1">
                <a:spLocks noChangeArrowheads="1"/>
              </p:cNvSpPr>
              <p:nvPr/>
            </p:nvSpPr>
            <p:spPr bwMode="auto">
              <a:xfrm>
                <a:off x="5101237" y="5530716"/>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4" name="Text Box 79">
                <a:extLst>
                  <a:ext uri="{FF2B5EF4-FFF2-40B4-BE49-F238E27FC236}">
                    <a16:creationId xmlns:a16="http://schemas.microsoft.com/office/drawing/2014/main" id="{E945F835-1961-41B9-B4C3-97FA45DE2AA9}"/>
                  </a:ext>
                </a:extLst>
              </p:cNvPr>
              <p:cNvSpPr txBox="1">
                <a:spLocks noChangeArrowheads="1"/>
              </p:cNvSpPr>
              <p:nvPr/>
            </p:nvSpPr>
            <p:spPr bwMode="auto">
              <a:xfrm>
                <a:off x="5761081" y="5530716"/>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5" name="Text Box 79">
                <a:extLst>
                  <a:ext uri="{FF2B5EF4-FFF2-40B4-BE49-F238E27FC236}">
                    <a16:creationId xmlns:a16="http://schemas.microsoft.com/office/drawing/2014/main" id="{E71BCDD9-28D8-4A69-831A-102B6D61D7DC}"/>
                  </a:ext>
                </a:extLst>
              </p:cNvPr>
              <p:cNvSpPr txBox="1">
                <a:spLocks noChangeArrowheads="1"/>
              </p:cNvSpPr>
              <p:nvPr/>
            </p:nvSpPr>
            <p:spPr bwMode="auto">
              <a:xfrm>
                <a:off x="6396662" y="5530716"/>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6" name="Text Box 79">
                <a:extLst>
                  <a:ext uri="{FF2B5EF4-FFF2-40B4-BE49-F238E27FC236}">
                    <a16:creationId xmlns:a16="http://schemas.microsoft.com/office/drawing/2014/main" id="{D3492FE9-C998-4E67-9A19-5446E6562F91}"/>
                  </a:ext>
                </a:extLst>
              </p:cNvPr>
              <p:cNvSpPr txBox="1">
                <a:spLocks noChangeArrowheads="1"/>
              </p:cNvSpPr>
              <p:nvPr/>
            </p:nvSpPr>
            <p:spPr bwMode="auto">
              <a:xfrm>
                <a:off x="7056507" y="5530716"/>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7" name="Text Box 79">
                <a:extLst>
                  <a:ext uri="{FF2B5EF4-FFF2-40B4-BE49-F238E27FC236}">
                    <a16:creationId xmlns:a16="http://schemas.microsoft.com/office/drawing/2014/main" id="{C18FE3EF-DE12-4B3A-AB33-3804D2D5FB23}"/>
                  </a:ext>
                </a:extLst>
              </p:cNvPr>
              <p:cNvSpPr txBox="1">
                <a:spLocks noChangeArrowheads="1"/>
              </p:cNvSpPr>
              <p:nvPr/>
            </p:nvSpPr>
            <p:spPr bwMode="auto">
              <a:xfrm>
                <a:off x="7393139" y="4315735"/>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8" name="Text Box 79">
                <a:extLst>
                  <a:ext uri="{FF2B5EF4-FFF2-40B4-BE49-F238E27FC236}">
                    <a16:creationId xmlns:a16="http://schemas.microsoft.com/office/drawing/2014/main" id="{9628794D-F590-46A8-93ED-E22347D5F0BC}"/>
                  </a:ext>
                </a:extLst>
              </p:cNvPr>
              <p:cNvSpPr txBox="1">
                <a:spLocks noChangeArrowheads="1"/>
              </p:cNvSpPr>
              <p:nvPr/>
            </p:nvSpPr>
            <p:spPr bwMode="auto">
              <a:xfrm>
                <a:off x="5882748" y="3606005"/>
                <a:ext cx="850546"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报文</a:t>
                </a:r>
              </a:p>
            </p:txBody>
          </p:sp>
          <p:sp>
            <p:nvSpPr>
              <p:cNvPr id="210" name="Text Box 79">
                <a:extLst>
                  <a:ext uri="{FF2B5EF4-FFF2-40B4-BE49-F238E27FC236}">
                    <a16:creationId xmlns:a16="http://schemas.microsoft.com/office/drawing/2014/main" id="{2F86B15C-FFBB-4834-ACF6-8F0E16FEBBD2}"/>
                  </a:ext>
                </a:extLst>
              </p:cNvPr>
              <p:cNvSpPr txBox="1">
                <a:spLocks noChangeArrowheads="1"/>
              </p:cNvSpPr>
              <p:nvPr/>
            </p:nvSpPr>
            <p:spPr bwMode="auto">
              <a:xfrm>
                <a:off x="5484546" y="5883085"/>
                <a:ext cx="1464854" cy="52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电路交换</a:t>
                </a:r>
              </a:p>
            </p:txBody>
          </p:sp>
        </p:grpSp>
        <p:cxnSp>
          <p:nvCxnSpPr>
            <p:cNvPr id="175" name="直接连接符 174">
              <a:extLst>
                <a:ext uri="{FF2B5EF4-FFF2-40B4-BE49-F238E27FC236}">
                  <a16:creationId xmlns:a16="http://schemas.microsoft.com/office/drawing/2014/main" id="{A71FB0B3-B826-435F-8DC4-0398BA3CC4A5}"/>
                </a:ext>
              </a:extLst>
            </p:cNvPr>
            <p:cNvCxnSpPr/>
            <p:nvPr/>
          </p:nvCxnSpPr>
          <p:spPr>
            <a:xfrm>
              <a:off x="1686234" y="4480117"/>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A2307DAC-3FAD-42BE-8CC2-E9353D40FE4B}"/>
                </a:ext>
              </a:extLst>
            </p:cNvPr>
            <p:cNvCxnSpPr/>
            <p:nvPr/>
          </p:nvCxnSpPr>
          <p:spPr>
            <a:xfrm>
              <a:off x="2339068" y="4707270"/>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E080AFDC-50AC-4CCD-BB4E-8BD5B402D606}"/>
                </a:ext>
              </a:extLst>
            </p:cNvPr>
            <p:cNvCxnSpPr/>
            <p:nvPr/>
          </p:nvCxnSpPr>
          <p:spPr>
            <a:xfrm>
              <a:off x="2993614" y="4915704"/>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2F9B2E2B-3E89-4FAE-AE12-472F427604DF}"/>
                </a:ext>
              </a:extLst>
            </p:cNvPr>
            <p:cNvCxnSpPr/>
            <p:nvPr/>
          </p:nvCxnSpPr>
          <p:spPr>
            <a:xfrm>
              <a:off x="1691006" y="2077706"/>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50EAF358-B08B-4696-8A4B-21B88D336BF5}"/>
                </a:ext>
              </a:extLst>
            </p:cNvPr>
            <p:cNvCxnSpPr>
              <a:cxnSpLocks/>
            </p:cNvCxnSpPr>
            <p:nvPr/>
          </p:nvCxnSpPr>
          <p:spPr>
            <a:xfrm>
              <a:off x="2332289" y="2402904"/>
              <a:ext cx="668454" cy="120942"/>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39A9FAD0-6EB8-40C8-B58B-36660856BA10}"/>
                </a:ext>
              </a:extLst>
            </p:cNvPr>
            <p:cNvCxnSpPr/>
            <p:nvPr/>
          </p:nvCxnSpPr>
          <p:spPr>
            <a:xfrm>
              <a:off x="3002286" y="2732281"/>
              <a:ext cx="656902" cy="118853"/>
            </a:xfrm>
            <a:prstGeom prst="line">
              <a:avLst/>
            </a:prstGeom>
            <a:ln w="19050">
              <a:solidFill>
                <a:srgbClr val="009FF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8230891A-1457-4F71-8399-7B87C15CDB38}"/>
                </a:ext>
              </a:extLst>
            </p:cNvPr>
            <p:cNvCxnSpPr/>
            <p:nvPr/>
          </p:nvCxnSpPr>
          <p:spPr>
            <a:xfrm>
              <a:off x="3955893" y="2404994"/>
              <a:ext cx="0" cy="19455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2" name="箭头: 右 181">
              <a:extLst>
                <a:ext uri="{FF2B5EF4-FFF2-40B4-BE49-F238E27FC236}">
                  <a16:creationId xmlns:a16="http://schemas.microsoft.com/office/drawing/2014/main" id="{C8928281-4B13-43E5-B9FC-C43C5F6A606D}"/>
                </a:ext>
              </a:extLst>
            </p:cNvPr>
            <p:cNvSpPr/>
            <p:nvPr/>
          </p:nvSpPr>
          <p:spPr>
            <a:xfrm rot="662350">
              <a:off x="1716242" y="3860593"/>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183" name="箭头: 右 182">
              <a:extLst>
                <a:ext uri="{FF2B5EF4-FFF2-40B4-BE49-F238E27FC236}">
                  <a16:creationId xmlns:a16="http://schemas.microsoft.com/office/drawing/2014/main" id="{BB6F2042-9419-4F82-B416-E1FFA21CD7F3}"/>
                </a:ext>
              </a:extLst>
            </p:cNvPr>
            <p:cNvSpPr/>
            <p:nvPr/>
          </p:nvSpPr>
          <p:spPr>
            <a:xfrm rot="662350">
              <a:off x="2367753" y="3990121"/>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84" name="箭头: 右 183">
              <a:extLst>
                <a:ext uri="{FF2B5EF4-FFF2-40B4-BE49-F238E27FC236}">
                  <a16:creationId xmlns:a16="http://schemas.microsoft.com/office/drawing/2014/main" id="{13EEAF6E-8FA7-41D3-9D6A-30708DA10288}"/>
                </a:ext>
              </a:extLst>
            </p:cNvPr>
            <p:cNvSpPr/>
            <p:nvPr/>
          </p:nvSpPr>
          <p:spPr>
            <a:xfrm rot="662350">
              <a:off x="3022721" y="4119649"/>
              <a:ext cx="645663" cy="240305"/>
            </a:xfrm>
            <a:prstGeom prst="rightArrow">
              <a:avLst/>
            </a:prstGeom>
            <a:solidFill>
              <a:srgbClr val="FFC000"/>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211" name="组合 210">
            <a:extLst>
              <a:ext uri="{FF2B5EF4-FFF2-40B4-BE49-F238E27FC236}">
                <a16:creationId xmlns:a16="http://schemas.microsoft.com/office/drawing/2014/main" id="{83AA66F4-F87A-4D10-8D9E-B0C861AB3F65}"/>
              </a:ext>
            </a:extLst>
          </p:cNvPr>
          <p:cNvGrpSpPr/>
          <p:nvPr/>
        </p:nvGrpSpPr>
        <p:grpSpPr>
          <a:xfrm>
            <a:off x="5104692" y="2569040"/>
            <a:ext cx="2169637" cy="3685283"/>
            <a:chOff x="4970638" y="2194990"/>
            <a:chExt cx="2628534" cy="4464753"/>
          </a:xfrm>
        </p:grpSpPr>
        <p:cxnSp>
          <p:nvCxnSpPr>
            <p:cNvPr id="212" name="直接连接符 211">
              <a:extLst>
                <a:ext uri="{FF2B5EF4-FFF2-40B4-BE49-F238E27FC236}">
                  <a16:creationId xmlns:a16="http://schemas.microsoft.com/office/drawing/2014/main" id="{4D1C9184-1DCF-4029-9B2A-D557D756FE8D}"/>
                </a:ext>
              </a:extLst>
            </p:cNvPr>
            <p:cNvCxnSpPr/>
            <p:nvPr/>
          </p:nvCxnSpPr>
          <p:spPr>
            <a:xfrm>
              <a:off x="5106094" y="2194990"/>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62732161-CBC0-4044-BDDB-6258DCBF5E16}"/>
                </a:ext>
              </a:extLst>
            </p:cNvPr>
            <p:cNvCxnSpPr/>
            <p:nvPr/>
          </p:nvCxnSpPr>
          <p:spPr>
            <a:xfrm>
              <a:off x="7073107" y="2194990"/>
              <a:ext cx="0" cy="3648777"/>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75155B04-3846-49E4-8F00-FED8E4662435}"/>
                </a:ext>
              </a:extLst>
            </p:cNvPr>
            <p:cNvCxnSpPr>
              <a:cxnSpLocks/>
            </p:cNvCxnSpPr>
            <p:nvPr/>
          </p:nvCxnSpPr>
          <p:spPr>
            <a:xfrm>
              <a:off x="5767600" y="2215395"/>
              <a:ext cx="0" cy="3628373"/>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3518204B-203D-45FC-900D-4230D5CFE881}"/>
                </a:ext>
              </a:extLst>
            </p:cNvPr>
            <p:cNvCxnSpPr>
              <a:cxnSpLocks/>
            </p:cNvCxnSpPr>
            <p:nvPr/>
          </p:nvCxnSpPr>
          <p:spPr>
            <a:xfrm>
              <a:off x="6418821" y="2215395"/>
              <a:ext cx="0" cy="3628372"/>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sp>
          <p:nvSpPr>
            <p:cNvPr id="216" name="Text Box 79">
              <a:extLst>
                <a:ext uri="{FF2B5EF4-FFF2-40B4-BE49-F238E27FC236}">
                  <a16:creationId xmlns:a16="http://schemas.microsoft.com/office/drawing/2014/main" id="{F4A023A1-BB6A-4AA2-B10E-21FC99E40537}"/>
                </a:ext>
              </a:extLst>
            </p:cNvPr>
            <p:cNvSpPr txBox="1">
              <a:spLocks noChangeArrowheads="1"/>
            </p:cNvSpPr>
            <p:nvPr/>
          </p:nvSpPr>
          <p:spPr bwMode="auto">
            <a:xfrm>
              <a:off x="4970638" y="5872233"/>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7" name="Text Box 79">
              <a:extLst>
                <a:ext uri="{FF2B5EF4-FFF2-40B4-BE49-F238E27FC236}">
                  <a16:creationId xmlns:a16="http://schemas.microsoft.com/office/drawing/2014/main" id="{2334BB78-D969-495E-B3D2-975EABF182E9}"/>
                </a:ext>
              </a:extLst>
            </p:cNvPr>
            <p:cNvSpPr txBox="1">
              <a:spLocks noChangeArrowheads="1"/>
            </p:cNvSpPr>
            <p:nvPr/>
          </p:nvSpPr>
          <p:spPr bwMode="auto">
            <a:xfrm>
              <a:off x="5630483" y="5872233"/>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8" name="Text Box 79">
              <a:extLst>
                <a:ext uri="{FF2B5EF4-FFF2-40B4-BE49-F238E27FC236}">
                  <a16:creationId xmlns:a16="http://schemas.microsoft.com/office/drawing/2014/main" id="{DCF751C6-C80E-47A6-9285-2B71A8BEBDD6}"/>
                </a:ext>
              </a:extLst>
            </p:cNvPr>
            <p:cNvSpPr txBox="1">
              <a:spLocks noChangeArrowheads="1"/>
            </p:cNvSpPr>
            <p:nvPr/>
          </p:nvSpPr>
          <p:spPr bwMode="auto">
            <a:xfrm>
              <a:off x="6266063" y="5872233"/>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9" name="Text Box 79">
              <a:extLst>
                <a:ext uri="{FF2B5EF4-FFF2-40B4-BE49-F238E27FC236}">
                  <a16:creationId xmlns:a16="http://schemas.microsoft.com/office/drawing/2014/main" id="{887D98B9-B9B3-4656-A766-A34B8B84776C}"/>
                </a:ext>
              </a:extLst>
            </p:cNvPr>
            <p:cNvSpPr txBox="1">
              <a:spLocks noChangeArrowheads="1"/>
            </p:cNvSpPr>
            <p:nvPr/>
          </p:nvSpPr>
          <p:spPr bwMode="auto">
            <a:xfrm>
              <a:off x="6925908" y="5872233"/>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0" name="Text Box 79">
              <a:extLst>
                <a:ext uri="{FF2B5EF4-FFF2-40B4-BE49-F238E27FC236}">
                  <a16:creationId xmlns:a16="http://schemas.microsoft.com/office/drawing/2014/main" id="{E4985D08-63E1-46C8-9414-D03681B905E4}"/>
                </a:ext>
              </a:extLst>
            </p:cNvPr>
            <p:cNvSpPr txBox="1">
              <a:spLocks noChangeArrowheads="1"/>
            </p:cNvSpPr>
            <p:nvPr/>
          </p:nvSpPr>
          <p:spPr bwMode="auto">
            <a:xfrm>
              <a:off x="7262540" y="4657252"/>
              <a:ext cx="336632" cy="37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zh-CN" altLang="en-US" sz="1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2" name="Text Box 79">
              <a:extLst>
                <a:ext uri="{FF2B5EF4-FFF2-40B4-BE49-F238E27FC236}">
                  <a16:creationId xmlns:a16="http://schemas.microsoft.com/office/drawing/2014/main" id="{E1DC3F68-95E4-4DF2-99BB-8ED9621445B7}"/>
                </a:ext>
              </a:extLst>
            </p:cNvPr>
            <p:cNvSpPr txBox="1">
              <a:spLocks noChangeArrowheads="1"/>
            </p:cNvSpPr>
            <p:nvPr/>
          </p:nvSpPr>
          <p:spPr bwMode="auto">
            <a:xfrm>
              <a:off x="5365437" y="6167471"/>
              <a:ext cx="1604575" cy="49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存储转发</a:t>
              </a:r>
            </a:p>
          </p:txBody>
        </p:sp>
        <p:cxnSp>
          <p:nvCxnSpPr>
            <p:cNvPr id="223" name="直接箭头连接符 222">
              <a:extLst>
                <a:ext uri="{FF2B5EF4-FFF2-40B4-BE49-F238E27FC236}">
                  <a16:creationId xmlns:a16="http://schemas.microsoft.com/office/drawing/2014/main" id="{39373970-FEC5-4791-9189-68FF1CE5F06C}"/>
                </a:ext>
              </a:extLst>
            </p:cNvPr>
            <p:cNvCxnSpPr/>
            <p:nvPr/>
          </p:nvCxnSpPr>
          <p:spPr>
            <a:xfrm>
              <a:off x="7375753" y="2746512"/>
              <a:ext cx="0" cy="19455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24" name="组合 223">
              <a:extLst>
                <a:ext uri="{FF2B5EF4-FFF2-40B4-BE49-F238E27FC236}">
                  <a16:creationId xmlns:a16="http://schemas.microsoft.com/office/drawing/2014/main" id="{5DE444AE-29FE-4AF2-B957-0344EDA79CDF}"/>
                </a:ext>
              </a:extLst>
            </p:cNvPr>
            <p:cNvGrpSpPr/>
            <p:nvPr/>
          </p:nvGrpSpPr>
          <p:grpSpPr>
            <a:xfrm>
              <a:off x="5105619" y="2348401"/>
              <a:ext cx="850546" cy="994447"/>
              <a:chOff x="5105619" y="2348401"/>
              <a:chExt cx="850546" cy="994447"/>
            </a:xfrm>
          </p:grpSpPr>
          <p:sp>
            <p:nvSpPr>
              <p:cNvPr id="233" name="平行四边形 232">
                <a:extLst>
                  <a:ext uri="{FF2B5EF4-FFF2-40B4-BE49-F238E27FC236}">
                    <a16:creationId xmlns:a16="http://schemas.microsoft.com/office/drawing/2014/main" id="{C89472EA-A827-4EB1-AFDD-CD24D2827B19}"/>
                  </a:ext>
                </a:extLst>
              </p:cNvPr>
              <p:cNvSpPr/>
              <p:nvPr/>
            </p:nvSpPr>
            <p:spPr>
              <a:xfrm rot="5400000">
                <a:off x="4942007" y="2517258"/>
                <a:ext cx="994447" cy="656734"/>
              </a:xfrm>
              <a:prstGeom prst="parallelogram">
                <a:avLst>
                  <a:gd name="adj" fmla="val 27024"/>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34" name="Text Box 79">
                <a:extLst>
                  <a:ext uri="{FF2B5EF4-FFF2-40B4-BE49-F238E27FC236}">
                    <a16:creationId xmlns:a16="http://schemas.microsoft.com/office/drawing/2014/main" id="{DADBCAD9-77FA-42D9-8ECA-DCB534F3C752}"/>
                  </a:ext>
                </a:extLst>
              </p:cNvPr>
              <p:cNvSpPr txBox="1">
                <a:spLocks noChangeArrowheads="1"/>
              </p:cNvSpPr>
              <p:nvPr/>
            </p:nvSpPr>
            <p:spPr bwMode="auto">
              <a:xfrm>
                <a:off x="5105619" y="2536495"/>
                <a:ext cx="850546"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报文</a:t>
                </a:r>
              </a:p>
            </p:txBody>
          </p:sp>
          <p:sp>
            <p:nvSpPr>
              <p:cNvPr id="235" name="箭头: 右 234">
                <a:extLst>
                  <a:ext uri="{FF2B5EF4-FFF2-40B4-BE49-F238E27FC236}">
                    <a16:creationId xmlns:a16="http://schemas.microsoft.com/office/drawing/2014/main" id="{A5D2F27C-4F29-4935-8D31-A2860A1DA9F5}"/>
                  </a:ext>
                </a:extLst>
              </p:cNvPr>
              <p:cNvSpPr/>
              <p:nvPr/>
            </p:nvSpPr>
            <p:spPr>
              <a:xfrm>
                <a:off x="5203516" y="2873005"/>
                <a:ext cx="487689" cy="2403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225" name="组合 224">
              <a:extLst>
                <a:ext uri="{FF2B5EF4-FFF2-40B4-BE49-F238E27FC236}">
                  <a16:creationId xmlns:a16="http://schemas.microsoft.com/office/drawing/2014/main" id="{AC572197-F984-4A4F-90BD-BA4AD20B599C}"/>
                </a:ext>
              </a:extLst>
            </p:cNvPr>
            <p:cNvGrpSpPr/>
            <p:nvPr/>
          </p:nvGrpSpPr>
          <p:grpSpPr>
            <a:xfrm>
              <a:off x="5761042" y="3492122"/>
              <a:ext cx="850546" cy="994447"/>
              <a:chOff x="5105619" y="2348401"/>
              <a:chExt cx="850546" cy="994447"/>
            </a:xfrm>
          </p:grpSpPr>
          <p:sp>
            <p:nvSpPr>
              <p:cNvPr id="230" name="平行四边形 229">
                <a:extLst>
                  <a:ext uri="{FF2B5EF4-FFF2-40B4-BE49-F238E27FC236}">
                    <a16:creationId xmlns:a16="http://schemas.microsoft.com/office/drawing/2014/main" id="{170412B7-96D5-4657-9BE7-1FF239CBDACB}"/>
                  </a:ext>
                </a:extLst>
              </p:cNvPr>
              <p:cNvSpPr/>
              <p:nvPr/>
            </p:nvSpPr>
            <p:spPr>
              <a:xfrm rot="5400000">
                <a:off x="4942007" y="2517258"/>
                <a:ext cx="994447" cy="656734"/>
              </a:xfrm>
              <a:prstGeom prst="parallelogram">
                <a:avLst>
                  <a:gd name="adj" fmla="val 27024"/>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31" name="Text Box 79">
                <a:extLst>
                  <a:ext uri="{FF2B5EF4-FFF2-40B4-BE49-F238E27FC236}">
                    <a16:creationId xmlns:a16="http://schemas.microsoft.com/office/drawing/2014/main" id="{9C6A47C5-6E7F-472A-8FB7-4E9BC9781C42}"/>
                  </a:ext>
                </a:extLst>
              </p:cNvPr>
              <p:cNvSpPr txBox="1">
                <a:spLocks noChangeArrowheads="1"/>
              </p:cNvSpPr>
              <p:nvPr/>
            </p:nvSpPr>
            <p:spPr bwMode="auto">
              <a:xfrm>
                <a:off x="5105619" y="2536495"/>
                <a:ext cx="850546"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报文</a:t>
                </a:r>
              </a:p>
            </p:txBody>
          </p:sp>
          <p:sp>
            <p:nvSpPr>
              <p:cNvPr id="232" name="箭头: 右 231">
                <a:extLst>
                  <a:ext uri="{FF2B5EF4-FFF2-40B4-BE49-F238E27FC236}">
                    <a16:creationId xmlns:a16="http://schemas.microsoft.com/office/drawing/2014/main" id="{AC179088-085C-4016-98BC-34706933ED34}"/>
                  </a:ext>
                </a:extLst>
              </p:cNvPr>
              <p:cNvSpPr/>
              <p:nvPr/>
            </p:nvSpPr>
            <p:spPr>
              <a:xfrm>
                <a:off x="5203516" y="2873005"/>
                <a:ext cx="487689" cy="2403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226" name="组合 225">
              <a:extLst>
                <a:ext uri="{FF2B5EF4-FFF2-40B4-BE49-F238E27FC236}">
                  <a16:creationId xmlns:a16="http://schemas.microsoft.com/office/drawing/2014/main" id="{FCE5D2C2-B0E3-4DAE-A905-7FE69821A420}"/>
                </a:ext>
              </a:extLst>
            </p:cNvPr>
            <p:cNvGrpSpPr/>
            <p:nvPr/>
          </p:nvGrpSpPr>
          <p:grpSpPr>
            <a:xfrm>
              <a:off x="6408209" y="4644463"/>
              <a:ext cx="850546" cy="994447"/>
              <a:chOff x="5105619" y="2348401"/>
              <a:chExt cx="850546" cy="994447"/>
            </a:xfrm>
          </p:grpSpPr>
          <p:sp>
            <p:nvSpPr>
              <p:cNvPr id="227" name="平行四边形 226">
                <a:extLst>
                  <a:ext uri="{FF2B5EF4-FFF2-40B4-BE49-F238E27FC236}">
                    <a16:creationId xmlns:a16="http://schemas.microsoft.com/office/drawing/2014/main" id="{18B693AD-D72C-44CF-B9B4-841F83CB1038}"/>
                  </a:ext>
                </a:extLst>
              </p:cNvPr>
              <p:cNvSpPr/>
              <p:nvPr/>
            </p:nvSpPr>
            <p:spPr>
              <a:xfrm rot="5400000">
                <a:off x="4945853" y="2517258"/>
                <a:ext cx="994447" cy="656734"/>
              </a:xfrm>
              <a:prstGeom prst="parallelogram">
                <a:avLst>
                  <a:gd name="adj" fmla="val 27024"/>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28" name="Text Box 79">
                <a:extLst>
                  <a:ext uri="{FF2B5EF4-FFF2-40B4-BE49-F238E27FC236}">
                    <a16:creationId xmlns:a16="http://schemas.microsoft.com/office/drawing/2014/main" id="{FA2F768A-CD30-4606-8FAF-E17F59DFFC44}"/>
                  </a:ext>
                </a:extLst>
              </p:cNvPr>
              <p:cNvSpPr txBox="1">
                <a:spLocks noChangeArrowheads="1"/>
              </p:cNvSpPr>
              <p:nvPr/>
            </p:nvSpPr>
            <p:spPr bwMode="auto">
              <a:xfrm>
                <a:off x="5105619" y="2536495"/>
                <a:ext cx="850546"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报文</a:t>
                </a:r>
              </a:p>
            </p:txBody>
          </p:sp>
          <p:sp>
            <p:nvSpPr>
              <p:cNvPr id="229" name="箭头: 右 228">
                <a:extLst>
                  <a:ext uri="{FF2B5EF4-FFF2-40B4-BE49-F238E27FC236}">
                    <a16:creationId xmlns:a16="http://schemas.microsoft.com/office/drawing/2014/main" id="{A674B2C7-E115-4288-AF76-AA4608B34D9F}"/>
                  </a:ext>
                </a:extLst>
              </p:cNvPr>
              <p:cNvSpPr/>
              <p:nvPr/>
            </p:nvSpPr>
            <p:spPr>
              <a:xfrm>
                <a:off x="5203516" y="2873005"/>
                <a:ext cx="487689" cy="2403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sp>
        <p:nvSpPr>
          <p:cNvPr id="236" name="箭头: 右 235">
            <a:extLst>
              <a:ext uri="{FF2B5EF4-FFF2-40B4-BE49-F238E27FC236}">
                <a16:creationId xmlns:a16="http://schemas.microsoft.com/office/drawing/2014/main" id="{52EE7B5D-32CD-41C8-9456-6556833DB952}"/>
              </a:ext>
            </a:extLst>
          </p:cNvPr>
          <p:cNvSpPr/>
          <p:nvPr/>
        </p:nvSpPr>
        <p:spPr>
          <a:xfrm>
            <a:off x="4367779" y="3887209"/>
            <a:ext cx="487597" cy="360610"/>
          </a:xfrm>
          <a:prstGeom prst="rightArrow">
            <a:avLst/>
          </a:prstGeom>
          <a:solidFill>
            <a:srgbClr val="FFC000"/>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237" name="箭头: 右 236">
            <a:extLst>
              <a:ext uri="{FF2B5EF4-FFF2-40B4-BE49-F238E27FC236}">
                <a16:creationId xmlns:a16="http://schemas.microsoft.com/office/drawing/2014/main" id="{7B0B75B3-E118-44BF-8CCB-156880BC243E}"/>
              </a:ext>
            </a:extLst>
          </p:cNvPr>
          <p:cNvSpPr/>
          <p:nvPr/>
        </p:nvSpPr>
        <p:spPr>
          <a:xfrm>
            <a:off x="7637737" y="3887209"/>
            <a:ext cx="487597" cy="360610"/>
          </a:xfrm>
          <a:prstGeom prst="rightArrow">
            <a:avLst/>
          </a:prstGeom>
          <a:solidFill>
            <a:srgbClr val="FFC000"/>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Tree>
    <p:extLst>
      <p:ext uri="{BB962C8B-B14F-4D97-AF65-F5344CB8AC3E}">
        <p14:creationId xmlns:p14="http://schemas.microsoft.com/office/powerpoint/2010/main" val="292756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up)">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wipe(left)">
                                      <p:cBhvr>
                                        <p:cTn id="12" dur="500"/>
                                        <p:tgtEl>
                                          <p:spTgt spid="236"/>
                                        </p:tgtEl>
                                      </p:cBhvr>
                                    </p:animEffect>
                                  </p:childTnLst>
                                </p:cTn>
                              </p:par>
                            </p:childTnLst>
                          </p:cTn>
                        </p:par>
                        <p:par>
                          <p:cTn id="13" fill="hold">
                            <p:stCondLst>
                              <p:cond delay="5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236"/>
                                        </p:tgtEl>
                                      </p:cBhvr>
                                    </p:animEffect>
                                    <p:animScale>
                                      <p:cBhvr>
                                        <p:cTn id="16" dur="250" autoRev="1" fill="hold"/>
                                        <p:tgtEl>
                                          <p:spTgt spid="236"/>
                                        </p:tgtEl>
                                      </p:cBhvr>
                                      <p:by x="105000" y="105000"/>
                                    </p:animScale>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211"/>
                                        </p:tgtEl>
                                        <p:attrNameLst>
                                          <p:attrName>style.visibility</p:attrName>
                                        </p:attrNameLst>
                                      </p:cBhvr>
                                      <p:to>
                                        <p:strVal val="visible"/>
                                      </p:to>
                                    </p:set>
                                    <p:animEffect transition="in" filter="wipe(up)">
                                      <p:cBhvr>
                                        <p:cTn id="20" dur="500"/>
                                        <p:tgtEl>
                                          <p:spTgt spid="2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7"/>
                                        </p:tgtEl>
                                        <p:attrNameLst>
                                          <p:attrName>style.visibility</p:attrName>
                                        </p:attrNameLst>
                                      </p:cBhvr>
                                      <p:to>
                                        <p:strVal val="visible"/>
                                      </p:to>
                                    </p:set>
                                    <p:animEffect transition="in" filter="wipe(left)">
                                      <p:cBhvr>
                                        <p:cTn id="25" dur="500"/>
                                        <p:tgtEl>
                                          <p:spTgt spid="237"/>
                                        </p:tgtEl>
                                      </p:cBhvr>
                                    </p:animEffect>
                                  </p:childTnLst>
                                </p:cTn>
                              </p:par>
                            </p:childTnLst>
                          </p:cTn>
                        </p:par>
                        <p:par>
                          <p:cTn id="26" fill="hold">
                            <p:stCondLst>
                              <p:cond delay="500"/>
                            </p:stCondLst>
                            <p:childTnLst>
                              <p:par>
                                <p:cTn id="27" presetID="26" presetClass="emph" presetSubtype="0" repeatCount="2000" fill="hold" grpId="1" nodeType="afterEffect">
                                  <p:stCondLst>
                                    <p:cond delay="0"/>
                                  </p:stCondLst>
                                  <p:childTnLst>
                                    <p:animEffect transition="out" filter="fade">
                                      <p:cBhvr>
                                        <p:cTn id="28" dur="500" tmFilter="0, 0; .2, .5; .8, .5; 1, 0"/>
                                        <p:tgtEl>
                                          <p:spTgt spid="237"/>
                                        </p:tgtEl>
                                      </p:cBhvr>
                                    </p:animEffect>
                                    <p:animScale>
                                      <p:cBhvr>
                                        <p:cTn id="29" dur="250" autoRev="1" fill="hold"/>
                                        <p:tgtEl>
                                          <p:spTgt spid="237"/>
                                        </p:tgtEl>
                                      </p:cBhvr>
                                      <p:by x="105000" y="105000"/>
                                    </p:animScale>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wipe(up)">
                                      <p:cBhvr>
                                        <p:cTn id="3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36" grpId="1" animBg="1"/>
      <p:bldP spid="237" grpId="0" animBg="1"/>
      <p:bldP spid="23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DE87B-CC4F-4C9D-88F1-5678F1043EEA}"/>
              </a:ext>
            </a:extLst>
          </p:cNvPr>
          <p:cNvSpPr>
            <a:spLocks noGrp="1"/>
          </p:cNvSpPr>
          <p:nvPr>
            <p:ph type="title"/>
          </p:nvPr>
        </p:nvSpPr>
        <p:spPr/>
        <p:txBody>
          <a:bodyPr/>
          <a:lstStyle/>
          <a:p>
            <a:r>
              <a:rPr lang="zh-CN" altLang="en-US" dirty="0"/>
              <a:t>分组交换网络的特性</a:t>
            </a:r>
          </a:p>
        </p:txBody>
      </p:sp>
      <p:sp>
        <p:nvSpPr>
          <p:cNvPr id="3" name="内容占位符 2">
            <a:extLst>
              <a:ext uri="{FF2B5EF4-FFF2-40B4-BE49-F238E27FC236}">
                <a16:creationId xmlns:a16="http://schemas.microsoft.com/office/drawing/2014/main" id="{B7C31EE1-8A74-4B48-8B81-09E938C60664}"/>
              </a:ext>
            </a:extLst>
          </p:cNvPr>
          <p:cNvSpPr>
            <a:spLocks noGrp="1"/>
          </p:cNvSpPr>
          <p:nvPr>
            <p:ph idx="1"/>
          </p:nvPr>
        </p:nvSpPr>
        <p:spPr>
          <a:xfrm>
            <a:off x="1295400" y="2556932"/>
            <a:ext cx="6442333" cy="3318936"/>
          </a:xfrm>
        </p:spPr>
        <p:txBody>
          <a:bodyPr/>
          <a:lstStyle/>
          <a:p>
            <a:pPr>
              <a:lnSpc>
                <a:spcPct val="150000"/>
              </a:lnSpc>
            </a:pPr>
            <a:r>
              <a:rPr kumimoji="1"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将要发送的报文分解成若干个小部分，称为</a:t>
            </a:r>
            <a:r>
              <a:rPr kumimoji="1" lang="zh-CN" altLang="en-US" sz="22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分组</a:t>
            </a:r>
          </a:p>
          <a:p>
            <a:pPr>
              <a:lnSpc>
                <a:spcPct val="150000"/>
              </a:lnSpc>
            </a:pPr>
            <a:r>
              <a:rPr kumimoji="1"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在每个交换节点采用存储转发技术</a:t>
            </a:r>
          </a:p>
          <a:p>
            <a:pPr>
              <a:lnSpc>
                <a:spcPct val="150000"/>
              </a:lnSpc>
            </a:pPr>
            <a:r>
              <a:rPr kumimoji="1"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每个分组可能传送的路径不同</a:t>
            </a:r>
          </a:p>
          <a:p>
            <a:pPr>
              <a:lnSpc>
                <a:spcPct val="150000"/>
              </a:lnSpc>
            </a:pPr>
            <a:r>
              <a:rPr kumimoji="1"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节点之间存在冗余路由</a:t>
            </a:r>
            <a:endParaRPr lang="zh-CN" altLang="en-US" sz="2200" dirty="0"/>
          </a:p>
        </p:txBody>
      </p:sp>
      <p:grpSp>
        <p:nvGrpSpPr>
          <p:cNvPr id="56" name="组合 55">
            <a:extLst>
              <a:ext uri="{FF2B5EF4-FFF2-40B4-BE49-F238E27FC236}">
                <a16:creationId xmlns:a16="http://schemas.microsoft.com/office/drawing/2014/main" id="{66526874-C0D4-41DE-BE91-D78BED2CA40C}"/>
              </a:ext>
            </a:extLst>
          </p:cNvPr>
          <p:cNvGrpSpPr/>
          <p:nvPr/>
        </p:nvGrpSpPr>
        <p:grpSpPr>
          <a:xfrm>
            <a:off x="7594344" y="2866840"/>
            <a:ext cx="3417531" cy="3266361"/>
            <a:chOff x="5101236" y="1853472"/>
            <a:chExt cx="2628535" cy="3266361"/>
          </a:xfrm>
        </p:grpSpPr>
        <p:cxnSp>
          <p:nvCxnSpPr>
            <p:cNvPr id="57" name="直接连接符 56">
              <a:extLst>
                <a:ext uri="{FF2B5EF4-FFF2-40B4-BE49-F238E27FC236}">
                  <a16:creationId xmlns:a16="http://schemas.microsoft.com/office/drawing/2014/main" id="{6ED657B4-A685-4527-A585-4D2B0DED6841}"/>
                </a:ext>
              </a:extLst>
            </p:cNvPr>
            <p:cNvCxnSpPr>
              <a:cxnSpLocks/>
            </p:cNvCxnSpPr>
            <p:nvPr/>
          </p:nvCxnSpPr>
          <p:spPr>
            <a:xfrm>
              <a:off x="5236693" y="1853472"/>
              <a:ext cx="0" cy="2357632"/>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8D44DB0-D3AE-4AED-97D5-AA07D96AB287}"/>
                </a:ext>
              </a:extLst>
            </p:cNvPr>
            <p:cNvCxnSpPr>
              <a:cxnSpLocks/>
            </p:cNvCxnSpPr>
            <p:nvPr/>
          </p:nvCxnSpPr>
          <p:spPr>
            <a:xfrm flipH="1">
              <a:off x="7199718" y="1853472"/>
              <a:ext cx="3988" cy="2357632"/>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9F93DACD-1CBC-4506-87AB-C0F255FB9954}"/>
                </a:ext>
              </a:extLst>
            </p:cNvPr>
            <p:cNvCxnSpPr>
              <a:cxnSpLocks/>
            </p:cNvCxnSpPr>
            <p:nvPr/>
          </p:nvCxnSpPr>
          <p:spPr>
            <a:xfrm>
              <a:off x="5898199" y="1853472"/>
              <a:ext cx="0" cy="2357632"/>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AD106E2-FDA0-4357-92EF-357DBCE5166B}"/>
                </a:ext>
              </a:extLst>
            </p:cNvPr>
            <p:cNvCxnSpPr>
              <a:cxnSpLocks/>
            </p:cNvCxnSpPr>
            <p:nvPr/>
          </p:nvCxnSpPr>
          <p:spPr>
            <a:xfrm>
              <a:off x="6549420" y="1853472"/>
              <a:ext cx="15557" cy="2357632"/>
            </a:xfrm>
            <a:prstGeom prst="line">
              <a:avLst/>
            </a:prstGeom>
            <a:ln w="19050">
              <a:solidFill>
                <a:srgbClr val="009FF6"/>
              </a:solidFill>
            </a:ln>
          </p:spPr>
          <p:style>
            <a:lnRef idx="1">
              <a:schemeClr val="accent1"/>
            </a:lnRef>
            <a:fillRef idx="0">
              <a:schemeClr val="accent1"/>
            </a:fillRef>
            <a:effectRef idx="0">
              <a:schemeClr val="accent1"/>
            </a:effectRef>
            <a:fontRef idx="minor">
              <a:schemeClr val="tx1"/>
            </a:fontRef>
          </p:style>
        </p:cxnSp>
        <p:sp>
          <p:nvSpPr>
            <p:cNvPr id="61" name="Text Box 79">
              <a:extLst>
                <a:ext uri="{FF2B5EF4-FFF2-40B4-BE49-F238E27FC236}">
                  <a16:creationId xmlns:a16="http://schemas.microsoft.com/office/drawing/2014/main" id="{F6812D17-E23E-4BD8-B299-63277CAB9B7C}"/>
                </a:ext>
              </a:extLst>
            </p:cNvPr>
            <p:cNvSpPr txBox="1">
              <a:spLocks noChangeArrowheads="1"/>
            </p:cNvSpPr>
            <p:nvPr/>
          </p:nvSpPr>
          <p:spPr bwMode="auto">
            <a:xfrm>
              <a:off x="5101236" y="4277627"/>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Text Box 79">
              <a:extLst>
                <a:ext uri="{FF2B5EF4-FFF2-40B4-BE49-F238E27FC236}">
                  <a16:creationId xmlns:a16="http://schemas.microsoft.com/office/drawing/2014/main" id="{43DFD877-7411-4232-B5A2-A3BA884F4951}"/>
                </a:ext>
              </a:extLst>
            </p:cNvPr>
            <p:cNvSpPr txBox="1">
              <a:spLocks noChangeArrowheads="1"/>
            </p:cNvSpPr>
            <p:nvPr/>
          </p:nvSpPr>
          <p:spPr bwMode="auto">
            <a:xfrm>
              <a:off x="5761081" y="4277627"/>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79">
              <a:extLst>
                <a:ext uri="{FF2B5EF4-FFF2-40B4-BE49-F238E27FC236}">
                  <a16:creationId xmlns:a16="http://schemas.microsoft.com/office/drawing/2014/main" id="{A27F639D-BC00-4EEE-8825-4A7F392DDFE1}"/>
                </a:ext>
              </a:extLst>
            </p:cNvPr>
            <p:cNvSpPr txBox="1">
              <a:spLocks noChangeArrowheads="1"/>
            </p:cNvSpPr>
            <p:nvPr/>
          </p:nvSpPr>
          <p:spPr bwMode="auto">
            <a:xfrm>
              <a:off x="6396661" y="4277627"/>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79">
              <a:extLst>
                <a:ext uri="{FF2B5EF4-FFF2-40B4-BE49-F238E27FC236}">
                  <a16:creationId xmlns:a16="http://schemas.microsoft.com/office/drawing/2014/main" id="{4FA39947-7357-4534-9ADE-4F686BE6BEEE}"/>
                </a:ext>
              </a:extLst>
            </p:cNvPr>
            <p:cNvSpPr txBox="1">
              <a:spLocks noChangeArrowheads="1"/>
            </p:cNvSpPr>
            <p:nvPr/>
          </p:nvSpPr>
          <p:spPr bwMode="auto">
            <a:xfrm>
              <a:off x="7056505" y="4277627"/>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79">
              <a:extLst>
                <a:ext uri="{FF2B5EF4-FFF2-40B4-BE49-F238E27FC236}">
                  <a16:creationId xmlns:a16="http://schemas.microsoft.com/office/drawing/2014/main" id="{98E88961-7B89-4876-B47C-E03436C33856}"/>
                </a:ext>
              </a:extLst>
            </p:cNvPr>
            <p:cNvSpPr txBox="1">
              <a:spLocks noChangeArrowheads="1"/>
            </p:cNvSpPr>
            <p:nvPr/>
          </p:nvSpPr>
          <p:spPr bwMode="auto">
            <a:xfrm>
              <a:off x="7393139" y="3889013"/>
              <a:ext cx="336632" cy="33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Text Box 79">
              <a:extLst>
                <a:ext uri="{FF2B5EF4-FFF2-40B4-BE49-F238E27FC236}">
                  <a16:creationId xmlns:a16="http://schemas.microsoft.com/office/drawing/2014/main" id="{AE6FBE04-5EE6-4B0D-88D6-B337735F8EF8}"/>
                </a:ext>
              </a:extLst>
            </p:cNvPr>
            <p:cNvSpPr txBox="1">
              <a:spLocks noChangeArrowheads="1"/>
            </p:cNvSpPr>
            <p:nvPr/>
          </p:nvSpPr>
          <p:spPr bwMode="auto">
            <a:xfrm>
              <a:off x="5825085" y="4688946"/>
              <a:ext cx="9782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分组交换</a:t>
              </a:r>
            </a:p>
          </p:txBody>
        </p:sp>
        <p:cxnSp>
          <p:nvCxnSpPr>
            <p:cNvPr id="67" name="直接箭头连接符 66">
              <a:extLst>
                <a:ext uri="{FF2B5EF4-FFF2-40B4-BE49-F238E27FC236}">
                  <a16:creationId xmlns:a16="http://schemas.microsoft.com/office/drawing/2014/main" id="{33731501-EC47-4461-9AE4-4867BA5007AD}"/>
                </a:ext>
              </a:extLst>
            </p:cNvPr>
            <p:cNvCxnSpPr/>
            <p:nvPr/>
          </p:nvCxnSpPr>
          <p:spPr>
            <a:xfrm>
              <a:off x="7506352" y="1978273"/>
              <a:ext cx="0" cy="194557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6F964C8C-878F-46F9-8AC5-33F50D49FAAD}"/>
                </a:ext>
              </a:extLst>
            </p:cNvPr>
            <p:cNvGrpSpPr/>
            <p:nvPr/>
          </p:nvGrpSpPr>
          <p:grpSpPr>
            <a:xfrm>
              <a:off x="5228943" y="1874944"/>
              <a:ext cx="665231" cy="1287759"/>
              <a:chOff x="5228943" y="1874944"/>
              <a:chExt cx="665231" cy="1287759"/>
            </a:xfrm>
          </p:grpSpPr>
          <p:sp>
            <p:nvSpPr>
              <p:cNvPr id="95" name="平行四边形 94">
                <a:extLst>
                  <a:ext uri="{FF2B5EF4-FFF2-40B4-BE49-F238E27FC236}">
                    <a16:creationId xmlns:a16="http://schemas.microsoft.com/office/drawing/2014/main" id="{36E742A1-C80F-44CF-B58A-A1C7E0767923}"/>
                  </a:ext>
                </a:extLst>
              </p:cNvPr>
              <p:cNvSpPr/>
              <p:nvPr/>
            </p:nvSpPr>
            <p:spPr>
              <a:xfrm rot="5400000">
                <a:off x="5366415" y="1804492"/>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箭头: 右 95">
                <a:extLst>
                  <a:ext uri="{FF2B5EF4-FFF2-40B4-BE49-F238E27FC236}">
                    <a16:creationId xmlns:a16="http://schemas.microsoft.com/office/drawing/2014/main" id="{F3294440-AE55-47BD-A58E-181E73559E41}"/>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平行四边形 96">
                <a:extLst>
                  <a:ext uri="{FF2B5EF4-FFF2-40B4-BE49-F238E27FC236}">
                    <a16:creationId xmlns:a16="http://schemas.microsoft.com/office/drawing/2014/main" id="{5B6DD79B-C6AE-4E26-A0EC-40C0BC389A72}"/>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平行四边形 97">
                <a:extLst>
                  <a:ext uri="{FF2B5EF4-FFF2-40B4-BE49-F238E27FC236}">
                    <a16:creationId xmlns:a16="http://schemas.microsoft.com/office/drawing/2014/main" id="{53FFF7AE-C068-46BC-BABE-31EA45198845}"/>
                  </a:ext>
                </a:extLst>
              </p:cNvPr>
              <p:cNvSpPr/>
              <p:nvPr/>
            </p:nvSpPr>
            <p:spPr>
              <a:xfrm rot="5400000">
                <a:off x="5367365" y="2351489"/>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9" name="平行四边形 98">
                <a:extLst>
                  <a:ext uri="{FF2B5EF4-FFF2-40B4-BE49-F238E27FC236}">
                    <a16:creationId xmlns:a16="http://schemas.microsoft.com/office/drawing/2014/main" id="{08F362A4-38A8-4820-B15C-7B76A60C5EFE}"/>
                  </a:ext>
                </a:extLst>
              </p:cNvPr>
              <p:cNvSpPr/>
              <p:nvPr/>
            </p:nvSpPr>
            <p:spPr>
              <a:xfrm rot="5400000">
                <a:off x="5369964" y="2639921"/>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0" name="箭头: 右 99">
                <a:extLst>
                  <a:ext uri="{FF2B5EF4-FFF2-40B4-BE49-F238E27FC236}">
                    <a16:creationId xmlns:a16="http://schemas.microsoft.com/office/drawing/2014/main" id="{CA8849AD-35DC-4CBA-A8BB-110DA4F4E414}"/>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箭头: 右 100">
                <a:extLst>
                  <a:ext uri="{FF2B5EF4-FFF2-40B4-BE49-F238E27FC236}">
                    <a16:creationId xmlns:a16="http://schemas.microsoft.com/office/drawing/2014/main" id="{43EFAACB-885C-4375-BB69-A385AD5FDB47}"/>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2" name="箭头: 右 101">
                <a:extLst>
                  <a:ext uri="{FF2B5EF4-FFF2-40B4-BE49-F238E27FC236}">
                    <a16:creationId xmlns:a16="http://schemas.microsoft.com/office/drawing/2014/main" id="{048143C2-A7E2-4A6E-93FA-9BBA469D1319}"/>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3" name="Text Box 79">
                <a:extLst>
                  <a:ext uri="{FF2B5EF4-FFF2-40B4-BE49-F238E27FC236}">
                    <a16:creationId xmlns:a16="http://schemas.microsoft.com/office/drawing/2014/main" id="{82F176FC-FB80-4C38-9233-9238D43A8259}"/>
                  </a:ext>
                </a:extLst>
              </p:cNvPr>
              <p:cNvSpPr txBox="1">
                <a:spLocks noChangeArrowheads="1"/>
              </p:cNvSpPr>
              <p:nvPr/>
            </p:nvSpPr>
            <p:spPr bwMode="auto">
              <a:xfrm>
                <a:off x="5233860" y="1874944"/>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Text Box 79">
                <a:extLst>
                  <a:ext uri="{FF2B5EF4-FFF2-40B4-BE49-F238E27FC236}">
                    <a16:creationId xmlns:a16="http://schemas.microsoft.com/office/drawing/2014/main" id="{F3858DD9-8EC3-42E6-9269-92C98D51D116}"/>
                  </a:ext>
                </a:extLst>
              </p:cNvPr>
              <p:cNvSpPr txBox="1">
                <a:spLocks noChangeArrowheads="1"/>
              </p:cNvSpPr>
              <p:nvPr/>
            </p:nvSpPr>
            <p:spPr bwMode="auto">
              <a:xfrm>
                <a:off x="5228943" y="2148872"/>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79">
                <a:extLst>
                  <a:ext uri="{FF2B5EF4-FFF2-40B4-BE49-F238E27FC236}">
                    <a16:creationId xmlns:a16="http://schemas.microsoft.com/office/drawing/2014/main" id="{B992B80E-2000-4AB9-BB5F-2B95E68C82A1}"/>
                  </a:ext>
                </a:extLst>
              </p:cNvPr>
              <p:cNvSpPr txBox="1">
                <a:spLocks noChangeArrowheads="1"/>
              </p:cNvSpPr>
              <p:nvPr/>
            </p:nvSpPr>
            <p:spPr bwMode="auto">
              <a:xfrm>
                <a:off x="5236033" y="2426356"/>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79">
                <a:extLst>
                  <a:ext uri="{FF2B5EF4-FFF2-40B4-BE49-F238E27FC236}">
                    <a16:creationId xmlns:a16="http://schemas.microsoft.com/office/drawing/2014/main" id="{03D8FCD8-A558-44AB-B4FC-17DE53E140AB}"/>
                  </a:ext>
                </a:extLst>
              </p:cNvPr>
              <p:cNvSpPr txBox="1">
                <a:spLocks noChangeArrowheads="1"/>
              </p:cNvSpPr>
              <p:nvPr/>
            </p:nvSpPr>
            <p:spPr bwMode="auto">
              <a:xfrm>
                <a:off x="5231116" y="2719547"/>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a:extLst>
                <a:ext uri="{FF2B5EF4-FFF2-40B4-BE49-F238E27FC236}">
                  <a16:creationId xmlns:a16="http://schemas.microsoft.com/office/drawing/2014/main" id="{931EAC45-21C5-401F-A3E0-3BB26DB8CE22}"/>
                </a:ext>
              </a:extLst>
            </p:cNvPr>
            <p:cNvGrpSpPr/>
            <p:nvPr/>
          </p:nvGrpSpPr>
          <p:grpSpPr>
            <a:xfrm>
              <a:off x="5887740" y="2322504"/>
              <a:ext cx="665231" cy="1287759"/>
              <a:chOff x="5228943" y="1874944"/>
              <a:chExt cx="665231" cy="1287759"/>
            </a:xfrm>
          </p:grpSpPr>
          <p:sp>
            <p:nvSpPr>
              <p:cNvPr id="83" name="平行四边形 82">
                <a:extLst>
                  <a:ext uri="{FF2B5EF4-FFF2-40B4-BE49-F238E27FC236}">
                    <a16:creationId xmlns:a16="http://schemas.microsoft.com/office/drawing/2014/main" id="{A030E837-0A93-46CB-B52A-74B3FAFBFAF2}"/>
                  </a:ext>
                </a:extLst>
              </p:cNvPr>
              <p:cNvSpPr/>
              <p:nvPr/>
            </p:nvSpPr>
            <p:spPr>
              <a:xfrm rot="5400000">
                <a:off x="5366415" y="1804492"/>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箭头: 右 83">
                <a:extLst>
                  <a:ext uri="{FF2B5EF4-FFF2-40B4-BE49-F238E27FC236}">
                    <a16:creationId xmlns:a16="http://schemas.microsoft.com/office/drawing/2014/main" id="{5277A837-5F2E-4A8A-888E-33B2054DF9FE}"/>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平行四边形 84">
                <a:extLst>
                  <a:ext uri="{FF2B5EF4-FFF2-40B4-BE49-F238E27FC236}">
                    <a16:creationId xmlns:a16="http://schemas.microsoft.com/office/drawing/2014/main" id="{D23B3D37-94F5-498D-8D13-EB834D19B298}"/>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平行四边形 85">
                <a:extLst>
                  <a:ext uri="{FF2B5EF4-FFF2-40B4-BE49-F238E27FC236}">
                    <a16:creationId xmlns:a16="http://schemas.microsoft.com/office/drawing/2014/main" id="{A850DF21-FF44-4AC7-9514-36277925B270}"/>
                  </a:ext>
                </a:extLst>
              </p:cNvPr>
              <p:cNvSpPr/>
              <p:nvPr/>
            </p:nvSpPr>
            <p:spPr>
              <a:xfrm rot="5400000">
                <a:off x="5367365" y="2351489"/>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平行四边形 86">
                <a:extLst>
                  <a:ext uri="{FF2B5EF4-FFF2-40B4-BE49-F238E27FC236}">
                    <a16:creationId xmlns:a16="http://schemas.microsoft.com/office/drawing/2014/main" id="{BEB9E8A8-EF93-40F4-9AEE-6BEA4E4BAF9F}"/>
                  </a:ext>
                </a:extLst>
              </p:cNvPr>
              <p:cNvSpPr/>
              <p:nvPr/>
            </p:nvSpPr>
            <p:spPr>
              <a:xfrm rot="5400000">
                <a:off x="5369964" y="2639921"/>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箭头: 右 87">
                <a:extLst>
                  <a:ext uri="{FF2B5EF4-FFF2-40B4-BE49-F238E27FC236}">
                    <a16:creationId xmlns:a16="http://schemas.microsoft.com/office/drawing/2014/main" id="{8D8808B4-0762-44FE-9773-A94720B41D7B}"/>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箭头: 右 88">
                <a:extLst>
                  <a:ext uri="{FF2B5EF4-FFF2-40B4-BE49-F238E27FC236}">
                    <a16:creationId xmlns:a16="http://schemas.microsoft.com/office/drawing/2014/main" id="{1370D9FE-E4A8-44C3-9CFD-A5C1FDC3FC57}"/>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箭头: 右 89">
                <a:extLst>
                  <a:ext uri="{FF2B5EF4-FFF2-40B4-BE49-F238E27FC236}">
                    <a16:creationId xmlns:a16="http://schemas.microsoft.com/office/drawing/2014/main" id="{254863DD-9C51-4508-A018-FBBF9B836168}"/>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Text Box 79">
                <a:extLst>
                  <a:ext uri="{FF2B5EF4-FFF2-40B4-BE49-F238E27FC236}">
                    <a16:creationId xmlns:a16="http://schemas.microsoft.com/office/drawing/2014/main" id="{25ADC2C7-BC1F-4712-8C94-56C648EBAF13}"/>
                  </a:ext>
                </a:extLst>
              </p:cNvPr>
              <p:cNvSpPr txBox="1">
                <a:spLocks noChangeArrowheads="1"/>
              </p:cNvSpPr>
              <p:nvPr/>
            </p:nvSpPr>
            <p:spPr bwMode="auto">
              <a:xfrm>
                <a:off x="5233860" y="1874944"/>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9">
                <a:extLst>
                  <a:ext uri="{FF2B5EF4-FFF2-40B4-BE49-F238E27FC236}">
                    <a16:creationId xmlns:a16="http://schemas.microsoft.com/office/drawing/2014/main" id="{42CEFD9A-A1D5-4A82-AD3E-3709C4493593}"/>
                  </a:ext>
                </a:extLst>
              </p:cNvPr>
              <p:cNvSpPr txBox="1">
                <a:spLocks noChangeArrowheads="1"/>
              </p:cNvSpPr>
              <p:nvPr/>
            </p:nvSpPr>
            <p:spPr bwMode="auto">
              <a:xfrm>
                <a:off x="5228943" y="2148872"/>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Text Box 79">
                <a:extLst>
                  <a:ext uri="{FF2B5EF4-FFF2-40B4-BE49-F238E27FC236}">
                    <a16:creationId xmlns:a16="http://schemas.microsoft.com/office/drawing/2014/main" id="{47164104-A5AB-42FB-BA10-A18318B52012}"/>
                  </a:ext>
                </a:extLst>
              </p:cNvPr>
              <p:cNvSpPr txBox="1">
                <a:spLocks noChangeArrowheads="1"/>
              </p:cNvSpPr>
              <p:nvPr/>
            </p:nvSpPr>
            <p:spPr bwMode="auto">
              <a:xfrm>
                <a:off x="5236033" y="2426356"/>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Text Box 79">
                <a:extLst>
                  <a:ext uri="{FF2B5EF4-FFF2-40B4-BE49-F238E27FC236}">
                    <a16:creationId xmlns:a16="http://schemas.microsoft.com/office/drawing/2014/main" id="{39F484F3-342C-4EDE-AB69-E28ABC8B7B07}"/>
                  </a:ext>
                </a:extLst>
              </p:cNvPr>
              <p:cNvSpPr txBox="1">
                <a:spLocks noChangeArrowheads="1"/>
              </p:cNvSpPr>
              <p:nvPr/>
            </p:nvSpPr>
            <p:spPr bwMode="auto">
              <a:xfrm>
                <a:off x="5231116" y="2719547"/>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A6DA9087-0937-44F0-AF26-5B1016335642}"/>
                </a:ext>
              </a:extLst>
            </p:cNvPr>
            <p:cNvGrpSpPr/>
            <p:nvPr/>
          </p:nvGrpSpPr>
          <p:grpSpPr>
            <a:xfrm>
              <a:off x="6543367" y="2762839"/>
              <a:ext cx="661297" cy="1287759"/>
              <a:chOff x="5228943" y="1874944"/>
              <a:chExt cx="665231" cy="1287759"/>
            </a:xfrm>
          </p:grpSpPr>
          <p:sp>
            <p:nvSpPr>
              <p:cNvPr id="71" name="平行四边形 70">
                <a:extLst>
                  <a:ext uri="{FF2B5EF4-FFF2-40B4-BE49-F238E27FC236}">
                    <a16:creationId xmlns:a16="http://schemas.microsoft.com/office/drawing/2014/main" id="{3710E779-8788-4949-B288-66B26FC4CBC1}"/>
                  </a:ext>
                </a:extLst>
              </p:cNvPr>
              <p:cNvSpPr/>
              <p:nvPr/>
            </p:nvSpPr>
            <p:spPr>
              <a:xfrm rot="5400000">
                <a:off x="5366415" y="1804492"/>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箭头: 右 71">
                <a:extLst>
                  <a:ext uri="{FF2B5EF4-FFF2-40B4-BE49-F238E27FC236}">
                    <a16:creationId xmlns:a16="http://schemas.microsoft.com/office/drawing/2014/main" id="{B86022B0-238D-4F97-AD90-F10844185935}"/>
                  </a:ext>
                </a:extLst>
              </p:cNvPr>
              <p:cNvSpPr/>
              <p:nvPr/>
            </p:nvSpPr>
            <p:spPr>
              <a:xfrm>
                <a:off x="5560830" y="210947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平行四边形 72">
                <a:extLst>
                  <a:ext uri="{FF2B5EF4-FFF2-40B4-BE49-F238E27FC236}">
                    <a16:creationId xmlns:a16="http://schemas.microsoft.com/office/drawing/2014/main" id="{3CB89CE0-CB27-4510-9BD3-A21691E4053E}"/>
                  </a:ext>
                </a:extLst>
              </p:cNvPr>
              <p:cNvSpPr/>
              <p:nvPr/>
            </p:nvSpPr>
            <p:spPr>
              <a:xfrm rot="5400000">
                <a:off x="5371391" y="2081444"/>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平行四边形 73">
                <a:extLst>
                  <a:ext uri="{FF2B5EF4-FFF2-40B4-BE49-F238E27FC236}">
                    <a16:creationId xmlns:a16="http://schemas.microsoft.com/office/drawing/2014/main" id="{11941729-6707-4461-8166-9F1E662FCB5A}"/>
                  </a:ext>
                </a:extLst>
              </p:cNvPr>
              <p:cNvSpPr/>
              <p:nvPr/>
            </p:nvSpPr>
            <p:spPr>
              <a:xfrm rot="5400000">
                <a:off x="5367365" y="2351489"/>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平行四边形 74">
                <a:extLst>
                  <a:ext uri="{FF2B5EF4-FFF2-40B4-BE49-F238E27FC236}">
                    <a16:creationId xmlns:a16="http://schemas.microsoft.com/office/drawing/2014/main" id="{BE9EA4B1-D89B-45BC-B105-B1EC0E9B836F}"/>
                  </a:ext>
                </a:extLst>
              </p:cNvPr>
              <p:cNvSpPr/>
              <p:nvPr/>
            </p:nvSpPr>
            <p:spPr>
              <a:xfrm rot="5400000">
                <a:off x="5369964" y="2639921"/>
                <a:ext cx="388831" cy="656734"/>
              </a:xfrm>
              <a:prstGeom prst="parallelogram">
                <a:avLst>
                  <a:gd name="adj" fmla="val 43863"/>
                </a:avLst>
              </a:prstGeom>
              <a:solidFill>
                <a:schemeClr val="bg1">
                  <a:lumMod val="85000"/>
                </a:schemeClr>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箭头: 右 75">
                <a:extLst>
                  <a:ext uri="{FF2B5EF4-FFF2-40B4-BE49-F238E27FC236}">
                    <a16:creationId xmlns:a16="http://schemas.microsoft.com/office/drawing/2014/main" id="{C9A14081-0D55-4FF6-8D92-D45941D27B50}"/>
                  </a:ext>
                </a:extLst>
              </p:cNvPr>
              <p:cNvSpPr/>
              <p:nvPr/>
            </p:nvSpPr>
            <p:spPr>
              <a:xfrm>
                <a:off x="5555145" y="2370120"/>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箭头: 右 76">
                <a:extLst>
                  <a:ext uri="{FF2B5EF4-FFF2-40B4-BE49-F238E27FC236}">
                    <a16:creationId xmlns:a16="http://schemas.microsoft.com/office/drawing/2014/main" id="{D7C721EF-6480-4419-9559-C441EDAE75DD}"/>
                  </a:ext>
                </a:extLst>
              </p:cNvPr>
              <p:cNvSpPr/>
              <p:nvPr/>
            </p:nvSpPr>
            <p:spPr>
              <a:xfrm>
                <a:off x="5555145" y="2639925"/>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箭头: 右 77">
                <a:extLst>
                  <a:ext uri="{FF2B5EF4-FFF2-40B4-BE49-F238E27FC236}">
                    <a16:creationId xmlns:a16="http://schemas.microsoft.com/office/drawing/2014/main" id="{DC81DCDC-8764-46F7-9AC8-91F103CCA812}"/>
                  </a:ext>
                </a:extLst>
              </p:cNvPr>
              <p:cNvSpPr/>
              <p:nvPr/>
            </p:nvSpPr>
            <p:spPr>
              <a:xfrm>
                <a:off x="5555145" y="2928357"/>
                <a:ext cx="264255" cy="140443"/>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Text Box 79">
                <a:extLst>
                  <a:ext uri="{FF2B5EF4-FFF2-40B4-BE49-F238E27FC236}">
                    <a16:creationId xmlns:a16="http://schemas.microsoft.com/office/drawing/2014/main" id="{9E8120C2-BF57-469E-9A9C-526804F4E5B9}"/>
                  </a:ext>
                </a:extLst>
              </p:cNvPr>
              <p:cNvSpPr txBox="1">
                <a:spLocks noChangeArrowheads="1"/>
              </p:cNvSpPr>
              <p:nvPr/>
            </p:nvSpPr>
            <p:spPr bwMode="auto">
              <a:xfrm>
                <a:off x="5233860" y="1874944"/>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Text Box 79">
                <a:extLst>
                  <a:ext uri="{FF2B5EF4-FFF2-40B4-BE49-F238E27FC236}">
                    <a16:creationId xmlns:a16="http://schemas.microsoft.com/office/drawing/2014/main" id="{73A37F50-1566-4073-95F9-2A985707F847}"/>
                  </a:ext>
                </a:extLst>
              </p:cNvPr>
              <p:cNvSpPr txBox="1">
                <a:spLocks noChangeArrowheads="1"/>
              </p:cNvSpPr>
              <p:nvPr/>
            </p:nvSpPr>
            <p:spPr bwMode="auto">
              <a:xfrm>
                <a:off x="5228943" y="2148872"/>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Text Box 79">
                <a:extLst>
                  <a:ext uri="{FF2B5EF4-FFF2-40B4-BE49-F238E27FC236}">
                    <a16:creationId xmlns:a16="http://schemas.microsoft.com/office/drawing/2014/main" id="{BD9FDFE0-4A31-44C7-82FC-A4615A15F9FF}"/>
                  </a:ext>
                </a:extLst>
              </p:cNvPr>
              <p:cNvSpPr txBox="1">
                <a:spLocks noChangeArrowheads="1"/>
              </p:cNvSpPr>
              <p:nvPr/>
            </p:nvSpPr>
            <p:spPr bwMode="auto">
              <a:xfrm>
                <a:off x="5236033" y="2426356"/>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79">
                <a:extLst>
                  <a:ext uri="{FF2B5EF4-FFF2-40B4-BE49-F238E27FC236}">
                    <a16:creationId xmlns:a16="http://schemas.microsoft.com/office/drawing/2014/main" id="{BFA8AEFE-F7C1-4544-8F96-10F29396D981}"/>
                  </a:ext>
                </a:extLst>
              </p:cNvPr>
              <p:cNvSpPr txBox="1">
                <a:spLocks noChangeArrowheads="1"/>
              </p:cNvSpPr>
              <p:nvPr/>
            </p:nvSpPr>
            <p:spPr bwMode="auto">
              <a:xfrm>
                <a:off x="5231116" y="2719547"/>
                <a:ext cx="49503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en-US" altLang="zh-CN"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zh-CN" altLang="en-US" baseline="-25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Tree>
    <p:extLst>
      <p:ext uri="{BB962C8B-B14F-4D97-AF65-F5344CB8AC3E}">
        <p14:creationId xmlns:p14="http://schemas.microsoft.com/office/powerpoint/2010/main" val="83136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1E1B1-E07E-400A-8B60-A61BFB7D1A49}"/>
              </a:ext>
            </a:extLst>
          </p:cNvPr>
          <p:cNvSpPr>
            <a:spLocks noGrp="1"/>
          </p:cNvSpPr>
          <p:nvPr>
            <p:ph type="title"/>
          </p:nvPr>
        </p:nvSpPr>
        <p:spPr>
          <a:xfrm>
            <a:off x="1295402" y="982132"/>
            <a:ext cx="9777882" cy="1303867"/>
          </a:xfrm>
        </p:spPr>
        <p:txBody>
          <a:bodyPr/>
          <a:lstStyle/>
          <a:p>
            <a:r>
              <a:rPr lang="zh-CN" altLang="en-US" dirty="0"/>
              <a:t>分组交换网络的工作流程</a:t>
            </a:r>
            <a:r>
              <a:rPr lang="en-US" altLang="zh-CN" dirty="0"/>
              <a:t>——</a:t>
            </a:r>
            <a:r>
              <a:rPr lang="zh-CN" altLang="en-US" dirty="0"/>
              <a:t>报文切片</a:t>
            </a:r>
          </a:p>
        </p:txBody>
      </p:sp>
      <p:grpSp>
        <p:nvGrpSpPr>
          <p:cNvPr id="4" name="组合 3">
            <a:extLst>
              <a:ext uri="{FF2B5EF4-FFF2-40B4-BE49-F238E27FC236}">
                <a16:creationId xmlns:a16="http://schemas.microsoft.com/office/drawing/2014/main" id="{1DD96E52-763A-4AE3-B6C2-B37D7AEE2D4D}"/>
              </a:ext>
            </a:extLst>
          </p:cNvPr>
          <p:cNvGrpSpPr/>
          <p:nvPr/>
        </p:nvGrpSpPr>
        <p:grpSpPr>
          <a:xfrm>
            <a:off x="1510127" y="2490747"/>
            <a:ext cx="8936600" cy="935856"/>
            <a:chOff x="1791494" y="2533650"/>
            <a:chExt cx="7569742" cy="1200150"/>
          </a:xfrm>
        </p:grpSpPr>
        <p:sp>
          <p:nvSpPr>
            <p:cNvPr id="5" name="矩形: 圆角 4">
              <a:extLst>
                <a:ext uri="{FF2B5EF4-FFF2-40B4-BE49-F238E27FC236}">
                  <a16:creationId xmlns:a16="http://schemas.microsoft.com/office/drawing/2014/main" id="{34EA20B4-8DDD-4D0E-A1E8-7907AB840787}"/>
                </a:ext>
              </a:extLst>
            </p:cNvPr>
            <p:cNvSpPr/>
            <p:nvPr/>
          </p:nvSpPr>
          <p:spPr>
            <a:xfrm>
              <a:off x="1791494" y="2533650"/>
              <a:ext cx="756974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59A9B1BD-ABC9-4BF3-8EAC-BBE45203F668}"/>
                </a:ext>
              </a:extLst>
            </p:cNvPr>
            <p:cNvSpPr txBox="1"/>
            <p:nvPr/>
          </p:nvSpPr>
          <p:spPr>
            <a:xfrm>
              <a:off x="2023860" y="2921418"/>
              <a:ext cx="7329957" cy="592043"/>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在发送端，先把较长的报文</a:t>
              </a:r>
              <a:r>
                <a:rPr lang="zh-CN" altLang="en-US" sz="2400" dirty="0">
                  <a:solidFill>
                    <a:srgbClr val="FF0000"/>
                  </a:solidFill>
                  <a:latin typeface="思源黑体 CN Normal" panose="020B0400000000000000" pitchFamily="34" charset="-122"/>
                  <a:ea typeface="思源黑体 CN Normal" panose="020B0400000000000000" pitchFamily="34" charset="-122"/>
                </a:rPr>
                <a:t>划分成较短的、固定长度的数据段</a:t>
              </a:r>
              <a:r>
                <a:rPr lang="zh-CN" altLang="en-US" sz="2400" dirty="0">
                  <a:latin typeface="思源黑体 CN Normal" panose="020B0400000000000000" pitchFamily="34" charset="-122"/>
                  <a:ea typeface="思源黑体 CN Normal" panose="020B0400000000000000" pitchFamily="34" charset="-122"/>
                </a:rPr>
                <a:t>。</a:t>
              </a:r>
            </a:p>
          </p:txBody>
        </p:sp>
        <p:sp>
          <p:nvSpPr>
            <p:cNvPr id="7" name="矩形: 圆角 6">
              <a:extLst>
                <a:ext uri="{FF2B5EF4-FFF2-40B4-BE49-F238E27FC236}">
                  <a16:creationId xmlns:a16="http://schemas.microsoft.com/office/drawing/2014/main" id="{6FA947DE-9A83-4092-88BB-BC9D87D05560}"/>
                </a:ext>
              </a:extLst>
            </p:cNvPr>
            <p:cNvSpPr/>
            <p:nvPr/>
          </p:nvSpPr>
          <p:spPr>
            <a:xfrm>
              <a:off x="1857375" y="2669790"/>
              <a:ext cx="7437090"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 name="Line 4">
            <a:extLst>
              <a:ext uri="{FF2B5EF4-FFF2-40B4-BE49-F238E27FC236}">
                <a16:creationId xmlns:a16="http://schemas.microsoft.com/office/drawing/2014/main" id="{96235A72-DDF2-47BC-9BDD-A06A51B43526}"/>
              </a:ext>
            </a:extLst>
          </p:cNvPr>
          <p:cNvSpPr>
            <a:spLocks noChangeShapeType="1"/>
          </p:cNvSpPr>
          <p:nvPr/>
        </p:nvSpPr>
        <p:spPr bwMode="auto">
          <a:xfrm>
            <a:off x="2851242" y="3879349"/>
            <a:ext cx="6267805" cy="0"/>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5">
            <a:extLst>
              <a:ext uri="{FF2B5EF4-FFF2-40B4-BE49-F238E27FC236}">
                <a16:creationId xmlns:a16="http://schemas.microsoft.com/office/drawing/2014/main" id="{5F5B5589-AE3F-45B5-B730-1AAC90FF10C1}"/>
              </a:ext>
            </a:extLst>
          </p:cNvPr>
          <p:cNvSpPr txBox="1">
            <a:spLocks noChangeArrowheads="1"/>
          </p:cNvSpPr>
          <p:nvPr/>
        </p:nvSpPr>
        <p:spPr bwMode="auto">
          <a:xfrm>
            <a:off x="5528195" y="3561199"/>
            <a:ext cx="800219" cy="461665"/>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思源黑体 CN Normal" panose="020B0400000000000000" pitchFamily="34" charset="-122"/>
                <a:ea typeface="思源黑体 CN Normal" panose="020B0400000000000000" pitchFamily="34" charset="-122"/>
              </a:rPr>
              <a:t>报文</a:t>
            </a:r>
          </a:p>
        </p:txBody>
      </p:sp>
      <p:grpSp>
        <p:nvGrpSpPr>
          <p:cNvPr id="10" name="Group 6">
            <a:extLst>
              <a:ext uri="{FF2B5EF4-FFF2-40B4-BE49-F238E27FC236}">
                <a16:creationId xmlns:a16="http://schemas.microsoft.com/office/drawing/2014/main" id="{9A3C855D-438D-4C82-BEEB-8861D2B77431}"/>
              </a:ext>
            </a:extLst>
          </p:cNvPr>
          <p:cNvGrpSpPr>
            <a:grpSpLocks/>
          </p:cNvGrpSpPr>
          <p:nvPr/>
        </p:nvGrpSpPr>
        <p:grpSpPr bwMode="auto">
          <a:xfrm>
            <a:off x="2837808" y="4082553"/>
            <a:ext cx="6281239" cy="461963"/>
            <a:chOff x="1240" y="2198"/>
            <a:chExt cx="3273" cy="291"/>
          </a:xfrm>
        </p:grpSpPr>
        <p:grpSp>
          <p:nvGrpSpPr>
            <p:cNvPr id="11" name="Group 7">
              <a:extLst>
                <a:ext uri="{FF2B5EF4-FFF2-40B4-BE49-F238E27FC236}">
                  <a16:creationId xmlns:a16="http://schemas.microsoft.com/office/drawing/2014/main" id="{462284E4-5B42-42C2-AC43-76CDF6C9C52B}"/>
                </a:ext>
              </a:extLst>
            </p:cNvPr>
            <p:cNvGrpSpPr>
              <a:grpSpLocks/>
            </p:cNvGrpSpPr>
            <p:nvPr/>
          </p:nvGrpSpPr>
          <p:grpSpPr bwMode="auto">
            <a:xfrm>
              <a:off x="1247" y="2206"/>
              <a:ext cx="3266" cy="272"/>
              <a:chOff x="1247" y="2931"/>
              <a:chExt cx="3266" cy="272"/>
            </a:xfrm>
          </p:grpSpPr>
          <p:sp>
            <p:nvSpPr>
              <p:cNvPr id="13" name="Rectangle 8">
                <a:extLst>
                  <a:ext uri="{FF2B5EF4-FFF2-40B4-BE49-F238E27FC236}">
                    <a16:creationId xmlns:a16="http://schemas.microsoft.com/office/drawing/2014/main" id="{E5478FFF-0E6E-4155-8211-EF268B159E44}"/>
                  </a:ext>
                </a:extLst>
              </p:cNvPr>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9">
                <a:extLst>
                  <a:ext uri="{FF2B5EF4-FFF2-40B4-BE49-F238E27FC236}">
                    <a16:creationId xmlns:a16="http://schemas.microsoft.com/office/drawing/2014/main" id="{4AB724BB-CBC1-4E82-91A5-16EF852B1932}"/>
                  </a:ext>
                </a:extLst>
              </p:cNvPr>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0">
                <a:extLst>
                  <a:ext uri="{FF2B5EF4-FFF2-40B4-BE49-F238E27FC236}">
                    <a16:creationId xmlns:a16="http://schemas.microsoft.com/office/drawing/2014/main" id="{9EA8759B-8DF5-40E3-BD86-F83ED04AFB18}"/>
                  </a:ext>
                </a:extLst>
              </p:cNvPr>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1">
                <a:extLst>
                  <a:ext uri="{FF2B5EF4-FFF2-40B4-BE49-F238E27FC236}">
                    <a16:creationId xmlns:a16="http://schemas.microsoft.com/office/drawing/2014/main" id="{22BB501D-DE33-4A2D-BAA6-4E223FADFFEE}"/>
                  </a:ext>
                </a:extLst>
              </p:cNvPr>
              <p:cNvSpPr>
                <a:spLocks noChangeArrowheads="1"/>
              </p:cNvSpPr>
              <p:nvPr/>
            </p:nvSpPr>
            <p:spPr bwMode="auto">
              <a:xfrm>
                <a:off x="1247" y="2931"/>
                <a:ext cx="3266" cy="272"/>
              </a:xfrm>
              <a:prstGeom prst="rect">
                <a:avLst/>
              </a:prstGeom>
              <a:solidFill>
                <a:srgbClr val="5BCCF6"/>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cs typeface="Times New Roman" panose="02020603050405020304" pitchFamily="18" charset="0"/>
                </a:endParaRPr>
              </a:p>
            </p:txBody>
          </p:sp>
        </p:grpSp>
        <p:sp>
          <p:nvSpPr>
            <p:cNvPr id="12" name="Text Box 12">
              <a:extLst>
                <a:ext uri="{FF2B5EF4-FFF2-40B4-BE49-F238E27FC236}">
                  <a16:creationId xmlns:a16="http://schemas.microsoft.com/office/drawing/2014/main" id="{B02B2613-2C9C-4C8B-83E7-04B436A8D351}"/>
                </a:ext>
              </a:extLst>
            </p:cNvPr>
            <p:cNvSpPr txBox="1">
              <a:spLocks noChangeArrowheads="1"/>
            </p:cNvSpPr>
            <p:nvPr/>
          </p:nvSpPr>
          <p:spPr bwMode="auto">
            <a:xfrm>
              <a:off x="1240" y="2198"/>
              <a:ext cx="3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dirty="0">
                  <a:latin typeface="Times New Roman" panose="02020603050405020304" pitchFamily="18" charset="0"/>
                  <a:cs typeface="Times New Roman" panose="02020603050405020304" pitchFamily="18" charset="0"/>
                </a:rPr>
                <a:t>1101000110101010110101011100010011010010</a:t>
              </a:r>
            </a:p>
          </p:txBody>
        </p:sp>
      </p:grpSp>
      <p:grpSp>
        <p:nvGrpSpPr>
          <p:cNvPr id="17" name="Group 13">
            <a:extLst>
              <a:ext uri="{FF2B5EF4-FFF2-40B4-BE49-F238E27FC236}">
                <a16:creationId xmlns:a16="http://schemas.microsoft.com/office/drawing/2014/main" id="{66A322C3-BC63-4750-990B-A00ED6EAA507}"/>
              </a:ext>
            </a:extLst>
          </p:cNvPr>
          <p:cNvGrpSpPr>
            <a:grpSpLocks/>
          </p:cNvGrpSpPr>
          <p:nvPr/>
        </p:nvGrpSpPr>
        <p:grpSpPr bwMode="auto">
          <a:xfrm>
            <a:off x="2539057" y="4830376"/>
            <a:ext cx="6499685" cy="977719"/>
            <a:chOff x="982" y="2791"/>
            <a:chExt cx="3221" cy="3091"/>
          </a:xfrm>
        </p:grpSpPr>
        <p:sp>
          <p:nvSpPr>
            <p:cNvPr id="18" name="Text Box 14">
              <a:extLst>
                <a:ext uri="{FF2B5EF4-FFF2-40B4-BE49-F238E27FC236}">
                  <a16:creationId xmlns:a16="http://schemas.microsoft.com/office/drawing/2014/main" id="{6D9BC21A-1E18-4FD3-8CC6-966983B8963F}"/>
                </a:ext>
              </a:extLst>
            </p:cNvPr>
            <p:cNvSpPr txBox="1">
              <a:spLocks noChangeArrowheads="1"/>
            </p:cNvSpPr>
            <p:nvPr/>
          </p:nvSpPr>
          <p:spPr bwMode="auto">
            <a:xfrm>
              <a:off x="982" y="2791"/>
              <a:ext cx="3221" cy="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rgbClr val="009FF6"/>
                  </a:solidFill>
                  <a:latin typeface="思源黑体 CN Normal" panose="020B0400000000000000" pitchFamily="34" charset="-122"/>
                  <a:ea typeface="思源黑体 CN Normal" panose="020B0400000000000000" pitchFamily="34" charset="-122"/>
                </a:rPr>
                <a:t>假定这个报文较长不便于传输，将它划分成</a:t>
              </a:r>
            </a:p>
          </p:txBody>
        </p:sp>
        <p:sp>
          <p:nvSpPr>
            <p:cNvPr id="19" name="Line 15">
              <a:extLst>
                <a:ext uri="{FF2B5EF4-FFF2-40B4-BE49-F238E27FC236}">
                  <a16:creationId xmlns:a16="http://schemas.microsoft.com/office/drawing/2014/main" id="{DA0260C0-BF37-41FD-91BC-7E4F9616B4BC}"/>
                </a:ext>
              </a:extLst>
            </p:cNvPr>
            <p:cNvSpPr>
              <a:spLocks noChangeShapeType="1"/>
            </p:cNvSpPr>
            <p:nvPr/>
          </p:nvSpPr>
          <p:spPr bwMode="auto">
            <a:xfrm>
              <a:off x="2586" y="4195"/>
              <a:ext cx="1" cy="1687"/>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9FF6"/>
                </a:solidFill>
                <a:latin typeface="思源黑体 CN Normal" panose="020B0400000000000000" pitchFamily="34" charset="-122"/>
                <a:ea typeface="思源黑体 CN Normal" panose="020B0400000000000000" pitchFamily="34" charset="-122"/>
              </a:endParaRPr>
            </a:p>
          </p:txBody>
        </p:sp>
      </p:grpSp>
      <p:sp>
        <p:nvSpPr>
          <p:cNvPr id="20" name="Rectangle 5">
            <a:extLst>
              <a:ext uri="{FF2B5EF4-FFF2-40B4-BE49-F238E27FC236}">
                <a16:creationId xmlns:a16="http://schemas.microsoft.com/office/drawing/2014/main" id="{018C1CA9-73AB-4908-A141-ADFDB4996841}"/>
              </a:ext>
            </a:extLst>
          </p:cNvPr>
          <p:cNvSpPr>
            <a:spLocks noChangeArrowheads="1"/>
          </p:cNvSpPr>
          <p:nvPr/>
        </p:nvSpPr>
        <p:spPr bwMode="auto">
          <a:xfrm>
            <a:off x="2851242" y="5843716"/>
            <a:ext cx="2089908"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21" name="Rectangle 6">
            <a:extLst>
              <a:ext uri="{FF2B5EF4-FFF2-40B4-BE49-F238E27FC236}">
                <a16:creationId xmlns:a16="http://schemas.microsoft.com/office/drawing/2014/main" id="{148751BF-D945-4156-8AAB-16FA42D6B330}"/>
              </a:ext>
            </a:extLst>
          </p:cNvPr>
          <p:cNvSpPr>
            <a:spLocks noChangeArrowheads="1"/>
          </p:cNvSpPr>
          <p:nvPr/>
        </p:nvSpPr>
        <p:spPr bwMode="auto">
          <a:xfrm>
            <a:off x="4941151" y="5843716"/>
            <a:ext cx="2087988" cy="437619"/>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22" name="Rectangle 7">
            <a:extLst>
              <a:ext uri="{FF2B5EF4-FFF2-40B4-BE49-F238E27FC236}">
                <a16:creationId xmlns:a16="http://schemas.microsoft.com/office/drawing/2014/main" id="{2ADBC74E-983D-4CA7-B027-68FD698DD44F}"/>
              </a:ext>
            </a:extLst>
          </p:cNvPr>
          <p:cNvSpPr>
            <a:spLocks noChangeArrowheads="1"/>
          </p:cNvSpPr>
          <p:nvPr/>
        </p:nvSpPr>
        <p:spPr bwMode="auto">
          <a:xfrm>
            <a:off x="7029139" y="5843716"/>
            <a:ext cx="2167476"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Tree>
    <p:extLst>
      <p:ext uri="{BB962C8B-B14F-4D97-AF65-F5344CB8AC3E}">
        <p14:creationId xmlns:p14="http://schemas.microsoft.com/office/powerpoint/2010/main" val="42516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1.1</a:t>
            </a:r>
            <a:r>
              <a:rPr lang="zh-CN" altLang="en-US" dirty="0">
                <a:solidFill>
                  <a:schemeClr val="bg1"/>
                </a:solidFill>
              </a:rPr>
              <a:t> 通信与计算机网络</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193060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C5F3-FE49-47F7-8AAF-1E8AD0BCDC08}"/>
              </a:ext>
            </a:extLst>
          </p:cNvPr>
          <p:cNvSpPr>
            <a:spLocks noGrp="1"/>
          </p:cNvSpPr>
          <p:nvPr>
            <p:ph type="title"/>
          </p:nvPr>
        </p:nvSpPr>
        <p:spPr>
          <a:xfrm>
            <a:off x="1295401" y="982132"/>
            <a:ext cx="9828123" cy="1303867"/>
          </a:xfrm>
        </p:spPr>
        <p:txBody>
          <a:bodyPr/>
          <a:lstStyle/>
          <a:p>
            <a:r>
              <a:rPr lang="zh-CN" altLang="en-US" dirty="0"/>
              <a:t>分组交换网络的工作流程</a:t>
            </a:r>
            <a:r>
              <a:rPr lang="en-US" altLang="zh-CN" dirty="0"/>
              <a:t>——</a:t>
            </a:r>
            <a:r>
              <a:rPr lang="zh-CN" altLang="en-US" dirty="0"/>
              <a:t>生成分组</a:t>
            </a:r>
          </a:p>
        </p:txBody>
      </p:sp>
      <p:grpSp>
        <p:nvGrpSpPr>
          <p:cNvPr id="4" name="组合 3">
            <a:extLst>
              <a:ext uri="{FF2B5EF4-FFF2-40B4-BE49-F238E27FC236}">
                <a16:creationId xmlns:a16="http://schemas.microsoft.com/office/drawing/2014/main" id="{47A5E222-36B2-45F2-A3D9-B106F9E65867}"/>
              </a:ext>
            </a:extLst>
          </p:cNvPr>
          <p:cNvGrpSpPr/>
          <p:nvPr/>
        </p:nvGrpSpPr>
        <p:grpSpPr>
          <a:xfrm>
            <a:off x="1136254" y="2379875"/>
            <a:ext cx="6733830" cy="646331"/>
            <a:chOff x="1791494" y="2533650"/>
            <a:chExt cx="5703887" cy="1200150"/>
          </a:xfrm>
        </p:grpSpPr>
        <p:sp>
          <p:nvSpPr>
            <p:cNvPr id="5" name="矩形: 圆角 4">
              <a:extLst>
                <a:ext uri="{FF2B5EF4-FFF2-40B4-BE49-F238E27FC236}">
                  <a16:creationId xmlns:a16="http://schemas.microsoft.com/office/drawing/2014/main" id="{A1511CE3-D785-424D-9253-4710AB6D90D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9C7C279C-3B3B-4D20-8DB6-6BABBA7F226A}"/>
                </a:ext>
              </a:extLst>
            </p:cNvPr>
            <p:cNvSpPr txBox="1"/>
            <p:nvPr/>
          </p:nvSpPr>
          <p:spPr>
            <a:xfrm>
              <a:off x="2230607" y="2742401"/>
              <a:ext cx="5264774"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每一个数据段前面添加上</a:t>
              </a:r>
              <a:r>
                <a:rPr lang="zh-CN" altLang="en-US" sz="2400" dirty="0">
                  <a:solidFill>
                    <a:srgbClr val="FF0000"/>
                  </a:solidFill>
                  <a:latin typeface="思源黑体 CN Normal" panose="020B0400000000000000" pitchFamily="34" charset="-122"/>
                  <a:ea typeface="思源黑体 CN Normal" panose="020B0400000000000000" pitchFamily="34" charset="-122"/>
                </a:rPr>
                <a:t>首部</a:t>
              </a:r>
              <a:r>
                <a:rPr lang="zh-CN" altLang="en-US" sz="2400" dirty="0">
                  <a:latin typeface="思源黑体 CN Normal" panose="020B0400000000000000" pitchFamily="34" charset="-122"/>
                  <a:ea typeface="思源黑体 CN Normal" panose="020B0400000000000000" pitchFamily="34" charset="-122"/>
                </a:rPr>
                <a:t>构成分组。</a:t>
              </a:r>
            </a:p>
          </p:txBody>
        </p:sp>
        <p:sp>
          <p:nvSpPr>
            <p:cNvPr id="7" name="矩形: 圆角 6">
              <a:extLst>
                <a:ext uri="{FF2B5EF4-FFF2-40B4-BE49-F238E27FC236}">
                  <a16:creationId xmlns:a16="http://schemas.microsoft.com/office/drawing/2014/main" id="{3A08E876-3C9F-4DA5-AA2F-DB7B58CEBF9E}"/>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 name="Rectangle 5">
            <a:extLst>
              <a:ext uri="{FF2B5EF4-FFF2-40B4-BE49-F238E27FC236}">
                <a16:creationId xmlns:a16="http://schemas.microsoft.com/office/drawing/2014/main" id="{81BC4E3F-2E17-447C-B04E-6EC4D486F8FB}"/>
              </a:ext>
            </a:extLst>
          </p:cNvPr>
          <p:cNvSpPr>
            <a:spLocks noChangeArrowheads="1"/>
          </p:cNvSpPr>
          <p:nvPr/>
        </p:nvSpPr>
        <p:spPr bwMode="auto">
          <a:xfrm>
            <a:off x="3280621" y="3575694"/>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9" name="Rectangle 6">
            <a:extLst>
              <a:ext uri="{FF2B5EF4-FFF2-40B4-BE49-F238E27FC236}">
                <a16:creationId xmlns:a16="http://schemas.microsoft.com/office/drawing/2014/main" id="{DC5FB0B9-E17B-4B04-90ED-C862DAB36416}"/>
              </a:ext>
            </a:extLst>
          </p:cNvPr>
          <p:cNvSpPr>
            <a:spLocks noChangeArrowheads="1"/>
          </p:cNvSpPr>
          <p:nvPr/>
        </p:nvSpPr>
        <p:spPr bwMode="auto">
          <a:xfrm>
            <a:off x="5009409" y="3575694"/>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10" name="Rectangle 7">
            <a:extLst>
              <a:ext uri="{FF2B5EF4-FFF2-40B4-BE49-F238E27FC236}">
                <a16:creationId xmlns:a16="http://schemas.microsoft.com/office/drawing/2014/main" id="{F80AFF13-773D-449A-BD32-DDFA3160D65F}"/>
              </a:ext>
            </a:extLst>
          </p:cNvPr>
          <p:cNvSpPr>
            <a:spLocks noChangeArrowheads="1"/>
          </p:cNvSpPr>
          <p:nvPr/>
        </p:nvSpPr>
        <p:spPr bwMode="auto">
          <a:xfrm>
            <a:off x="6738196" y="3575694"/>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grpSp>
        <p:nvGrpSpPr>
          <p:cNvPr id="11" name="Group 8">
            <a:extLst>
              <a:ext uri="{FF2B5EF4-FFF2-40B4-BE49-F238E27FC236}">
                <a16:creationId xmlns:a16="http://schemas.microsoft.com/office/drawing/2014/main" id="{C8B4FB91-C1CD-4198-85F3-20501EF4E80D}"/>
              </a:ext>
            </a:extLst>
          </p:cNvPr>
          <p:cNvGrpSpPr>
            <a:grpSpLocks/>
          </p:cNvGrpSpPr>
          <p:nvPr/>
        </p:nvGrpSpPr>
        <p:grpSpPr bwMode="auto">
          <a:xfrm>
            <a:off x="3280621" y="3120082"/>
            <a:ext cx="5184775" cy="396875"/>
            <a:chOff x="1247" y="1737"/>
            <a:chExt cx="3266" cy="250"/>
          </a:xfrm>
        </p:grpSpPr>
        <p:sp>
          <p:nvSpPr>
            <p:cNvPr id="12" name="Line 9">
              <a:extLst>
                <a:ext uri="{FF2B5EF4-FFF2-40B4-BE49-F238E27FC236}">
                  <a16:creationId xmlns:a16="http://schemas.microsoft.com/office/drawing/2014/main" id="{D938CA0B-9E11-49E6-809A-1B7B77803521}"/>
                </a:ext>
              </a:extLst>
            </p:cNvPr>
            <p:cNvSpPr>
              <a:spLocks noChangeShapeType="1"/>
            </p:cNvSpPr>
            <p:nvPr/>
          </p:nvSpPr>
          <p:spPr bwMode="auto">
            <a:xfrm>
              <a:off x="1247" y="1888"/>
              <a:ext cx="3266"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Text Box 10">
              <a:extLst>
                <a:ext uri="{FF2B5EF4-FFF2-40B4-BE49-F238E27FC236}">
                  <a16:creationId xmlns:a16="http://schemas.microsoft.com/office/drawing/2014/main" id="{EE85FF48-39B0-4E25-B667-F15EE956B273}"/>
                </a:ext>
              </a:extLst>
            </p:cNvPr>
            <p:cNvSpPr txBox="1">
              <a:spLocks noChangeArrowheads="1"/>
            </p:cNvSpPr>
            <p:nvPr/>
          </p:nvSpPr>
          <p:spPr bwMode="auto">
            <a:xfrm>
              <a:off x="2699" y="1737"/>
              <a:ext cx="436" cy="250"/>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报文</a:t>
              </a:r>
            </a:p>
          </p:txBody>
        </p:sp>
      </p:grpSp>
      <p:sp>
        <p:nvSpPr>
          <p:cNvPr id="14" name="Rectangle 11">
            <a:extLst>
              <a:ext uri="{FF2B5EF4-FFF2-40B4-BE49-F238E27FC236}">
                <a16:creationId xmlns:a16="http://schemas.microsoft.com/office/drawing/2014/main" id="{4839DC4E-0F62-495B-A023-6C3D5AA10967}"/>
              </a:ext>
            </a:extLst>
          </p:cNvPr>
          <p:cNvSpPr>
            <a:spLocks noChangeArrowheads="1"/>
          </p:cNvSpPr>
          <p:nvPr/>
        </p:nvSpPr>
        <p:spPr bwMode="auto">
          <a:xfrm>
            <a:off x="2704359" y="4239269"/>
            <a:ext cx="576262"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sp>
        <p:nvSpPr>
          <p:cNvPr id="15" name="Rectangle 12">
            <a:extLst>
              <a:ext uri="{FF2B5EF4-FFF2-40B4-BE49-F238E27FC236}">
                <a16:creationId xmlns:a16="http://schemas.microsoft.com/office/drawing/2014/main" id="{97CF8E54-F682-485A-B8A6-3E1759E9BFF3}"/>
              </a:ext>
            </a:extLst>
          </p:cNvPr>
          <p:cNvSpPr>
            <a:spLocks noChangeArrowheads="1"/>
          </p:cNvSpPr>
          <p:nvPr/>
        </p:nvSpPr>
        <p:spPr bwMode="auto">
          <a:xfrm>
            <a:off x="4433146" y="5088582"/>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sp>
        <p:nvSpPr>
          <p:cNvPr id="16" name="Rectangle 13">
            <a:extLst>
              <a:ext uri="{FF2B5EF4-FFF2-40B4-BE49-F238E27FC236}">
                <a16:creationId xmlns:a16="http://schemas.microsoft.com/office/drawing/2014/main" id="{3205CE4C-80AC-4E31-9BEE-7C14636319BF}"/>
              </a:ext>
            </a:extLst>
          </p:cNvPr>
          <p:cNvSpPr>
            <a:spLocks noChangeArrowheads="1"/>
          </p:cNvSpPr>
          <p:nvPr/>
        </p:nvSpPr>
        <p:spPr bwMode="auto">
          <a:xfrm>
            <a:off x="6160346" y="5950594"/>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17" name="Group 14">
            <a:extLst>
              <a:ext uri="{FF2B5EF4-FFF2-40B4-BE49-F238E27FC236}">
                <a16:creationId xmlns:a16="http://schemas.microsoft.com/office/drawing/2014/main" id="{BA9EDD4A-3E14-41BC-86B7-D3998CC889D5}"/>
              </a:ext>
            </a:extLst>
          </p:cNvPr>
          <p:cNvGrpSpPr>
            <a:grpSpLocks/>
          </p:cNvGrpSpPr>
          <p:nvPr/>
        </p:nvGrpSpPr>
        <p:grpSpPr bwMode="auto">
          <a:xfrm>
            <a:off x="2705946" y="3661419"/>
            <a:ext cx="2303463" cy="488950"/>
            <a:chOff x="1973" y="2532"/>
            <a:chExt cx="1451" cy="308"/>
          </a:xfrm>
        </p:grpSpPr>
        <p:sp>
          <p:nvSpPr>
            <p:cNvPr id="18" name="AutoShape 15">
              <a:extLst>
                <a:ext uri="{FF2B5EF4-FFF2-40B4-BE49-F238E27FC236}">
                  <a16:creationId xmlns:a16="http://schemas.microsoft.com/office/drawing/2014/main" id="{3067CBA8-E36F-476C-BC96-10E4932C47C4}"/>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16">
              <a:extLst>
                <a:ext uri="{FF2B5EF4-FFF2-40B4-BE49-F238E27FC236}">
                  <a16:creationId xmlns:a16="http://schemas.microsoft.com/office/drawing/2014/main" id="{F3625F9A-2430-4757-8AF0-F99B0323217B}"/>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20" name="Group 17">
            <a:extLst>
              <a:ext uri="{FF2B5EF4-FFF2-40B4-BE49-F238E27FC236}">
                <a16:creationId xmlns:a16="http://schemas.microsoft.com/office/drawing/2014/main" id="{596DE9FA-308D-45B8-B423-30994540CBD9}"/>
              </a:ext>
            </a:extLst>
          </p:cNvPr>
          <p:cNvGrpSpPr>
            <a:grpSpLocks/>
          </p:cNvGrpSpPr>
          <p:nvPr/>
        </p:nvGrpSpPr>
        <p:grpSpPr bwMode="auto">
          <a:xfrm>
            <a:off x="4433146" y="4526607"/>
            <a:ext cx="2303463" cy="488950"/>
            <a:chOff x="1973" y="2532"/>
            <a:chExt cx="1451" cy="308"/>
          </a:xfrm>
        </p:grpSpPr>
        <p:sp>
          <p:nvSpPr>
            <p:cNvPr id="21" name="AutoShape 18">
              <a:extLst>
                <a:ext uri="{FF2B5EF4-FFF2-40B4-BE49-F238E27FC236}">
                  <a16:creationId xmlns:a16="http://schemas.microsoft.com/office/drawing/2014/main" id="{5A021355-ED82-4A67-A0B1-2082F8A982D0}"/>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9">
              <a:extLst>
                <a:ext uri="{FF2B5EF4-FFF2-40B4-BE49-F238E27FC236}">
                  <a16:creationId xmlns:a16="http://schemas.microsoft.com/office/drawing/2014/main" id="{BB907E1B-0C9E-4112-9120-7C6667AF0E3F}"/>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23" name="Group 20">
            <a:extLst>
              <a:ext uri="{FF2B5EF4-FFF2-40B4-BE49-F238E27FC236}">
                <a16:creationId xmlns:a16="http://schemas.microsoft.com/office/drawing/2014/main" id="{AB0CA489-46F6-41F5-B8FF-3CD84B05771E}"/>
              </a:ext>
            </a:extLst>
          </p:cNvPr>
          <p:cNvGrpSpPr>
            <a:grpSpLocks/>
          </p:cNvGrpSpPr>
          <p:nvPr/>
        </p:nvGrpSpPr>
        <p:grpSpPr bwMode="auto">
          <a:xfrm>
            <a:off x="6160346" y="5390207"/>
            <a:ext cx="2303463" cy="488950"/>
            <a:chOff x="1973" y="2532"/>
            <a:chExt cx="1451" cy="308"/>
          </a:xfrm>
        </p:grpSpPr>
        <p:sp>
          <p:nvSpPr>
            <p:cNvPr id="24" name="AutoShape 21">
              <a:extLst>
                <a:ext uri="{FF2B5EF4-FFF2-40B4-BE49-F238E27FC236}">
                  <a16:creationId xmlns:a16="http://schemas.microsoft.com/office/drawing/2014/main" id="{81EDF6AD-5D27-41C2-8CDE-0C190B6DF2E5}"/>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22">
              <a:extLst>
                <a:ext uri="{FF2B5EF4-FFF2-40B4-BE49-F238E27FC236}">
                  <a16:creationId xmlns:a16="http://schemas.microsoft.com/office/drawing/2014/main" id="{866CEB0F-4F57-4113-9C9F-539FA515FCDD}"/>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sp>
        <p:nvSpPr>
          <p:cNvPr id="27" name="内容占位符 2">
            <a:extLst>
              <a:ext uri="{FF2B5EF4-FFF2-40B4-BE49-F238E27FC236}">
                <a16:creationId xmlns:a16="http://schemas.microsoft.com/office/drawing/2014/main" id="{F543B276-FDB6-4C73-B7F9-3EF4A11605F4}"/>
              </a:ext>
            </a:extLst>
          </p:cNvPr>
          <p:cNvSpPr>
            <a:spLocks noGrp="1"/>
          </p:cNvSpPr>
          <p:nvPr>
            <p:ph idx="1"/>
          </p:nvPr>
        </p:nvSpPr>
        <p:spPr>
          <a:xfrm>
            <a:off x="8688440" y="2471321"/>
            <a:ext cx="2716440" cy="3318936"/>
          </a:xfrm>
        </p:spPr>
        <p:txBody>
          <a:bodyPr/>
          <a:lstStyle/>
          <a:p>
            <a:pPr marL="0" indent="0">
              <a:buNone/>
            </a:pPr>
            <a:r>
              <a:rPr lang="zh-CN" altLang="en-US" sz="2400" dirty="0">
                <a:solidFill>
                  <a:srgbClr val="FF0000"/>
                </a:solidFill>
              </a:rPr>
              <a:t>首部</a:t>
            </a:r>
            <a:r>
              <a:rPr lang="zh-CN" altLang="en-US" sz="2400" dirty="0"/>
              <a:t>可能包括</a:t>
            </a:r>
            <a:endParaRPr lang="en-US" altLang="zh-CN" sz="2400" dirty="0"/>
          </a:p>
          <a:p>
            <a:r>
              <a:rPr lang="zh-CN" altLang="en-US" sz="2400" dirty="0"/>
              <a:t>地址信息</a:t>
            </a:r>
            <a:endParaRPr lang="en-US" altLang="zh-CN" sz="2400" dirty="0"/>
          </a:p>
          <a:p>
            <a:r>
              <a:rPr lang="zh-CN" altLang="en-US" sz="2400" dirty="0"/>
              <a:t>切片控制信息</a:t>
            </a:r>
            <a:endParaRPr lang="en-US" altLang="zh-CN" sz="2400" dirty="0"/>
          </a:p>
          <a:p>
            <a:r>
              <a:rPr lang="zh-CN" altLang="en-US" sz="2400" dirty="0"/>
              <a:t>数据长度信息</a:t>
            </a:r>
            <a:endParaRPr lang="en-US" altLang="zh-CN" sz="2400" dirty="0"/>
          </a:p>
          <a:p>
            <a:r>
              <a:rPr lang="zh-CN" altLang="en-US" sz="2400" dirty="0"/>
              <a:t>差错校验码</a:t>
            </a:r>
            <a:endParaRPr lang="en-US" altLang="zh-CN" sz="2400" dirty="0"/>
          </a:p>
          <a:p>
            <a:pPr marL="0" indent="0">
              <a:buNone/>
            </a:pPr>
            <a:r>
              <a:rPr lang="en-US" altLang="zh-CN" sz="2400" dirty="0"/>
              <a:t>……</a:t>
            </a:r>
            <a:endParaRPr lang="zh-CN" altLang="en-US" sz="2400" dirty="0"/>
          </a:p>
        </p:txBody>
      </p:sp>
    </p:spTree>
    <p:extLst>
      <p:ext uri="{BB962C8B-B14F-4D97-AF65-F5344CB8AC3E}">
        <p14:creationId xmlns:p14="http://schemas.microsoft.com/office/powerpoint/2010/main" val="63858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par>
                          <p:cTn id="27" fill="hold">
                            <p:stCondLst>
                              <p:cond delay="0"/>
                            </p:stCondLst>
                            <p:childTnLst>
                              <p:par>
                                <p:cTn id="28" presetID="42" presetClass="path" presetSubtype="0" accel="50000" decel="50000" fill="hold" grpId="0" nodeType="afterEffect">
                                  <p:stCondLst>
                                    <p:cond delay="0"/>
                                  </p:stCondLst>
                                  <p:childTnLst>
                                    <p:animMotion origin="layout" path="M -3.95833E-6 2.22222E-6 L -3.95833E-6 0.09653 " pathEditMode="relative" rAng="0" ptsTypes="AA">
                                      <p:cBhvr>
                                        <p:cTn id="29" dur="1000" fill="hold"/>
                                        <p:tgtEl>
                                          <p:spTgt spid="8"/>
                                        </p:tgtEl>
                                        <p:attrNameLst>
                                          <p:attrName>ppt_x</p:attrName>
                                          <p:attrName>ppt_y</p:attrName>
                                        </p:attrNameLst>
                                      </p:cBhvr>
                                      <p:rCtr x="0" y="4815"/>
                                    </p:animMotion>
                                  </p:childTnLst>
                                </p:cTn>
                              </p:par>
                            </p:childTnLst>
                          </p:cTn>
                        </p:par>
                        <p:par>
                          <p:cTn id="30" fill="hold">
                            <p:stCondLst>
                              <p:cond delay="1000"/>
                            </p:stCondLst>
                            <p:childTnLst>
                              <p:par>
                                <p:cTn id="31" presetID="1" presetClass="entr" presetSubtype="0" fill="hold" grpId="0" nodeType="after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nodeType="afterEffect">
                                  <p:stCondLst>
                                    <p:cond delay="50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2000"/>
                            </p:stCondLst>
                            <p:childTnLst>
                              <p:par>
                                <p:cTn id="37" presetID="42" presetClass="path" presetSubtype="0" accel="50000" decel="50000" fill="hold" grpId="0" nodeType="afterEffect">
                                  <p:stCondLst>
                                    <p:cond delay="500"/>
                                  </p:stCondLst>
                                  <p:childTnLst>
                                    <p:animMotion origin="layout" path="M -8.33333E-7 2.22222E-6 L -8.33333E-7 0.22037 " pathEditMode="relative" rAng="0" ptsTypes="AA">
                                      <p:cBhvr>
                                        <p:cTn id="38" dur="1000" fill="hold"/>
                                        <p:tgtEl>
                                          <p:spTgt spid="9"/>
                                        </p:tgtEl>
                                        <p:attrNameLst>
                                          <p:attrName>ppt_x</p:attrName>
                                          <p:attrName>ppt_y</p:attrName>
                                        </p:attrNameLst>
                                      </p:cBhvr>
                                      <p:rCtr x="0" y="11019"/>
                                    </p:animMotion>
                                  </p:childTnLst>
                                </p:cTn>
                              </p:par>
                            </p:childTnLst>
                          </p:cTn>
                        </p:par>
                        <p:par>
                          <p:cTn id="39" fill="hold">
                            <p:stCondLst>
                              <p:cond delay="3500"/>
                            </p:stCondLst>
                            <p:childTnLst>
                              <p:par>
                                <p:cTn id="40" presetID="1" presetClass="entr" presetSubtype="0"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childTnLst>
                                </p:cTn>
                              </p:par>
                            </p:childTnLst>
                          </p:cTn>
                        </p:par>
                        <p:par>
                          <p:cTn id="42" fill="hold">
                            <p:stCondLst>
                              <p:cond delay="4000"/>
                            </p:stCondLst>
                            <p:childTnLst>
                              <p:par>
                                <p:cTn id="43" presetID="1" presetClass="entr" presetSubtype="0" fill="hold" nodeType="afterEffect">
                                  <p:stCondLst>
                                    <p:cond delay="500"/>
                                  </p:stCondLst>
                                  <p:childTnLst>
                                    <p:set>
                                      <p:cBhvr>
                                        <p:cTn id="44" dur="1" fill="hold">
                                          <p:stCondLst>
                                            <p:cond delay="0"/>
                                          </p:stCondLst>
                                        </p:cTn>
                                        <p:tgtEl>
                                          <p:spTgt spid="20"/>
                                        </p:tgtEl>
                                        <p:attrNameLst>
                                          <p:attrName>style.visibility</p:attrName>
                                        </p:attrNameLst>
                                      </p:cBhvr>
                                      <p:to>
                                        <p:strVal val="visible"/>
                                      </p:to>
                                    </p:set>
                                  </p:childTnLst>
                                </p:cTn>
                              </p:par>
                            </p:childTnLst>
                          </p:cTn>
                        </p:par>
                        <p:par>
                          <p:cTn id="45" fill="hold">
                            <p:stCondLst>
                              <p:cond delay="4500"/>
                            </p:stCondLst>
                            <p:childTnLst>
                              <p:par>
                                <p:cTn id="46" presetID="42" presetClass="path" presetSubtype="0" accel="50000" decel="50000" fill="hold" grpId="0" nodeType="afterEffect">
                                  <p:stCondLst>
                                    <p:cond delay="500"/>
                                  </p:stCondLst>
                                  <p:childTnLst>
                                    <p:animMotion origin="layout" path="M 2.29167E-6 2.22222E-6 L 2.29167E-6 0.34606 " pathEditMode="relative" rAng="0" ptsTypes="AA">
                                      <p:cBhvr>
                                        <p:cTn id="47" dur="1000" fill="hold"/>
                                        <p:tgtEl>
                                          <p:spTgt spid="10"/>
                                        </p:tgtEl>
                                        <p:attrNameLst>
                                          <p:attrName>ppt_x</p:attrName>
                                          <p:attrName>ppt_y</p:attrName>
                                        </p:attrNameLst>
                                      </p:cBhvr>
                                      <p:rCtr x="0" y="17292"/>
                                    </p:animMotion>
                                  </p:childTnLst>
                                </p:cTn>
                              </p:par>
                            </p:childTnLst>
                          </p:cTn>
                        </p:par>
                        <p:par>
                          <p:cTn id="48" fill="hold">
                            <p:stCondLst>
                              <p:cond delay="6000"/>
                            </p:stCondLst>
                            <p:childTnLst>
                              <p:par>
                                <p:cTn id="49" presetID="1" presetClass="entr" presetSubtype="0" fill="hold" grpId="0" nodeType="afterEffect">
                                  <p:stCondLst>
                                    <p:cond delay="5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6500"/>
                            </p:stCondLst>
                            <p:childTnLst>
                              <p:par>
                                <p:cTn id="52" presetID="1" presetClass="entr" presetSubtype="0" fill="hold" nodeType="afterEffect">
                                  <p:stCondLst>
                                    <p:cond delay="50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58" dur="500"/>
                                        <p:tgtEl>
                                          <p:spTgt spid="27">
                                            <p:txEl>
                                              <p:pRg st="0" end="0"/>
                                            </p:txEl>
                                          </p:spTgt>
                                        </p:tgtEl>
                                      </p:cBhvr>
                                    </p:animEffect>
                                  </p:childTnLst>
                                </p:cTn>
                              </p:par>
                            </p:childTnLst>
                          </p:cTn>
                        </p:par>
                        <p:par>
                          <p:cTn id="59" fill="hold">
                            <p:stCondLst>
                              <p:cond delay="500"/>
                            </p:stCondLst>
                            <p:childTnLst>
                              <p:par>
                                <p:cTn id="60" presetID="14" presetClass="entr" presetSubtype="10" fill="hold" grpId="0" nodeType="afterEffect">
                                  <p:stCondLst>
                                    <p:cond delay="0"/>
                                  </p:stCondLst>
                                  <p:childTnLst>
                                    <p:set>
                                      <p:cBhvr>
                                        <p:cTn id="61"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62" dur="500"/>
                                        <p:tgtEl>
                                          <p:spTgt spid="27">
                                            <p:txEl>
                                              <p:pRg st="1" end="1"/>
                                            </p:txEl>
                                          </p:spTgt>
                                        </p:tgtEl>
                                      </p:cBhvr>
                                    </p:animEffect>
                                  </p:childTnLst>
                                </p:cTn>
                              </p:par>
                            </p:childTnLst>
                          </p:cTn>
                        </p:par>
                        <p:par>
                          <p:cTn id="63" fill="hold">
                            <p:stCondLst>
                              <p:cond delay="1000"/>
                            </p:stCondLst>
                            <p:childTnLst>
                              <p:par>
                                <p:cTn id="64" presetID="14" presetClass="entr" presetSubtype="10" fill="hold" grpId="0" nodeType="afterEffect">
                                  <p:stCondLst>
                                    <p:cond delay="0"/>
                                  </p:stCondLst>
                                  <p:childTnLst>
                                    <p:set>
                                      <p:cBhvr>
                                        <p:cTn id="65" dur="1" fill="hold">
                                          <p:stCondLst>
                                            <p:cond delay="0"/>
                                          </p:stCondLst>
                                        </p:cTn>
                                        <p:tgtEl>
                                          <p:spTgt spid="27">
                                            <p:txEl>
                                              <p:pRg st="2" end="2"/>
                                            </p:txEl>
                                          </p:spTgt>
                                        </p:tgtEl>
                                        <p:attrNameLst>
                                          <p:attrName>style.visibility</p:attrName>
                                        </p:attrNameLst>
                                      </p:cBhvr>
                                      <p:to>
                                        <p:strVal val="visible"/>
                                      </p:to>
                                    </p:set>
                                    <p:animEffect transition="in" filter="randombar(horizontal)">
                                      <p:cBhvr>
                                        <p:cTn id="66" dur="500"/>
                                        <p:tgtEl>
                                          <p:spTgt spid="27">
                                            <p:txEl>
                                              <p:pRg st="2" end="2"/>
                                            </p:txEl>
                                          </p:spTgt>
                                        </p:tgtEl>
                                      </p:cBhvr>
                                    </p:animEffect>
                                  </p:childTnLst>
                                </p:cTn>
                              </p:par>
                            </p:childTnLst>
                          </p:cTn>
                        </p:par>
                        <p:par>
                          <p:cTn id="67" fill="hold">
                            <p:stCondLst>
                              <p:cond delay="1500"/>
                            </p:stCondLst>
                            <p:childTnLst>
                              <p:par>
                                <p:cTn id="68" presetID="14" presetClass="entr" presetSubtype="10" fill="hold" grpId="0" nodeType="afterEffect">
                                  <p:stCondLst>
                                    <p:cond delay="0"/>
                                  </p:stCondLst>
                                  <p:childTnLst>
                                    <p:set>
                                      <p:cBhvr>
                                        <p:cTn id="69" dur="1" fill="hold">
                                          <p:stCondLst>
                                            <p:cond delay="0"/>
                                          </p:stCondLst>
                                        </p:cTn>
                                        <p:tgtEl>
                                          <p:spTgt spid="27">
                                            <p:txEl>
                                              <p:pRg st="3" end="3"/>
                                            </p:txEl>
                                          </p:spTgt>
                                        </p:tgtEl>
                                        <p:attrNameLst>
                                          <p:attrName>style.visibility</p:attrName>
                                        </p:attrNameLst>
                                      </p:cBhvr>
                                      <p:to>
                                        <p:strVal val="visible"/>
                                      </p:to>
                                    </p:set>
                                    <p:animEffect transition="in" filter="randombar(horizontal)">
                                      <p:cBhvr>
                                        <p:cTn id="70" dur="500"/>
                                        <p:tgtEl>
                                          <p:spTgt spid="27">
                                            <p:txEl>
                                              <p:pRg st="3" end="3"/>
                                            </p:txEl>
                                          </p:spTgt>
                                        </p:tgtEl>
                                      </p:cBhvr>
                                    </p:animEffect>
                                  </p:childTnLst>
                                </p:cTn>
                              </p:par>
                            </p:childTnLst>
                          </p:cTn>
                        </p:par>
                        <p:par>
                          <p:cTn id="71" fill="hold">
                            <p:stCondLst>
                              <p:cond delay="2000"/>
                            </p:stCondLst>
                            <p:childTnLst>
                              <p:par>
                                <p:cTn id="72" presetID="14" presetClass="entr" presetSubtype="10" fill="hold" grpId="0" nodeType="afterEffect">
                                  <p:stCondLst>
                                    <p:cond delay="0"/>
                                  </p:stCondLst>
                                  <p:childTnLst>
                                    <p:set>
                                      <p:cBhvr>
                                        <p:cTn id="73" dur="1" fill="hold">
                                          <p:stCondLst>
                                            <p:cond delay="0"/>
                                          </p:stCondLst>
                                        </p:cTn>
                                        <p:tgtEl>
                                          <p:spTgt spid="27">
                                            <p:txEl>
                                              <p:pRg st="4" end="4"/>
                                            </p:txEl>
                                          </p:spTgt>
                                        </p:tgtEl>
                                        <p:attrNameLst>
                                          <p:attrName>style.visibility</p:attrName>
                                        </p:attrNameLst>
                                      </p:cBhvr>
                                      <p:to>
                                        <p:strVal val="visible"/>
                                      </p:to>
                                    </p:set>
                                    <p:animEffect transition="in" filter="randombar(horizontal)">
                                      <p:cBhvr>
                                        <p:cTn id="74" dur="500"/>
                                        <p:tgtEl>
                                          <p:spTgt spid="27">
                                            <p:txEl>
                                              <p:pRg st="4" end="4"/>
                                            </p:txEl>
                                          </p:spTgt>
                                        </p:tgtEl>
                                      </p:cBhvr>
                                    </p:animEffect>
                                  </p:childTnLst>
                                </p:cTn>
                              </p:par>
                            </p:childTnLst>
                          </p:cTn>
                        </p:par>
                        <p:par>
                          <p:cTn id="75" fill="hold">
                            <p:stCondLst>
                              <p:cond delay="2500"/>
                            </p:stCondLst>
                            <p:childTnLst>
                              <p:par>
                                <p:cTn id="76" presetID="14" presetClass="entr" presetSubtype="10" fill="hold" grpId="0" nodeType="afterEffect">
                                  <p:stCondLst>
                                    <p:cond delay="0"/>
                                  </p:stCondLst>
                                  <p:childTnLst>
                                    <p:set>
                                      <p:cBhvr>
                                        <p:cTn id="77" dur="1" fill="hold">
                                          <p:stCondLst>
                                            <p:cond delay="0"/>
                                          </p:stCondLst>
                                        </p:cTn>
                                        <p:tgtEl>
                                          <p:spTgt spid="27">
                                            <p:txEl>
                                              <p:pRg st="5" end="5"/>
                                            </p:txEl>
                                          </p:spTgt>
                                        </p:tgtEl>
                                        <p:attrNameLst>
                                          <p:attrName>style.visibility</p:attrName>
                                        </p:attrNameLst>
                                      </p:cBhvr>
                                      <p:to>
                                        <p:strVal val="visible"/>
                                      </p:to>
                                    </p:set>
                                    <p:animEffect transition="in" filter="randombar(horizontal)">
                                      <p:cBhvr>
                                        <p:cTn id="78"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4" grpId="0" animBg="1"/>
      <p:bldP spid="15" grpId="0" animBg="1"/>
      <p:bldP spid="16" grpId="0" animBg="1"/>
      <p:bldP spid="2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69CE9-9357-4AAD-BD11-7C47E0F1A610}"/>
              </a:ext>
            </a:extLst>
          </p:cNvPr>
          <p:cNvSpPr>
            <a:spLocks noGrp="1"/>
          </p:cNvSpPr>
          <p:nvPr>
            <p:ph type="title"/>
          </p:nvPr>
        </p:nvSpPr>
        <p:spPr>
          <a:xfrm>
            <a:off x="1295401" y="982132"/>
            <a:ext cx="9868317" cy="1303867"/>
          </a:xfrm>
        </p:spPr>
        <p:txBody>
          <a:bodyPr/>
          <a:lstStyle/>
          <a:p>
            <a:r>
              <a:rPr lang="zh-CN" altLang="en-US" dirty="0"/>
              <a:t>分组交换网络的工作流程</a:t>
            </a:r>
            <a:r>
              <a:rPr lang="en-US" altLang="zh-CN" dirty="0"/>
              <a:t>——</a:t>
            </a:r>
            <a:r>
              <a:rPr lang="zh-CN" altLang="en-US" dirty="0"/>
              <a:t>发送数据</a:t>
            </a:r>
          </a:p>
        </p:txBody>
      </p:sp>
      <p:grpSp>
        <p:nvGrpSpPr>
          <p:cNvPr id="4" name="组合 3">
            <a:extLst>
              <a:ext uri="{FF2B5EF4-FFF2-40B4-BE49-F238E27FC236}">
                <a16:creationId xmlns:a16="http://schemas.microsoft.com/office/drawing/2014/main" id="{D384DD89-F124-4FE2-8448-060342473142}"/>
              </a:ext>
            </a:extLst>
          </p:cNvPr>
          <p:cNvGrpSpPr/>
          <p:nvPr/>
        </p:nvGrpSpPr>
        <p:grpSpPr>
          <a:xfrm>
            <a:off x="547689" y="2492300"/>
            <a:ext cx="11168690" cy="897464"/>
            <a:chOff x="1791494" y="2602431"/>
            <a:chExt cx="5638006" cy="1103772"/>
          </a:xfrm>
        </p:grpSpPr>
        <p:sp>
          <p:nvSpPr>
            <p:cNvPr id="5" name="矩形: 圆角 4">
              <a:extLst>
                <a:ext uri="{FF2B5EF4-FFF2-40B4-BE49-F238E27FC236}">
                  <a16:creationId xmlns:a16="http://schemas.microsoft.com/office/drawing/2014/main" id="{A8D38053-A0DB-4E50-B09C-9AD17BDE444E}"/>
                </a:ext>
              </a:extLst>
            </p:cNvPr>
            <p:cNvSpPr/>
            <p:nvPr/>
          </p:nvSpPr>
          <p:spPr>
            <a:xfrm>
              <a:off x="1791494" y="2602431"/>
              <a:ext cx="5638006" cy="110377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6" name="文本框 5">
              <a:extLst>
                <a:ext uri="{FF2B5EF4-FFF2-40B4-BE49-F238E27FC236}">
                  <a16:creationId xmlns:a16="http://schemas.microsoft.com/office/drawing/2014/main" id="{1080A50C-2385-4F47-B473-34F19F8DA4F0}"/>
                </a:ext>
              </a:extLst>
            </p:cNvPr>
            <p:cNvSpPr txBox="1"/>
            <p:nvPr/>
          </p:nvSpPr>
          <p:spPr>
            <a:xfrm>
              <a:off x="1856121" y="2884708"/>
              <a:ext cx="5573379" cy="529939"/>
            </a:xfrm>
            <a:prstGeom prst="rect">
              <a:avLst/>
            </a:prstGeom>
            <a:noFill/>
          </p:spPr>
          <p:txBody>
            <a:bodyPr wrap="square" rtlCol="0">
              <a:spAutoFit/>
            </a:bodyPr>
            <a:lstStyle/>
            <a:p>
              <a:r>
                <a:rPr lang="zh-CN" altLang="en-US" sz="2200" dirty="0">
                  <a:latin typeface="思源黑体 CN Normal" panose="020B0400000000000000" pitchFamily="34" charset="-122"/>
                  <a:ea typeface="思源黑体 CN Normal" panose="020B0400000000000000" pitchFamily="34" charset="-122"/>
                </a:rPr>
                <a:t>以“</a:t>
              </a:r>
              <a:r>
                <a:rPr lang="zh-CN" altLang="en-US" sz="2200" dirty="0">
                  <a:solidFill>
                    <a:srgbClr val="FF0000"/>
                  </a:solidFill>
                  <a:latin typeface="思源黑体 CN Normal" panose="020B0400000000000000" pitchFamily="34" charset="-122"/>
                  <a:ea typeface="思源黑体 CN Normal" panose="020B0400000000000000" pitchFamily="34" charset="-122"/>
                </a:rPr>
                <a:t>分组</a:t>
              </a:r>
              <a:r>
                <a:rPr lang="zh-CN" altLang="en-US" sz="2200" dirty="0">
                  <a:latin typeface="思源黑体 CN Normal" panose="020B0400000000000000" pitchFamily="34" charset="-122"/>
                  <a:ea typeface="思源黑体 CN Normal" panose="020B0400000000000000" pitchFamily="34" charset="-122"/>
                </a:rPr>
                <a:t>”作为数据传输单元，</a:t>
              </a:r>
              <a:r>
                <a:rPr lang="zh-CN" altLang="en-US" sz="2200" dirty="0">
                  <a:solidFill>
                    <a:srgbClr val="FF0000"/>
                  </a:solidFill>
                  <a:latin typeface="思源黑体 CN Normal" panose="020B0400000000000000" pitchFamily="34" charset="-122"/>
                  <a:ea typeface="思源黑体 CN Normal" panose="020B0400000000000000" pitchFamily="34" charset="-122"/>
                </a:rPr>
                <a:t>依次</a:t>
              </a:r>
              <a:r>
                <a:rPr lang="zh-CN" altLang="en-US" sz="2200" dirty="0">
                  <a:latin typeface="思源黑体 CN Normal" panose="020B0400000000000000" pitchFamily="34" charset="-122"/>
                  <a:ea typeface="思源黑体 CN Normal" panose="020B0400000000000000" pitchFamily="34" charset="-122"/>
                </a:rPr>
                <a:t>把各分组发送到接收端（假定接收端在左边）。</a:t>
              </a:r>
            </a:p>
          </p:txBody>
        </p:sp>
        <p:sp>
          <p:nvSpPr>
            <p:cNvPr id="7" name="矩形: 圆角 6">
              <a:extLst>
                <a:ext uri="{FF2B5EF4-FFF2-40B4-BE49-F238E27FC236}">
                  <a16:creationId xmlns:a16="http://schemas.microsoft.com/office/drawing/2014/main" id="{74BFCCA6-C44C-4F33-94BD-84EC7C44C24D}"/>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grpSp>
      <p:grpSp>
        <p:nvGrpSpPr>
          <p:cNvPr id="8" name="组合 7">
            <a:extLst>
              <a:ext uri="{FF2B5EF4-FFF2-40B4-BE49-F238E27FC236}">
                <a16:creationId xmlns:a16="http://schemas.microsoft.com/office/drawing/2014/main" id="{4C9A2558-4B35-4397-A63F-86DD9CC77102}"/>
              </a:ext>
            </a:extLst>
          </p:cNvPr>
          <p:cNvGrpSpPr/>
          <p:nvPr/>
        </p:nvGrpSpPr>
        <p:grpSpPr>
          <a:xfrm>
            <a:off x="3871013" y="3377638"/>
            <a:ext cx="2305050" cy="1009650"/>
            <a:chOff x="1088390" y="3377638"/>
            <a:chExt cx="2305050" cy="1009650"/>
          </a:xfrm>
        </p:grpSpPr>
        <p:sp>
          <p:nvSpPr>
            <p:cNvPr id="9" name="Rectangle 5">
              <a:extLst>
                <a:ext uri="{FF2B5EF4-FFF2-40B4-BE49-F238E27FC236}">
                  <a16:creationId xmlns:a16="http://schemas.microsoft.com/office/drawing/2014/main" id="{7A09A11E-2375-4EFE-A7B2-0FE8460F63D8}"/>
                </a:ext>
              </a:extLst>
            </p:cNvPr>
            <p:cNvSpPr>
              <a:spLocks noChangeArrowheads="1"/>
            </p:cNvSpPr>
            <p:nvPr/>
          </p:nvSpPr>
          <p:spPr bwMode="auto">
            <a:xfrm>
              <a:off x="1664652" y="3950005"/>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10" name="Rectangle 11">
              <a:extLst>
                <a:ext uri="{FF2B5EF4-FFF2-40B4-BE49-F238E27FC236}">
                  <a16:creationId xmlns:a16="http://schemas.microsoft.com/office/drawing/2014/main" id="{6DD4C96C-79C6-48A9-8C2E-69E53550A4AD}"/>
                </a:ext>
              </a:extLst>
            </p:cNvPr>
            <p:cNvSpPr>
              <a:spLocks noChangeArrowheads="1"/>
            </p:cNvSpPr>
            <p:nvPr/>
          </p:nvSpPr>
          <p:spPr bwMode="auto">
            <a:xfrm>
              <a:off x="1088390" y="3955488"/>
              <a:ext cx="576262"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11" name="Group 14">
              <a:extLst>
                <a:ext uri="{FF2B5EF4-FFF2-40B4-BE49-F238E27FC236}">
                  <a16:creationId xmlns:a16="http://schemas.microsoft.com/office/drawing/2014/main" id="{535EC9C8-7FF8-43AB-8D70-A86B33C1713F}"/>
                </a:ext>
              </a:extLst>
            </p:cNvPr>
            <p:cNvGrpSpPr>
              <a:grpSpLocks/>
            </p:cNvGrpSpPr>
            <p:nvPr/>
          </p:nvGrpSpPr>
          <p:grpSpPr bwMode="auto">
            <a:xfrm>
              <a:off x="1089977" y="3377638"/>
              <a:ext cx="2303463" cy="488950"/>
              <a:chOff x="1973" y="2532"/>
              <a:chExt cx="1451" cy="308"/>
            </a:xfrm>
          </p:grpSpPr>
          <p:sp>
            <p:nvSpPr>
              <p:cNvPr id="12" name="AutoShape 15">
                <a:extLst>
                  <a:ext uri="{FF2B5EF4-FFF2-40B4-BE49-F238E27FC236}">
                    <a16:creationId xmlns:a16="http://schemas.microsoft.com/office/drawing/2014/main" id="{05313560-0DBE-4C72-9E79-0143B14493E1}"/>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16">
                <a:extLst>
                  <a:ext uri="{FF2B5EF4-FFF2-40B4-BE49-F238E27FC236}">
                    <a16:creationId xmlns:a16="http://schemas.microsoft.com/office/drawing/2014/main" id="{4911A35F-C892-4646-A427-254E8F233FC0}"/>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grpSp>
        <p:nvGrpSpPr>
          <p:cNvPr id="14" name="组合 13">
            <a:extLst>
              <a:ext uri="{FF2B5EF4-FFF2-40B4-BE49-F238E27FC236}">
                <a16:creationId xmlns:a16="http://schemas.microsoft.com/office/drawing/2014/main" id="{70CBF240-21DD-4ED0-A3C2-AA504FBB5C60}"/>
              </a:ext>
            </a:extLst>
          </p:cNvPr>
          <p:cNvGrpSpPr/>
          <p:nvPr/>
        </p:nvGrpSpPr>
        <p:grpSpPr>
          <a:xfrm>
            <a:off x="5599800" y="4242826"/>
            <a:ext cx="2303463" cy="993775"/>
            <a:chOff x="2817177" y="4242826"/>
            <a:chExt cx="2303463" cy="993775"/>
          </a:xfrm>
        </p:grpSpPr>
        <p:sp>
          <p:nvSpPr>
            <p:cNvPr id="15" name="Rectangle 6">
              <a:extLst>
                <a:ext uri="{FF2B5EF4-FFF2-40B4-BE49-F238E27FC236}">
                  <a16:creationId xmlns:a16="http://schemas.microsoft.com/office/drawing/2014/main" id="{2D7DD3CB-5134-495F-BBB1-D684B1DAD372}"/>
                </a:ext>
              </a:extLst>
            </p:cNvPr>
            <p:cNvSpPr>
              <a:spLocks noChangeArrowheads="1"/>
            </p:cNvSpPr>
            <p:nvPr/>
          </p:nvSpPr>
          <p:spPr bwMode="auto">
            <a:xfrm>
              <a:off x="3393440" y="4804008"/>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16" name="Rectangle 12">
              <a:extLst>
                <a:ext uri="{FF2B5EF4-FFF2-40B4-BE49-F238E27FC236}">
                  <a16:creationId xmlns:a16="http://schemas.microsoft.com/office/drawing/2014/main" id="{A7AB2CA8-1D2E-43C4-922A-0A246DC0C944}"/>
                </a:ext>
              </a:extLst>
            </p:cNvPr>
            <p:cNvSpPr>
              <a:spLocks noChangeArrowheads="1"/>
            </p:cNvSpPr>
            <p:nvPr/>
          </p:nvSpPr>
          <p:spPr bwMode="auto">
            <a:xfrm>
              <a:off x="2817177" y="4804801"/>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17" name="Group 17">
              <a:extLst>
                <a:ext uri="{FF2B5EF4-FFF2-40B4-BE49-F238E27FC236}">
                  <a16:creationId xmlns:a16="http://schemas.microsoft.com/office/drawing/2014/main" id="{93429106-59F1-4CD0-95F7-4B7369B884DF}"/>
                </a:ext>
              </a:extLst>
            </p:cNvPr>
            <p:cNvGrpSpPr>
              <a:grpSpLocks/>
            </p:cNvGrpSpPr>
            <p:nvPr/>
          </p:nvGrpSpPr>
          <p:grpSpPr bwMode="auto">
            <a:xfrm>
              <a:off x="2817177" y="4242826"/>
              <a:ext cx="2303463" cy="488950"/>
              <a:chOff x="1973" y="2532"/>
              <a:chExt cx="1451" cy="308"/>
            </a:xfrm>
          </p:grpSpPr>
          <p:sp>
            <p:nvSpPr>
              <p:cNvPr id="18" name="AutoShape 18">
                <a:extLst>
                  <a:ext uri="{FF2B5EF4-FFF2-40B4-BE49-F238E27FC236}">
                    <a16:creationId xmlns:a16="http://schemas.microsoft.com/office/drawing/2014/main" id="{A6131099-390F-444C-957C-2EF97043ABA8}"/>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19">
                <a:extLst>
                  <a:ext uri="{FF2B5EF4-FFF2-40B4-BE49-F238E27FC236}">
                    <a16:creationId xmlns:a16="http://schemas.microsoft.com/office/drawing/2014/main" id="{E74B6DF0-8849-4E72-9E4F-BBAACB71B000}"/>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grpSp>
        <p:nvGrpSpPr>
          <p:cNvPr id="20" name="组合 19">
            <a:extLst>
              <a:ext uri="{FF2B5EF4-FFF2-40B4-BE49-F238E27FC236}">
                <a16:creationId xmlns:a16="http://schemas.microsoft.com/office/drawing/2014/main" id="{2F888309-9F6A-4C26-B1A6-00D11B9909DB}"/>
              </a:ext>
            </a:extLst>
          </p:cNvPr>
          <p:cNvGrpSpPr/>
          <p:nvPr/>
        </p:nvGrpSpPr>
        <p:grpSpPr>
          <a:xfrm>
            <a:off x="7327000" y="5106426"/>
            <a:ext cx="2305050" cy="992187"/>
            <a:chOff x="4544377" y="5106426"/>
            <a:chExt cx="2305050" cy="992187"/>
          </a:xfrm>
        </p:grpSpPr>
        <p:sp>
          <p:nvSpPr>
            <p:cNvPr id="21" name="Rectangle 7">
              <a:extLst>
                <a:ext uri="{FF2B5EF4-FFF2-40B4-BE49-F238E27FC236}">
                  <a16:creationId xmlns:a16="http://schemas.microsoft.com/office/drawing/2014/main" id="{115E63E3-64D9-49EA-8B7F-8C15F567C820}"/>
                </a:ext>
              </a:extLst>
            </p:cNvPr>
            <p:cNvSpPr>
              <a:spLocks noChangeArrowheads="1"/>
            </p:cNvSpPr>
            <p:nvPr/>
          </p:nvSpPr>
          <p:spPr bwMode="auto">
            <a:xfrm>
              <a:off x="5122227" y="5666813"/>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22" name="Rectangle 13">
              <a:extLst>
                <a:ext uri="{FF2B5EF4-FFF2-40B4-BE49-F238E27FC236}">
                  <a16:creationId xmlns:a16="http://schemas.microsoft.com/office/drawing/2014/main" id="{33BC5086-9E91-4D59-BBAE-E844E2591F99}"/>
                </a:ext>
              </a:extLst>
            </p:cNvPr>
            <p:cNvSpPr>
              <a:spLocks noChangeArrowheads="1"/>
            </p:cNvSpPr>
            <p:nvPr/>
          </p:nvSpPr>
          <p:spPr bwMode="auto">
            <a:xfrm>
              <a:off x="4544377" y="5666813"/>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23" name="Group 20">
              <a:extLst>
                <a:ext uri="{FF2B5EF4-FFF2-40B4-BE49-F238E27FC236}">
                  <a16:creationId xmlns:a16="http://schemas.microsoft.com/office/drawing/2014/main" id="{439AC3D8-44B3-43E9-AFDF-26DD2EF223C9}"/>
                </a:ext>
              </a:extLst>
            </p:cNvPr>
            <p:cNvGrpSpPr>
              <a:grpSpLocks/>
            </p:cNvGrpSpPr>
            <p:nvPr/>
          </p:nvGrpSpPr>
          <p:grpSpPr bwMode="auto">
            <a:xfrm>
              <a:off x="4544377" y="5106426"/>
              <a:ext cx="2303463" cy="488950"/>
              <a:chOff x="1973" y="2532"/>
              <a:chExt cx="1451" cy="308"/>
            </a:xfrm>
          </p:grpSpPr>
          <p:sp>
            <p:nvSpPr>
              <p:cNvPr id="24" name="AutoShape 21">
                <a:extLst>
                  <a:ext uri="{FF2B5EF4-FFF2-40B4-BE49-F238E27FC236}">
                    <a16:creationId xmlns:a16="http://schemas.microsoft.com/office/drawing/2014/main" id="{EBAA18D9-C580-4CF4-826A-5D161F63A706}"/>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22">
                <a:extLst>
                  <a:ext uri="{FF2B5EF4-FFF2-40B4-BE49-F238E27FC236}">
                    <a16:creationId xmlns:a16="http://schemas.microsoft.com/office/drawing/2014/main" id="{53D8214A-0334-4026-A00F-8FA72E7EA0A3}"/>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spTree>
    <p:extLst>
      <p:ext uri="{BB962C8B-B14F-4D97-AF65-F5344CB8AC3E}">
        <p14:creationId xmlns:p14="http://schemas.microsoft.com/office/powerpoint/2010/main" val="323736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2000"/>
                            </p:stCondLst>
                            <p:childTnLst>
                              <p:par>
                                <p:cTn id="22" presetID="2" presetClass="exit" presetSubtype="8" fill="hold" nodeType="afterEffect">
                                  <p:stCondLst>
                                    <p:cond delay="0"/>
                                  </p:stCondLst>
                                  <p:childTnLst>
                                    <p:anim calcmode="lin" valueType="num">
                                      <p:cBhvr additive="base">
                                        <p:cTn id="23" dur="1000"/>
                                        <p:tgtEl>
                                          <p:spTgt spid="8"/>
                                        </p:tgtEl>
                                        <p:attrNameLst>
                                          <p:attrName>ppt_x</p:attrName>
                                        </p:attrNameLst>
                                      </p:cBhvr>
                                      <p:tavLst>
                                        <p:tav tm="0">
                                          <p:val>
                                            <p:strVal val="ppt_x"/>
                                          </p:val>
                                        </p:tav>
                                        <p:tav tm="100000">
                                          <p:val>
                                            <p:strVal val="0-ppt_w/2"/>
                                          </p:val>
                                        </p:tav>
                                      </p:tavLst>
                                    </p:anim>
                                    <p:anim calcmode="lin" valueType="num">
                                      <p:cBhvr additive="base">
                                        <p:cTn id="24" dur="1000"/>
                                        <p:tgtEl>
                                          <p:spTgt spid="8"/>
                                        </p:tgtEl>
                                        <p:attrNameLst>
                                          <p:attrName>ppt_y</p:attrName>
                                        </p:attrNameLst>
                                      </p:cBhvr>
                                      <p:tavLst>
                                        <p:tav tm="0">
                                          <p:val>
                                            <p:strVal val="ppt_y"/>
                                          </p:val>
                                        </p:tav>
                                        <p:tav tm="100000">
                                          <p:val>
                                            <p:strVal val="ppt_y"/>
                                          </p:val>
                                        </p:tav>
                                      </p:tavLst>
                                    </p:anim>
                                    <p:set>
                                      <p:cBhvr>
                                        <p:cTn id="25" dur="1" fill="hold">
                                          <p:stCondLst>
                                            <p:cond delay="999"/>
                                          </p:stCondLst>
                                        </p:cTn>
                                        <p:tgtEl>
                                          <p:spTgt spid="8"/>
                                        </p:tgtEl>
                                        <p:attrNameLst>
                                          <p:attrName>style.visibility</p:attrName>
                                        </p:attrNameLst>
                                      </p:cBhvr>
                                      <p:to>
                                        <p:strVal val="hidden"/>
                                      </p:to>
                                    </p:set>
                                  </p:childTnLst>
                                </p:cTn>
                              </p:par>
                            </p:childTnLst>
                          </p:cTn>
                        </p:par>
                        <p:par>
                          <p:cTn id="26" fill="hold">
                            <p:stCondLst>
                              <p:cond delay="3000"/>
                            </p:stCondLst>
                            <p:childTnLst>
                              <p:par>
                                <p:cTn id="27" presetID="2" presetClass="exit" presetSubtype="8" fill="hold" nodeType="afterEffect">
                                  <p:stCondLst>
                                    <p:cond delay="0"/>
                                  </p:stCondLst>
                                  <p:childTnLst>
                                    <p:anim calcmode="lin" valueType="num">
                                      <p:cBhvr additive="base">
                                        <p:cTn id="28" dur="1000"/>
                                        <p:tgtEl>
                                          <p:spTgt spid="14"/>
                                        </p:tgtEl>
                                        <p:attrNameLst>
                                          <p:attrName>ppt_x</p:attrName>
                                        </p:attrNameLst>
                                      </p:cBhvr>
                                      <p:tavLst>
                                        <p:tav tm="0">
                                          <p:val>
                                            <p:strVal val="ppt_x"/>
                                          </p:val>
                                        </p:tav>
                                        <p:tav tm="100000">
                                          <p:val>
                                            <p:strVal val="0-ppt_w/2"/>
                                          </p:val>
                                        </p:tav>
                                      </p:tavLst>
                                    </p:anim>
                                    <p:anim calcmode="lin" valueType="num">
                                      <p:cBhvr additive="base">
                                        <p:cTn id="29" dur="1000"/>
                                        <p:tgtEl>
                                          <p:spTgt spid="14"/>
                                        </p:tgtEl>
                                        <p:attrNameLst>
                                          <p:attrName>ppt_y</p:attrName>
                                        </p:attrNameLst>
                                      </p:cBhvr>
                                      <p:tavLst>
                                        <p:tav tm="0">
                                          <p:val>
                                            <p:strVal val="ppt_y"/>
                                          </p:val>
                                        </p:tav>
                                        <p:tav tm="100000">
                                          <p:val>
                                            <p:strVal val="ppt_y"/>
                                          </p:val>
                                        </p:tav>
                                      </p:tavLst>
                                    </p:anim>
                                    <p:set>
                                      <p:cBhvr>
                                        <p:cTn id="30" dur="1" fill="hold">
                                          <p:stCondLst>
                                            <p:cond delay="999"/>
                                          </p:stCondLst>
                                        </p:cTn>
                                        <p:tgtEl>
                                          <p:spTgt spid="14"/>
                                        </p:tgtEl>
                                        <p:attrNameLst>
                                          <p:attrName>style.visibility</p:attrName>
                                        </p:attrNameLst>
                                      </p:cBhvr>
                                      <p:to>
                                        <p:strVal val="hidden"/>
                                      </p:to>
                                    </p:set>
                                  </p:childTnLst>
                                </p:cTn>
                              </p:par>
                            </p:childTnLst>
                          </p:cTn>
                        </p:par>
                        <p:par>
                          <p:cTn id="31" fill="hold">
                            <p:stCondLst>
                              <p:cond delay="4000"/>
                            </p:stCondLst>
                            <p:childTnLst>
                              <p:par>
                                <p:cTn id="32" presetID="2" presetClass="exit" presetSubtype="8" fill="hold" nodeType="afterEffect">
                                  <p:stCondLst>
                                    <p:cond delay="0"/>
                                  </p:stCondLst>
                                  <p:childTnLst>
                                    <p:anim calcmode="lin" valueType="num">
                                      <p:cBhvr additive="base">
                                        <p:cTn id="33" dur="1000"/>
                                        <p:tgtEl>
                                          <p:spTgt spid="20"/>
                                        </p:tgtEl>
                                        <p:attrNameLst>
                                          <p:attrName>ppt_x</p:attrName>
                                        </p:attrNameLst>
                                      </p:cBhvr>
                                      <p:tavLst>
                                        <p:tav tm="0">
                                          <p:val>
                                            <p:strVal val="ppt_x"/>
                                          </p:val>
                                        </p:tav>
                                        <p:tav tm="100000">
                                          <p:val>
                                            <p:strVal val="0-ppt_w/2"/>
                                          </p:val>
                                        </p:tav>
                                      </p:tavLst>
                                    </p:anim>
                                    <p:anim calcmode="lin" valueType="num">
                                      <p:cBhvr additive="base">
                                        <p:cTn id="34" dur="1000"/>
                                        <p:tgtEl>
                                          <p:spTgt spid="20"/>
                                        </p:tgtEl>
                                        <p:attrNameLst>
                                          <p:attrName>ppt_y</p:attrName>
                                        </p:attrNameLst>
                                      </p:cBhvr>
                                      <p:tavLst>
                                        <p:tav tm="0">
                                          <p:val>
                                            <p:strVal val="ppt_y"/>
                                          </p:val>
                                        </p:tav>
                                        <p:tav tm="100000">
                                          <p:val>
                                            <p:strVal val="ppt_y"/>
                                          </p:val>
                                        </p:tav>
                                      </p:tavLst>
                                    </p:anim>
                                    <p:set>
                                      <p:cBhvr>
                                        <p:cTn id="35"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CC3C6-B2C7-40F2-AB6F-961968C6E259}"/>
              </a:ext>
            </a:extLst>
          </p:cNvPr>
          <p:cNvSpPr>
            <a:spLocks noGrp="1"/>
          </p:cNvSpPr>
          <p:nvPr>
            <p:ph type="title"/>
          </p:nvPr>
        </p:nvSpPr>
        <p:spPr>
          <a:xfrm>
            <a:off x="1295402" y="982132"/>
            <a:ext cx="9777882" cy="1303867"/>
          </a:xfrm>
        </p:spPr>
        <p:txBody>
          <a:bodyPr/>
          <a:lstStyle/>
          <a:p>
            <a:r>
              <a:rPr lang="zh-CN" altLang="en-US" dirty="0"/>
              <a:t>分组交换网络的工作流程</a:t>
            </a:r>
            <a:r>
              <a:rPr lang="en-US" altLang="zh-CN" dirty="0"/>
              <a:t>——</a:t>
            </a:r>
            <a:r>
              <a:rPr lang="zh-CN" altLang="en-US" dirty="0"/>
              <a:t>接收数据</a:t>
            </a:r>
          </a:p>
        </p:txBody>
      </p:sp>
      <p:grpSp>
        <p:nvGrpSpPr>
          <p:cNvPr id="4" name="组合 3">
            <a:extLst>
              <a:ext uri="{FF2B5EF4-FFF2-40B4-BE49-F238E27FC236}">
                <a16:creationId xmlns:a16="http://schemas.microsoft.com/office/drawing/2014/main" id="{3B59956F-7328-428F-AF70-1414B77CC588}"/>
              </a:ext>
            </a:extLst>
          </p:cNvPr>
          <p:cNvGrpSpPr/>
          <p:nvPr/>
        </p:nvGrpSpPr>
        <p:grpSpPr>
          <a:xfrm>
            <a:off x="4902268" y="2456944"/>
            <a:ext cx="6733830" cy="646331"/>
            <a:chOff x="1791494" y="2533650"/>
            <a:chExt cx="5703887" cy="1200150"/>
          </a:xfrm>
        </p:grpSpPr>
        <p:sp>
          <p:nvSpPr>
            <p:cNvPr id="5" name="矩形: 圆角 4">
              <a:extLst>
                <a:ext uri="{FF2B5EF4-FFF2-40B4-BE49-F238E27FC236}">
                  <a16:creationId xmlns:a16="http://schemas.microsoft.com/office/drawing/2014/main" id="{3226255E-67EF-4007-AF30-E75936ACA23E}"/>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4EEFFF40-9279-4AD5-B42D-FAA01E5638B9}"/>
                </a:ext>
              </a:extLst>
            </p:cNvPr>
            <p:cNvSpPr txBox="1"/>
            <p:nvPr/>
          </p:nvSpPr>
          <p:spPr>
            <a:xfrm>
              <a:off x="2230607" y="2742401"/>
              <a:ext cx="5264774"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接收端收到分组后剥去首部还原成报文</a:t>
              </a:r>
            </a:p>
          </p:txBody>
        </p:sp>
        <p:sp>
          <p:nvSpPr>
            <p:cNvPr id="7" name="矩形: 圆角 6">
              <a:extLst>
                <a:ext uri="{FF2B5EF4-FFF2-40B4-BE49-F238E27FC236}">
                  <a16:creationId xmlns:a16="http://schemas.microsoft.com/office/drawing/2014/main" id="{E698E18B-E2E9-4244-A02C-5C2A08E9A821}"/>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 name="Rectangle 4">
            <a:extLst>
              <a:ext uri="{FF2B5EF4-FFF2-40B4-BE49-F238E27FC236}">
                <a16:creationId xmlns:a16="http://schemas.microsoft.com/office/drawing/2014/main" id="{F4D0014D-B02D-4FC7-A014-D913EDB6ADFF}"/>
              </a:ext>
            </a:extLst>
          </p:cNvPr>
          <p:cNvSpPr>
            <a:spLocks noChangeArrowheads="1"/>
          </p:cNvSpPr>
          <p:nvPr/>
        </p:nvSpPr>
        <p:spPr bwMode="auto">
          <a:xfrm>
            <a:off x="3943245" y="3316288"/>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9" name="Rectangle 5">
            <a:extLst>
              <a:ext uri="{FF2B5EF4-FFF2-40B4-BE49-F238E27FC236}">
                <a16:creationId xmlns:a16="http://schemas.microsoft.com/office/drawing/2014/main" id="{B30BB0D9-2398-4091-ABE5-53DF4E67FB0C}"/>
              </a:ext>
            </a:extLst>
          </p:cNvPr>
          <p:cNvSpPr>
            <a:spLocks noChangeArrowheads="1"/>
          </p:cNvSpPr>
          <p:nvPr/>
        </p:nvSpPr>
        <p:spPr bwMode="auto">
          <a:xfrm>
            <a:off x="3366983" y="3316288"/>
            <a:ext cx="576262"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10" name="Group 6">
            <a:extLst>
              <a:ext uri="{FF2B5EF4-FFF2-40B4-BE49-F238E27FC236}">
                <a16:creationId xmlns:a16="http://schemas.microsoft.com/office/drawing/2014/main" id="{CE002B10-037C-45F7-B57F-D2181F0B09F1}"/>
              </a:ext>
            </a:extLst>
          </p:cNvPr>
          <p:cNvGrpSpPr>
            <a:grpSpLocks/>
          </p:cNvGrpSpPr>
          <p:nvPr/>
        </p:nvGrpSpPr>
        <p:grpSpPr bwMode="auto">
          <a:xfrm>
            <a:off x="3368570" y="2754313"/>
            <a:ext cx="2303463" cy="488950"/>
            <a:chOff x="1973" y="2532"/>
            <a:chExt cx="1451" cy="308"/>
          </a:xfrm>
        </p:grpSpPr>
        <p:sp>
          <p:nvSpPr>
            <p:cNvPr id="11" name="AutoShape 7">
              <a:extLst>
                <a:ext uri="{FF2B5EF4-FFF2-40B4-BE49-F238E27FC236}">
                  <a16:creationId xmlns:a16="http://schemas.microsoft.com/office/drawing/2014/main" id="{DE1B6BCA-7B6B-4DEB-ABD7-881640F8FB30}"/>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Text Box 8">
              <a:extLst>
                <a:ext uri="{FF2B5EF4-FFF2-40B4-BE49-F238E27FC236}">
                  <a16:creationId xmlns:a16="http://schemas.microsoft.com/office/drawing/2014/main" id="{38C6B14C-CC1C-4043-B996-69BB194C4979}"/>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3" name="Rectangle 9">
            <a:extLst>
              <a:ext uri="{FF2B5EF4-FFF2-40B4-BE49-F238E27FC236}">
                <a16:creationId xmlns:a16="http://schemas.microsoft.com/office/drawing/2014/main" id="{BAD4899D-BB01-478F-A120-93F751C690A4}"/>
              </a:ext>
            </a:extLst>
          </p:cNvPr>
          <p:cNvSpPr>
            <a:spLocks noChangeArrowheads="1"/>
          </p:cNvSpPr>
          <p:nvPr/>
        </p:nvSpPr>
        <p:spPr bwMode="auto">
          <a:xfrm>
            <a:off x="5672033" y="4181475"/>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14" name="Rectangle 10">
            <a:extLst>
              <a:ext uri="{FF2B5EF4-FFF2-40B4-BE49-F238E27FC236}">
                <a16:creationId xmlns:a16="http://schemas.microsoft.com/office/drawing/2014/main" id="{5D88CDE2-51E7-4B71-A201-EBC5A6E00142}"/>
              </a:ext>
            </a:extLst>
          </p:cNvPr>
          <p:cNvSpPr>
            <a:spLocks noChangeArrowheads="1"/>
          </p:cNvSpPr>
          <p:nvPr/>
        </p:nvSpPr>
        <p:spPr bwMode="auto">
          <a:xfrm>
            <a:off x="5095770" y="4181475"/>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15" name="Group 11">
            <a:extLst>
              <a:ext uri="{FF2B5EF4-FFF2-40B4-BE49-F238E27FC236}">
                <a16:creationId xmlns:a16="http://schemas.microsoft.com/office/drawing/2014/main" id="{5572F454-5468-487E-99CD-100EF2A1AC02}"/>
              </a:ext>
            </a:extLst>
          </p:cNvPr>
          <p:cNvGrpSpPr>
            <a:grpSpLocks/>
          </p:cNvGrpSpPr>
          <p:nvPr/>
        </p:nvGrpSpPr>
        <p:grpSpPr bwMode="auto">
          <a:xfrm>
            <a:off x="5095770" y="3619500"/>
            <a:ext cx="2303463" cy="488950"/>
            <a:chOff x="1973" y="2532"/>
            <a:chExt cx="1451" cy="308"/>
          </a:xfrm>
        </p:grpSpPr>
        <p:sp>
          <p:nvSpPr>
            <p:cNvPr id="16" name="AutoShape 12">
              <a:extLst>
                <a:ext uri="{FF2B5EF4-FFF2-40B4-BE49-F238E27FC236}">
                  <a16:creationId xmlns:a16="http://schemas.microsoft.com/office/drawing/2014/main" id="{692A5A6F-2EB2-490A-8DC6-5F2C52371710}"/>
                </a:ext>
              </a:extLst>
            </p:cNvPr>
            <p:cNvSpPr>
              <a:spLocks/>
            </p:cNvSpPr>
            <p:nvPr/>
          </p:nvSpPr>
          <p:spPr bwMode="auto">
            <a:xfrm rot="5400000">
              <a:off x="2654" y="2069"/>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13">
              <a:extLst>
                <a:ext uri="{FF2B5EF4-FFF2-40B4-BE49-F238E27FC236}">
                  <a16:creationId xmlns:a16="http://schemas.microsoft.com/office/drawing/2014/main" id="{ACF6C07F-0E88-40D5-B7FB-DB10B4A455D3}"/>
                </a:ext>
              </a:extLst>
            </p:cNvPr>
            <p:cNvSpPr txBox="1">
              <a:spLocks noChangeArrowheads="1"/>
            </p:cNvSpPr>
            <p:nvPr/>
          </p:nvSpPr>
          <p:spPr bwMode="auto">
            <a:xfrm>
              <a:off x="2489" y="2532"/>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sp>
        <p:nvSpPr>
          <p:cNvPr id="18" name="Rectangle 14">
            <a:extLst>
              <a:ext uri="{FF2B5EF4-FFF2-40B4-BE49-F238E27FC236}">
                <a16:creationId xmlns:a16="http://schemas.microsoft.com/office/drawing/2014/main" id="{4A91E486-0F41-4E3A-ADD8-AB2C3CC686B5}"/>
              </a:ext>
            </a:extLst>
          </p:cNvPr>
          <p:cNvSpPr>
            <a:spLocks noChangeArrowheads="1"/>
          </p:cNvSpPr>
          <p:nvPr/>
        </p:nvSpPr>
        <p:spPr bwMode="auto">
          <a:xfrm>
            <a:off x="7405583" y="5032375"/>
            <a:ext cx="1727200" cy="431800"/>
          </a:xfrm>
          <a:prstGeom prst="rect">
            <a:avLst/>
          </a:prstGeom>
          <a:solidFill>
            <a:srgbClr val="CCECFF"/>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数     据</a:t>
            </a:r>
          </a:p>
        </p:txBody>
      </p:sp>
      <p:sp>
        <p:nvSpPr>
          <p:cNvPr id="19" name="Rectangle 15">
            <a:extLst>
              <a:ext uri="{FF2B5EF4-FFF2-40B4-BE49-F238E27FC236}">
                <a16:creationId xmlns:a16="http://schemas.microsoft.com/office/drawing/2014/main" id="{15BB7693-460C-4974-BE5B-ECD21C1017F2}"/>
              </a:ext>
            </a:extLst>
          </p:cNvPr>
          <p:cNvSpPr>
            <a:spLocks noChangeArrowheads="1"/>
          </p:cNvSpPr>
          <p:nvPr/>
        </p:nvSpPr>
        <p:spPr bwMode="auto">
          <a:xfrm>
            <a:off x="6822970" y="5030788"/>
            <a:ext cx="576263" cy="431800"/>
          </a:xfrm>
          <a:prstGeom prst="rect">
            <a:avLst/>
          </a:prstGeom>
          <a:solidFill>
            <a:srgbClr val="FFCC00"/>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首部</a:t>
            </a:r>
          </a:p>
        </p:txBody>
      </p:sp>
      <p:grpSp>
        <p:nvGrpSpPr>
          <p:cNvPr id="20" name="Group 16">
            <a:extLst>
              <a:ext uri="{FF2B5EF4-FFF2-40B4-BE49-F238E27FC236}">
                <a16:creationId xmlns:a16="http://schemas.microsoft.com/office/drawing/2014/main" id="{99955349-2DF9-4E87-BB5D-35ADE3636655}"/>
              </a:ext>
            </a:extLst>
          </p:cNvPr>
          <p:cNvGrpSpPr>
            <a:grpSpLocks/>
          </p:cNvGrpSpPr>
          <p:nvPr/>
        </p:nvGrpSpPr>
        <p:grpSpPr bwMode="auto">
          <a:xfrm>
            <a:off x="6822970" y="4483100"/>
            <a:ext cx="2303463" cy="488950"/>
            <a:chOff x="3061" y="2668"/>
            <a:chExt cx="1451" cy="308"/>
          </a:xfrm>
        </p:grpSpPr>
        <p:sp>
          <p:nvSpPr>
            <p:cNvPr id="21" name="AutoShape 17">
              <a:extLst>
                <a:ext uri="{FF2B5EF4-FFF2-40B4-BE49-F238E27FC236}">
                  <a16:creationId xmlns:a16="http://schemas.microsoft.com/office/drawing/2014/main" id="{0AAA8FE0-CC74-4CBA-B2DC-51ADDE65C7B1}"/>
                </a:ext>
              </a:extLst>
            </p:cNvPr>
            <p:cNvSpPr>
              <a:spLocks/>
            </p:cNvSpPr>
            <p:nvPr/>
          </p:nvSpPr>
          <p:spPr bwMode="auto">
            <a:xfrm rot="5400000">
              <a:off x="3742" y="2205"/>
              <a:ext cx="90" cy="1451"/>
            </a:xfrm>
            <a:prstGeom prst="leftBrace">
              <a:avLst>
                <a:gd name="adj1" fmla="val 13435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8">
              <a:extLst>
                <a:ext uri="{FF2B5EF4-FFF2-40B4-BE49-F238E27FC236}">
                  <a16:creationId xmlns:a16="http://schemas.microsoft.com/office/drawing/2014/main" id="{DCDC963F-281A-41DF-A124-BC993213196C}"/>
                </a:ext>
              </a:extLst>
            </p:cNvPr>
            <p:cNvSpPr txBox="1">
              <a:spLocks noChangeArrowheads="1"/>
            </p:cNvSpPr>
            <p:nvPr/>
          </p:nvSpPr>
          <p:spPr bwMode="auto">
            <a:xfrm>
              <a:off x="3577" y="2668"/>
              <a:ext cx="5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分组</a:t>
              </a:r>
              <a:r>
                <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sp>
        <p:nvSpPr>
          <p:cNvPr id="23" name="Text Box 19">
            <a:extLst>
              <a:ext uri="{FF2B5EF4-FFF2-40B4-BE49-F238E27FC236}">
                <a16:creationId xmlns:a16="http://schemas.microsoft.com/office/drawing/2014/main" id="{6ADB8309-C401-4719-899B-980C59AC8BE9}"/>
              </a:ext>
            </a:extLst>
          </p:cNvPr>
          <p:cNvSpPr txBox="1">
            <a:spLocks noChangeArrowheads="1"/>
          </p:cNvSpPr>
          <p:nvPr/>
        </p:nvSpPr>
        <p:spPr bwMode="auto">
          <a:xfrm>
            <a:off x="1998558" y="5722944"/>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收到的数据</a:t>
            </a:r>
          </a:p>
        </p:txBody>
      </p:sp>
    </p:spTree>
    <p:extLst>
      <p:ext uri="{BB962C8B-B14F-4D97-AF65-F5344CB8AC3E}">
        <p14:creationId xmlns:p14="http://schemas.microsoft.com/office/powerpoint/2010/main" val="313733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par>
                          <p:cTn id="41" fill="hold">
                            <p:stCondLst>
                              <p:cond delay="0"/>
                            </p:stCondLst>
                            <p:childTnLst>
                              <p:par>
                                <p:cTn id="42" presetID="29" presetClass="exit" presetSubtype="0" fill="hold" grpId="0" nodeType="afterEffect">
                                  <p:stCondLst>
                                    <p:cond delay="500"/>
                                  </p:stCondLst>
                                  <p:childTnLst>
                                    <p:anim calcmode="lin" valueType="num">
                                      <p:cBhvr>
                                        <p:cTn id="43" dur="1000"/>
                                        <p:tgtEl>
                                          <p:spTgt spid="9"/>
                                        </p:tgtEl>
                                        <p:attrNameLst>
                                          <p:attrName>ppt_x</p:attrName>
                                        </p:attrNameLst>
                                      </p:cBhvr>
                                      <p:tavLst>
                                        <p:tav tm="0">
                                          <p:val>
                                            <p:strVal val="ppt_x"/>
                                          </p:val>
                                        </p:tav>
                                        <p:tav tm="100000">
                                          <p:val>
                                            <p:strVal val="ppt_x-.2"/>
                                          </p:val>
                                        </p:tav>
                                      </p:tavLst>
                                    </p:anim>
                                    <p:anim calcmode="lin" valueType="num">
                                      <p:cBhvr>
                                        <p:cTn id="44" dur="1000"/>
                                        <p:tgtEl>
                                          <p:spTgt spid="9"/>
                                        </p:tgtEl>
                                        <p:attrNameLst>
                                          <p:attrName>ppt_y</p:attrName>
                                        </p:attrNameLst>
                                      </p:cBhvr>
                                      <p:tavLst>
                                        <p:tav tm="0">
                                          <p:val>
                                            <p:strVal val="ppt_y"/>
                                          </p:val>
                                        </p:tav>
                                        <p:tav tm="100000">
                                          <p:val>
                                            <p:strVal val="ppt_y"/>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1500"/>
                            </p:stCondLst>
                            <p:childTnLst>
                              <p:par>
                                <p:cTn id="48" presetID="42" presetClass="path" presetSubtype="0" accel="50000" decel="50000" fill="hold" grpId="0" nodeType="afterEffect">
                                  <p:stCondLst>
                                    <p:cond delay="0"/>
                                  </p:stCondLst>
                                  <p:childTnLst>
                                    <p:animMotion origin="layout" path="M -8.33333E-7 3.7037E-6 L -8.33333E-7 0.35254 " pathEditMode="relative" rAng="0" ptsTypes="AA">
                                      <p:cBhvr>
                                        <p:cTn id="49" dur="1000" fill="hold"/>
                                        <p:tgtEl>
                                          <p:spTgt spid="8"/>
                                        </p:tgtEl>
                                        <p:attrNameLst>
                                          <p:attrName>ppt_x</p:attrName>
                                          <p:attrName>ppt_y</p:attrName>
                                        </p:attrNameLst>
                                      </p:cBhvr>
                                      <p:rCtr x="0" y="17616"/>
                                    </p:animMotion>
                                  </p:childTnLst>
                                </p:cTn>
                              </p:par>
                            </p:childTnLst>
                          </p:cTn>
                        </p:par>
                        <p:par>
                          <p:cTn id="50" fill="hold">
                            <p:stCondLst>
                              <p:cond delay="2500"/>
                            </p:stCondLst>
                            <p:childTnLst>
                              <p:par>
                                <p:cTn id="51" presetID="1" presetClass="exit" presetSubtype="0" fill="hold" nodeType="afterEffect">
                                  <p:stCondLst>
                                    <p:cond delay="500"/>
                                  </p:stCondLst>
                                  <p:childTnLst>
                                    <p:set>
                                      <p:cBhvr>
                                        <p:cTn id="52" dur="1" fill="hold">
                                          <p:stCondLst>
                                            <p:cond delay="0"/>
                                          </p:stCondLst>
                                        </p:cTn>
                                        <p:tgtEl>
                                          <p:spTgt spid="15"/>
                                        </p:tgtEl>
                                        <p:attrNameLst>
                                          <p:attrName>style.visibility</p:attrName>
                                        </p:attrNameLst>
                                      </p:cBhvr>
                                      <p:to>
                                        <p:strVal val="hidden"/>
                                      </p:to>
                                    </p:set>
                                  </p:childTnLst>
                                </p:cTn>
                              </p:par>
                            </p:childTnLst>
                          </p:cTn>
                        </p:par>
                        <p:par>
                          <p:cTn id="53" fill="hold">
                            <p:stCondLst>
                              <p:cond delay="3000"/>
                            </p:stCondLst>
                            <p:childTnLst>
                              <p:par>
                                <p:cTn id="54" presetID="29" presetClass="exit" presetSubtype="0" fill="hold" grpId="0" nodeType="afterEffect">
                                  <p:stCondLst>
                                    <p:cond delay="500"/>
                                  </p:stCondLst>
                                  <p:childTnLst>
                                    <p:anim calcmode="lin" valueType="num">
                                      <p:cBhvr>
                                        <p:cTn id="55" dur="500"/>
                                        <p:tgtEl>
                                          <p:spTgt spid="14"/>
                                        </p:tgtEl>
                                        <p:attrNameLst>
                                          <p:attrName>ppt_x</p:attrName>
                                        </p:attrNameLst>
                                      </p:cBhvr>
                                      <p:tavLst>
                                        <p:tav tm="0">
                                          <p:val>
                                            <p:strVal val="ppt_x"/>
                                          </p:val>
                                        </p:tav>
                                        <p:tav tm="100000">
                                          <p:val>
                                            <p:strVal val="ppt_x-.2"/>
                                          </p:val>
                                        </p:tav>
                                      </p:tavLst>
                                    </p:anim>
                                    <p:anim calcmode="lin" valueType="num">
                                      <p:cBhvr>
                                        <p:cTn id="56" dur="500"/>
                                        <p:tgtEl>
                                          <p:spTgt spid="14"/>
                                        </p:tgtEl>
                                        <p:attrNameLst>
                                          <p:attrName>ppt_y</p:attrName>
                                        </p:attrNameLst>
                                      </p:cBhvr>
                                      <p:tavLst>
                                        <p:tav tm="0">
                                          <p:val>
                                            <p:strVal val="ppt_y"/>
                                          </p:val>
                                        </p:tav>
                                        <p:tav tm="100000">
                                          <p:val>
                                            <p:strVal val="ppt_y"/>
                                          </p:val>
                                        </p:tav>
                                      </p:tavLst>
                                    </p:anim>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par>
                          <p:cTn id="59" fill="hold">
                            <p:stCondLst>
                              <p:cond delay="4000"/>
                            </p:stCondLst>
                            <p:childTnLst>
                              <p:par>
                                <p:cTn id="60" presetID="42" presetClass="path" presetSubtype="0" accel="50000" decel="50000" fill="hold" grpId="0" nodeType="afterEffect">
                                  <p:stCondLst>
                                    <p:cond delay="0"/>
                                  </p:stCondLst>
                                  <p:childTnLst>
                                    <p:animMotion origin="layout" path="M 2.29167E-6 -3.7037E-6 L 2.29167E-6 0.22639 " pathEditMode="relative" rAng="0" ptsTypes="AA">
                                      <p:cBhvr>
                                        <p:cTn id="61" dur="1000" fill="hold"/>
                                        <p:tgtEl>
                                          <p:spTgt spid="13"/>
                                        </p:tgtEl>
                                        <p:attrNameLst>
                                          <p:attrName>ppt_x</p:attrName>
                                          <p:attrName>ppt_y</p:attrName>
                                        </p:attrNameLst>
                                      </p:cBhvr>
                                      <p:rCtr x="0" y="11319"/>
                                    </p:animMotion>
                                  </p:childTnLst>
                                </p:cTn>
                              </p:par>
                            </p:childTnLst>
                          </p:cTn>
                        </p:par>
                        <p:par>
                          <p:cTn id="62" fill="hold">
                            <p:stCondLst>
                              <p:cond delay="5000"/>
                            </p:stCondLst>
                            <p:childTnLst>
                              <p:par>
                                <p:cTn id="63" presetID="1" presetClass="exit" presetSubtype="0" fill="hold" nodeType="afterEffect">
                                  <p:stCondLst>
                                    <p:cond delay="500"/>
                                  </p:stCondLst>
                                  <p:childTnLst>
                                    <p:set>
                                      <p:cBhvr>
                                        <p:cTn id="64" dur="1" fill="hold">
                                          <p:stCondLst>
                                            <p:cond delay="0"/>
                                          </p:stCondLst>
                                        </p:cTn>
                                        <p:tgtEl>
                                          <p:spTgt spid="20"/>
                                        </p:tgtEl>
                                        <p:attrNameLst>
                                          <p:attrName>style.visibility</p:attrName>
                                        </p:attrNameLst>
                                      </p:cBhvr>
                                      <p:to>
                                        <p:strVal val="hidden"/>
                                      </p:to>
                                    </p:set>
                                  </p:childTnLst>
                                </p:cTn>
                              </p:par>
                            </p:childTnLst>
                          </p:cTn>
                        </p:par>
                        <p:par>
                          <p:cTn id="65" fill="hold">
                            <p:stCondLst>
                              <p:cond delay="5500"/>
                            </p:stCondLst>
                            <p:childTnLst>
                              <p:par>
                                <p:cTn id="66" presetID="29" presetClass="exit" presetSubtype="0" fill="hold" grpId="0" nodeType="afterEffect">
                                  <p:stCondLst>
                                    <p:cond delay="500"/>
                                  </p:stCondLst>
                                  <p:childTnLst>
                                    <p:anim calcmode="lin" valueType="num">
                                      <p:cBhvr>
                                        <p:cTn id="67" dur="500"/>
                                        <p:tgtEl>
                                          <p:spTgt spid="19"/>
                                        </p:tgtEl>
                                        <p:attrNameLst>
                                          <p:attrName>ppt_x</p:attrName>
                                        </p:attrNameLst>
                                      </p:cBhvr>
                                      <p:tavLst>
                                        <p:tav tm="0">
                                          <p:val>
                                            <p:strVal val="ppt_x"/>
                                          </p:val>
                                        </p:tav>
                                        <p:tav tm="100000">
                                          <p:val>
                                            <p:strVal val="ppt_x-.2"/>
                                          </p:val>
                                        </p:tav>
                                      </p:tavLst>
                                    </p:anim>
                                    <p:anim calcmode="lin" valueType="num">
                                      <p:cBhvr>
                                        <p:cTn id="68" dur="500"/>
                                        <p:tgtEl>
                                          <p:spTgt spid="19"/>
                                        </p:tgtEl>
                                        <p:attrNameLst>
                                          <p:attrName>ppt_y</p:attrName>
                                        </p:attrNameLst>
                                      </p:cBhvr>
                                      <p:tavLst>
                                        <p:tav tm="0">
                                          <p:val>
                                            <p:strVal val="ppt_y"/>
                                          </p:val>
                                        </p:tav>
                                        <p:tav tm="100000">
                                          <p:val>
                                            <p:strVal val="ppt_y"/>
                                          </p:val>
                                        </p:tav>
                                      </p:tavLst>
                                    </p:anim>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childTnLst>
                          </p:cTn>
                        </p:par>
                        <p:par>
                          <p:cTn id="71" fill="hold">
                            <p:stCondLst>
                              <p:cond delay="6500"/>
                            </p:stCondLst>
                            <p:childTnLst>
                              <p:par>
                                <p:cTn id="72" presetID="42" presetClass="path" presetSubtype="0" accel="50000" decel="50000" fill="hold" grpId="0" nodeType="afterEffect">
                                  <p:stCondLst>
                                    <p:cond delay="0"/>
                                  </p:stCondLst>
                                  <p:childTnLst>
                                    <p:animMotion origin="layout" path="M 4.79167E-6 2.22222E-6 L -0.00053 0.10231 " pathEditMode="relative" rAng="0" ptsTypes="AA">
                                      <p:cBhvr>
                                        <p:cTn id="73" dur="1000" fill="hold"/>
                                        <p:tgtEl>
                                          <p:spTgt spid="18"/>
                                        </p:tgtEl>
                                        <p:attrNameLst>
                                          <p:attrName>ppt_x</p:attrName>
                                          <p:attrName>ppt_y</p:attrName>
                                        </p:attrNameLst>
                                      </p:cBhvr>
                                      <p:rCtr x="-26" y="5116"/>
                                    </p:animMotion>
                                  </p:childTnLst>
                                </p:cTn>
                              </p:par>
                            </p:childTnLst>
                          </p:cTn>
                        </p:par>
                        <p:par>
                          <p:cTn id="74" fill="hold">
                            <p:stCondLst>
                              <p:cond delay="7500"/>
                            </p:stCondLst>
                            <p:childTnLst>
                              <p:par>
                                <p:cTn id="75" presetID="1"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8" grpId="0" animBg="1"/>
      <p:bldP spid="18" grpId="1" animBg="1"/>
      <p:bldP spid="19" grpId="0" animBg="1"/>
      <p:bldP spid="19" grpId="1" animBg="1"/>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2FC92-E7B7-4408-A89C-65D135EF3638}"/>
              </a:ext>
            </a:extLst>
          </p:cNvPr>
          <p:cNvSpPr>
            <a:spLocks noGrp="1"/>
          </p:cNvSpPr>
          <p:nvPr>
            <p:ph type="title"/>
          </p:nvPr>
        </p:nvSpPr>
        <p:spPr>
          <a:xfrm>
            <a:off x="1295401" y="982132"/>
            <a:ext cx="9808027" cy="1303867"/>
          </a:xfrm>
        </p:spPr>
        <p:txBody>
          <a:bodyPr/>
          <a:lstStyle/>
          <a:p>
            <a:r>
              <a:rPr lang="zh-CN" altLang="en-US" dirty="0"/>
              <a:t>分组交换网络的工作流程</a:t>
            </a:r>
            <a:r>
              <a:rPr lang="en-US" altLang="zh-CN" dirty="0"/>
              <a:t>——</a:t>
            </a:r>
            <a:r>
              <a:rPr lang="zh-CN" altLang="en-US" dirty="0"/>
              <a:t>报文还原</a:t>
            </a:r>
          </a:p>
        </p:txBody>
      </p:sp>
      <p:grpSp>
        <p:nvGrpSpPr>
          <p:cNvPr id="4" name="组合 3">
            <a:extLst>
              <a:ext uri="{FF2B5EF4-FFF2-40B4-BE49-F238E27FC236}">
                <a16:creationId xmlns:a16="http://schemas.microsoft.com/office/drawing/2014/main" id="{FD6B03A5-C23B-435A-9AFF-3EF150E31277}"/>
              </a:ext>
            </a:extLst>
          </p:cNvPr>
          <p:cNvGrpSpPr/>
          <p:nvPr/>
        </p:nvGrpSpPr>
        <p:grpSpPr>
          <a:xfrm>
            <a:off x="1366577" y="2489202"/>
            <a:ext cx="7194726" cy="646331"/>
            <a:chOff x="1401092" y="2533650"/>
            <a:chExt cx="6094289" cy="1200150"/>
          </a:xfrm>
        </p:grpSpPr>
        <p:sp>
          <p:nvSpPr>
            <p:cNvPr id="5" name="矩形: 圆角 4">
              <a:extLst>
                <a:ext uri="{FF2B5EF4-FFF2-40B4-BE49-F238E27FC236}">
                  <a16:creationId xmlns:a16="http://schemas.microsoft.com/office/drawing/2014/main" id="{548E15B4-37D7-4FC6-820A-FE2AB75264A9}"/>
                </a:ext>
              </a:extLst>
            </p:cNvPr>
            <p:cNvSpPr/>
            <p:nvPr/>
          </p:nvSpPr>
          <p:spPr>
            <a:xfrm>
              <a:off x="1401092" y="2533650"/>
              <a:ext cx="602840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73742EE6-7355-4451-89D7-5A0EF222C024}"/>
                </a:ext>
              </a:extLst>
            </p:cNvPr>
            <p:cNvSpPr txBox="1"/>
            <p:nvPr/>
          </p:nvSpPr>
          <p:spPr>
            <a:xfrm>
              <a:off x="1528764" y="2742401"/>
              <a:ext cx="5966617"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最后，在接收端把收到的数据恢复成为原来的报文</a:t>
              </a:r>
            </a:p>
          </p:txBody>
        </p:sp>
        <p:sp>
          <p:nvSpPr>
            <p:cNvPr id="7" name="矩形: 圆角 6">
              <a:extLst>
                <a:ext uri="{FF2B5EF4-FFF2-40B4-BE49-F238E27FC236}">
                  <a16:creationId xmlns:a16="http://schemas.microsoft.com/office/drawing/2014/main" id="{72E79094-2CF9-4E54-95BD-758E2E09CC73}"/>
                </a:ext>
              </a:extLst>
            </p:cNvPr>
            <p:cNvSpPr/>
            <p:nvPr/>
          </p:nvSpPr>
          <p:spPr>
            <a:xfrm>
              <a:off x="1469183" y="2669790"/>
              <a:ext cx="5893640" cy="96504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 name="Line 4">
            <a:extLst>
              <a:ext uri="{FF2B5EF4-FFF2-40B4-BE49-F238E27FC236}">
                <a16:creationId xmlns:a16="http://schemas.microsoft.com/office/drawing/2014/main" id="{74D2CA2C-6436-4548-92D9-3A5E1F673BA8}"/>
              </a:ext>
            </a:extLst>
          </p:cNvPr>
          <p:cNvSpPr>
            <a:spLocks noChangeShapeType="1"/>
          </p:cNvSpPr>
          <p:nvPr/>
        </p:nvSpPr>
        <p:spPr bwMode="auto">
          <a:xfrm>
            <a:off x="2713426" y="3978275"/>
            <a:ext cx="6267805" cy="0"/>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5">
            <a:extLst>
              <a:ext uri="{FF2B5EF4-FFF2-40B4-BE49-F238E27FC236}">
                <a16:creationId xmlns:a16="http://schemas.microsoft.com/office/drawing/2014/main" id="{7100A56F-2876-47FC-9C71-2C35BC7507DD}"/>
              </a:ext>
            </a:extLst>
          </p:cNvPr>
          <p:cNvSpPr txBox="1">
            <a:spLocks noChangeArrowheads="1"/>
          </p:cNvSpPr>
          <p:nvPr/>
        </p:nvSpPr>
        <p:spPr bwMode="auto">
          <a:xfrm>
            <a:off x="5390379" y="3660125"/>
            <a:ext cx="800219" cy="461665"/>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思源黑体 CN Normal" panose="020B0400000000000000" pitchFamily="34" charset="-122"/>
                <a:ea typeface="思源黑体 CN Normal" panose="020B0400000000000000" pitchFamily="34" charset="-122"/>
              </a:rPr>
              <a:t>报文</a:t>
            </a:r>
          </a:p>
        </p:txBody>
      </p:sp>
      <p:grpSp>
        <p:nvGrpSpPr>
          <p:cNvPr id="10" name="Group 6">
            <a:extLst>
              <a:ext uri="{FF2B5EF4-FFF2-40B4-BE49-F238E27FC236}">
                <a16:creationId xmlns:a16="http://schemas.microsoft.com/office/drawing/2014/main" id="{0F8251C1-1805-4909-981F-47D995ED334F}"/>
              </a:ext>
            </a:extLst>
          </p:cNvPr>
          <p:cNvGrpSpPr>
            <a:grpSpLocks/>
          </p:cNvGrpSpPr>
          <p:nvPr/>
        </p:nvGrpSpPr>
        <p:grpSpPr bwMode="auto">
          <a:xfrm>
            <a:off x="2699992" y="4181479"/>
            <a:ext cx="6281239" cy="461963"/>
            <a:chOff x="1240" y="2198"/>
            <a:chExt cx="3273" cy="291"/>
          </a:xfrm>
        </p:grpSpPr>
        <p:grpSp>
          <p:nvGrpSpPr>
            <p:cNvPr id="11" name="Group 7">
              <a:extLst>
                <a:ext uri="{FF2B5EF4-FFF2-40B4-BE49-F238E27FC236}">
                  <a16:creationId xmlns:a16="http://schemas.microsoft.com/office/drawing/2014/main" id="{09FCE97D-62B6-48F1-B621-51946C9F8BFA}"/>
                </a:ext>
              </a:extLst>
            </p:cNvPr>
            <p:cNvGrpSpPr>
              <a:grpSpLocks/>
            </p:cNvGrpSpPr>
            <p:nvPr/>
          </p:nvGrpSpPr>
          <p:grpSpPr bwMode="auto">
            <a:xfrm>
              <a:off x="1247" y="2206"/>
              <a:ext cx="3266" cy="272"/>
              <a:chOff x="1247" y="2931"/>
              <a:chExt cx="3266" cy="272"/>
            </a:xfrm>
          </p:grpSpPr>
          <p:sp>
            <p:nvSpPr>
              <p:cNvPr id="13" name="Rectangle 8">
                <a:extLst>
                  <a:ext uri="{FF2B5EF4-FFF2-40B4-BE49-F238E27FC236}">
                    <a16:creationId xmlns:a16="http://schemas.microsoft.com/office/drawing/2014/main" id="{2F424A5D-BBBF-4CB3-92A9-DACE2AEE49D4}"/>
                  </a:ext>
                </a:extLst>
              </p:cNvPr>
              <p:cNvSpPr>
                <a:spLocks noChangeArrowheads="1"/>
              </p:cNvSpPr>
              <p:nvPr/>
            </p:nvSpPr>
            <p:spPr bwMode="auto">
              <a:xfrm>
                <a:off x="1248"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9">
                <a:extLst>
                  <a:ext uri="{FF2B5EF4-FFF2-40B4-BE49-F238E27FC236}">
                    <a16:creationId xmlns:a16="http://schemas.microsoft.com/office/drawing/2014/main" id="{CEA6E296-9740-4824-A80F-1F7EF4FE5040}"/>
                  </a:ext>
                </a:extLst>
              </p:cNvPr>
              <p:cNvSpPr>
                <a:spLocks noChangeArrowheads="1"/>
              </p:cNvSpPr>
              <p:nvPr/>
            </p:nvSpPr>
            <p:spPr bwMode="auto">
              <a:xfrm>
                <a:off x="2336"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Rectangle 10">
                <a:extLst>
                  <a:ext uri="{FF2B5EF4-FFF2-40B4-BE49-F238E27FC236}">
                    <a16:creationId xmlns:a16="http://schemas.microsoft.com/office/drawing/2014/main" id="{316FF048-D0EC-4D59-B270-0081B8B34885}"/>
                  </a:ext>
                </a:extLst>
              </p:cNvPr>
              <p:cNvSpPr>
                <a:spLocks noChangeArrowheads="1"/>
              </p:cNvSpPr>
              <p:nvPr/>
            </p:nvSpPr>
            <p:spPr bwMode="auto">
              <a:xfrm>
                <a:off x="3425" y="2931"/>
                <a:ext cx="1088" cy="272"/>
              </a:xfrm>
              <a:prstGeom prst="rect">
                <a:avLst/>
              </a:prstGeom>
              <a:solidFill>
                <a:srgbClr val="CCEC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Rectangle 11">
                <a:extLst>
                  <a:ext uri="{FF2B5EF4-FFF2-40B4-BE49-F238E27FC236}">
                    <a16:creationId xmlns:a16="http://schemas.microsoft.com/office/drawing/2014/main" id="{774F9D1F-36C8-4A6C-9266-521D5A2C7014}"/>
                  </a:ext>
                </a:extLst>
              </p:cNvPr>
              <p:cNvSpPr>
                <a:spLocks noChangeArrowheads="1"/>
              </p:cNvSpPr>
              <p:nvPr/>
            </p:nvSpPr>
            <p:spPr bwMode="auto">
              <a:xfrm>
                <a:off x="1247" y="2931"/>
                <a:ext cx="3266" cy="272"/>
              </a:xfrm>
              <a:prstGeom prst="rect">
                <a:avLst/>
              </a:prstGeom>
              <a:solidFill>
                <a:srgbClr val="5BCCF6"/>
              </a:solidFill>
              <a:ln w="2857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cs typeface="Times New Roman" panose="02020603050405020304" pitchFamily="18" charset="0"/>
                </a:endParaRPr>
              </a:p>
            </p:txBody>
          </p:sp>
        </p:grpSp>
        <p:sp>
          <p:nvSpPr>
            <p:cNvPr id="12" name="Text Box 12">
              <a:extLst>
                <a:ext uri="{FF2B5EF4-FFF2-40B4-BE49-F238E27FC236}">
                  <a16:creationId xmlns:a16="http://schemas.microsoft.com/office/drawing/2014/main" id="{763B4668-0C3B-4D93-914F-FFEE8E479A80}"/>
                </a:ext>
              </a:extLst>
            </p:cNvPr>
            <p:cNvSpPr txBox="1">
              <a:spLocks noChangeArrowheads="1"/>
            </p:cNvSpPr>
            <p:nvPr/>
          </p:nvSpPr>
          <p:spPr bwMode="auto">
            <a:xfrm>
              <a:off x="1240" y="2198"/>
              <a:ext cx="32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cs typeface="Times New Roman" panose="02020603050405020304" pitchFamily="18" charset="0"/>
                </a:rPr>
                <a:t>1101000110101010110101011100010011010010</a:t>
              </a:r>
            </a:p>
          </p:txBody>
        </p:sp>
      </p:grpSp>
    </p:spTree>
    <p:extLst>
      <p:ext uri="{BB962C8B-B14F-4D97-AF65-F5344CB8AC3E}">
        <p14:creationId xmlns:p14="http://schemas.microsoft.com/office/powerpoint/2010/main" val="38481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FEC0B-1A6B-471E-B560-E1766CBD23A9}"/>
              </a:ext>
            </a:extLst>
          </p:cNvPr>
          <p:cNvSpPr>
            <a:spLocks noGrp="1"/>
          </p:cNvSpPr>
          <p:nvPr>
            <p:ph type="title"/>
          </p:nvPr>
        </p:nvSpPr>
        <p:spPr>
          <a:xfrm>
            <a:off x="1295402" y="550747"/>
            <a:ext cx="9601196" cy="734184"/>
          </a:xfrm>
        </p:spPr>
        <p:txBody>
          <a:bodyPr/>
          <a:lstStyle/>
          <a:p>
            <a:r>
              <a:rPr lang="zh-CN" altLang="en-US" dirty="0"/>
              <a:t>分组交换网络的报文传输路径分析</a:t>
            </a:r>
          </a:p>
        </p:txBody>
      </p:sp>
      <p:grpSp>
        <p:nvGrpSpPr>
          <p:cNvPr id="62" name="Group 4">
            <a:extLst>
              <a:ext uri="{FF2B5EF4-FFF2-40B4-BE49-F238E27FC236}">
                <a16:creationId xmlns:a16="http://schemas.microsoft.com/office/drawing/2014/main" id="{5FAC46E0-AEEA-4128-9820-9E2259010CE5}"/>
              </a:ext>
            </a:extLst>
          </p:cNvPr>
          <p:cNvGrpSpPr>
            <a:grpSpLocks/>
          </p:cNvGrpSpPr>
          <p:nvPr/>
        </p:nvGrpSpPr>
        <p:grpSpPr bwMode="auto">
          <a:xfrm>
            <a:off x="3418035" y="2130654"/>
            <a:ext cx="4090987" cy="3667125"/>
            <a:chOff x="2256" y="2386"/>
            <a:chExt cx="2147" cy="1919"/>
          </a:xfrm>
        </p:grpSpPr>
        <p:sp>
          <p:nvSpPr>
            <p:cNvPr id="63" name="Oval 5">
              <a:extLst>
                <a:ext uri="{FF2B5EF4-FFF2-40B4-BE49-F238E27FC236}">
                  <a16:creationId xmlns:a16="http://schemas.microsoft.com/office/drawing/2014/main" id="{0300CD75-15FB-4DCD-8473-EEE89B0103D8}"/>
                </a:ext>
              </a:extLst>
            </p:cNvPr>
            <p:cNvSpPr>
              <a:spLocks noChangeArrowheads="1"/>
            </p:cNvSpPr>
            <p:nvPr/>
          </p:nvSpPr>
          <p:spPr bwMode="auto">
            <a:xfrm rot="19925028">
              <a:off x="2346" y="2526"/>
              <a:ext cx="1015" cy="69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4" name="Oval 6">
              <a:extLst>
                <a:ext uri="{FF2B5EF4-FFF2-40B4-BE49-F238E27FC236}">
                  <a16:creationId xmlns:a16="http://schemas.microsoft.com/office/drawing/2014/main" id="{6935BF68-C552-4312-A7F1-AD57D2AF8AB0}"/>
                </a:ext>
              </a:extLst>
            </p:cNvPr>
            <p:cNvSpPr>
              <a:spLocks noChangeArrowheads="1"/>
            </p:cNvSpPr>
            <p:nvPr/>
          </p:nvSpPr>
          <p:spPr bwMode="auto">
            <a:xfrm rot="-774972">
              <a:off x="3025" y="2386"/>
              <a:ext cx="887" cy="64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5" name="Oval 7">
              <a:extLst>
                <a:ext uri="{FF2B5EF4-FFF2-40B4-BE49-F238E27FC236}">
                  <a16:creationId xmlns:a16="http://schemas.microsoft.com/office/drawing/2014/main" id="{73D2A508-7AFB-4150-A0A1-E0E2620A7B4A}"/>
                </a:ext>
              </a:extLst>
            </p:cNvPr>
            <p:cNvSpPr>
              <a:spLocks noChangeArrowheads="1"/>
            </p:cNvSpPr>
            <p:nvPr/>
          </p:nvSpPr>
          <p:spPr bwMode="auto">
            <a:xfrm rot="-174972">
              <a:off x="3673" y="2621"/>
              <a:ext cx="655" cy="83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6" name="Oval 8">
              <a:extLst>
                <a:ext uri="{FF2B5EF4-FFF2-40B4-BE49-F238E27FC236}">
                  <a16:creationId xmlns:a16="http://schemas.microsoft.com/office/drawing/2014/main" id="{4830F403-2D95-472A-97B8-7E34F42CE436}"/>
                </a:ext>
              </a:extLst>
            </p:cNvPr>
            <p:cNvSpPr>
              <a:spLocks noChangeArrowheads="1"/>
            </p:cNvSpPr>
            <p:nvPr/>
          </p:nvSpPr>
          <p:spPr bwMode="auto">
            <a:xfrm rot="-3234972">
              <a:off x="3754" y="3108"/>
              <a:ext cx="687" cy="610"/>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7" name="Oval 9">
              <a:extLst>
                <a:ext uri="{FF2B5EF4-FFF2-40B4-BE49-F238E27FC236}">
                  <a16:creationId xmlns:a16="http://schemas.microsoft.com/office/drawing/2014/main" id="{B888941C-BF8F-4B57-95F1-DC3FFCE6FBC2}"/>
                </a:ext>
              </a:extLst>
            </p:cNvPr>
            <p:cNvSpPr>
              <a:spLocks noChangeArrowheads="1"/>
            </p:cNvSpPr>
            <p:nvPr/>
          </p:nvSpPr>
          <p:spPr bwMode="auto">
            <a:xfrm rot="-1674972">
              <a:off x="3052" y="3445"/>
              <a:ext cx="1110" cy="77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8" name="Oval 10">
              <a:extLst>
                <a:ext uri="{FF2B5EF4-FFF2-40B4-BE49-F238E27FC236}">
                  <a16:creationId xmlns:a16="http://schemas.microsoft.com/office/drawing/2014/main" id="{D03AA6AC-4D2E-4239-993E-1DB85172BB9A}"/>
                </a:ext>
              </a:extLst>
            </p:cNvPr>
            <p:cNvSpPr>
              <a:spLocks noChangeArrowheads="1"/>
            </p:cNvSpPr>
            <p:nvPr/>
          </p:nvSpPr>
          <p:spPr bwMode="auto">
            <a:xfrm rot="-594972">
              <a:off x="2616" y="3772"/>
              <a:ext cx="793" cy="533"/>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69" name="Oval 11">
              <a:extLst>
                <a:ext uri="{FF2B5EF4-FFF2-40B4-BE49-F238E27FC236}">
                  <a16:creationId xmlns:a16="http://schemas.microsoft.com/office/drawing/2014/main" id="{3A027053-8EEE-4667-B3D2-9502BD70F810}"/>
                </a:ext>
              </a:extLst>
            </p:cNvPr>
            <p:cNvSpPr>
              <a:spLocks noChangeArrowheads="1"/>
            </p:cNvSpPr>
            <p:nvPr/>
          </p:nvSpPr>
          <p:spPr bwMode="auto">
            <a:xfrm rot="-1674972">
              <a:off x="2311" y="3539"/>
              <a:ext cx="503" cy="631"/>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70" name="Oval 12">
              <a:extLst>
                <a:ext uri="{FF2B5EF4-FFF2-40B4-BE49-F238E27FC236}">
                  <a16:creationId xmlns:a16="http://schemas.microsoft.com/office/drawing/2014/main" id="{07DEFDFE-19CD-4D32-AA53-5B653D29790B}"/>
                </a:ext>
              </a:extLst>
            </p:cNvPr>
            <p:cNvSpPr>
              <a:spLocks noChangeArrowheads="1"/>
            </p:cNvSpPr>
            <p:nvPr/>
          </p:nvSpPr>
          <p:spPr bwMode="auto">
            <a:xfrm rot="-3534972">
              <a:off x="2160" y="3115"/>
              <a:ext cx="695" cy="504"/>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71" name="Freeform 13">
              <a:extLst>
                <a:ext uri="{FF2B5EF4-FFF2-40B4-BE49-F238E27FC236}">
                  <a16:creationId xmlns:a16="http://schemas.microsoft.com/office/drawing/2014/main" id="{70C9ED2A-7837-44E5-A421-823ED1FF5C42}"/>
                </a:ext>
              </a:extLst>
            </p:cNvPr>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400"/>
              <a:endParaRPr lang="zh-CN" altLang="en-US">
                <a:solidFill>
                  <a:prstClr val="black"/>
                </a:solidFill>
                <a:latin typeface="等线" panose="020F0502020204030204"/>
                <a:ea typeface="等线" panose="02010600030101010101" pitchFamily="2" charset="-122"/>
              </a:endParaRPr>
            </a:p>
          </p:txBody>
        </p:sp>
      </p:grpSp>
      <p:sp>
        <p:nvSpPr>
          <p:cNvPr id="72" name="Line 14">
            <a:extLst>
              <a:ext uri="{FF2B5EF4-FFF2-40B4-BE49-F238E27FC236}">
                <a16:creationId xmlns:a16="http://schemas.microsoft.com/office/drawing/2014/main" id="{0891A0BC-3BC7-41F3-94D6-BB50B39CB34F}"/>
              </a:ext>
            </a:extLst>
          </p:cNvPr>
          <p:cNvSpPr>
            <a:spLocks noChangeShapeType="1"/>
          </p:cNvSpPr>
          <p:nvPr/>
        </p:nvSpPr>
        <p:spPr bwMode="auto">
          <a:xfrm flipV="1">
            <a:off x="4549922" y="2365604"/>
            <a:ext cx="1281113" cy="55562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3" name="Line 15">
            <a:extLst>
              <a:ext uri="{FF2B5EF4-FFF2-40B4-BE49-F238E27FC236}">
                <a16:creationId xmlns:a16="http://schemas.microsoft.com/office/drawing/2014/main" id="{A1D81A9E-2BB6-4914-B4A6-EEB442C10E90}"/>
              </a:ext>
            </a:extLst>
          </p:cNvPr>
          <p:cNvSpPr>
            <a:spLocks noChangeShapeType="1"/>
          </p:cNvSpPr>
          <p:nvPr/>
        </p:nvSpPr>
        <p:spPr bwMode="auto">
          <a:xfrm>
            <a:off x="5988197" y="2440216"/>
            <a:ext cx="757238" cy="1398588"/>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4" name="Line 16">
            <a:extLst>
              <a:ext uri="{FF2B5EF4-FFF2-40B4-BE49-F238E27FC236}">
                <a16:creationId xmlns:a16="http://schemas.microsoft.com/office/drawing/2014/main" id="{7EE4CC0C-B1BD-4324-AA8C-0CCD258479FD}"/>
              </a:ext>
            </a:extLst>
          </p:cNvPr>
          <p:cNvSpPr>
            <a:spLocks noChangeShapeType="1"/>
          </p:cNvSpPr>
          <p:nvPr/>
        </p:nvSpPr>
        <p:spPr bwMode="auto">
          <a:xfrm flipH="1">
            <a:off x="3794272" y="3013304"/>
            <a:ext cx="665163" cy="1255712"/>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5" name="Line 17">
            <a:extLst>
              <a:ext uri="{FF2B5EF4-FFF2-40B4-BE49-F238E27FC236}">
                <a16:creationId xmlns:a16="http://schemas.microsoft.com/office/drawing/2014/main" id="{22AE7A13-C607-4745-AF1D-13D18E4CD730}"/>
              </a:ext>
            </a:extLst>
          </p:cNvPr>
          <p:cNvSpPr>
            <a:spLocks noChangeShapeType="1"/>
          </p:cNvSpPr>
          <p:nvPr/>
        </p:nvSpPr>
        <p:spPr bwMode="auto">
          <a:xfrm>
            <a:off x="3835547" y="4446816"/>
            <a:ext cx="1520825" cy="882650"/>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6" name="Line 18">
            <a:extLst>
              <a:ext uri="{FF2B5EF4-FFF2-40B4-BE49-F238E27FC236}">
                <a16:creationId xmlns:a16="http://schemas.microsoft.com/office/drawing/2014/main" id="{CC842387-BAC8-46E1-9552-AB25883DBDC8}"/>
              </a:ext>
            </a:extLst>
          </p:cNvPr>
          <p:cNvSpPr>
            <a:spLocks noChangeShapeType="1"/>
          </p:cNvSpPr>
          <p:nvPr/>
        </p:nvSpPr>
        <p:spPr bwMode="auto">
          <a:xfrm flipV="1">
            <a:off x="5419872" y="4115029"/>
            <a:ext cx="1325563" cy="1306512"/>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7" name="Line 19">
            <a:extLst>
              <a:ext uri="{FF2B5EF4-FFF2-40B4-BE49-F238E27FC236}">
                <a16:creationId xmlns:a16="http://schemas.microsoft.com/office/drawing/2014/main" id="{8DC15BED-2D3D-485D-957E-1E6BB54B9C99}"/>
              </a:ext>
            </a:extLst>
          </p:cNvPr>
          <p:cNvSpPr>
            <a:spLocks noChangeShapeType="1"/>
          </p:cNvSpPr>
          <p:nvPr/>
        </p:nvSpPr>
        <p:spPr bwMode="auto">
          <a:xfrm>
            <a:off x="4602310" y="3019654"/>
            <a:ext cx="2125662" cy="946150"/>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8" name="Line 20">
            <a:extLst>
              <a:ext uri="{FF2B5EF4-FFF2-40B4-BE49-F238E27FC236}">
                <a16:creationId xmlns:a16="http://schemas.microsoft.com/office/drawing/2014/main" id="{428C8F3C-5A8A-4293-8128-DC5926CDF3B6}"/>
              </a:ext>
            </a:extLst>
          </p:cNvPr>
          <p:cNvSpPr>
            <a:spLocks noChangeShapeType="1"/>
          </p:cNvSpPr>
          <p:nvPr/>
        </p:nvSpPr>
        <p:spPr bwMode="auto">
          <a:xfrm>
            <a:off x="4500710" y="2856141"/>
            <a:ext cx="1000125" cy="2471738"/>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9" name="Line 21">
            <a:extLst>
              <a:ext uri="{FF2B5EF4-FFF2-40B4-BE49-F238E27FC236}">
                <a16:creationId xmlns:a16="http://schemas.microsoft.com/office/drawing/2014/main" id="{0524CEAC-939D-4946-954F-FD31D9B01211}"/>
              </a:ext>
            </a:extLst>
          </p:cNvPr>
          <p:cNvSpPr>
            <a:spLocks noChangeShapeType="1"/>
          </p:cNvSpPr>
          <p:nvPr/>
        </p:nvSpPr>
        <p:spPr bwMode="auto">
          <a:xfrm flipV="1">
            <a:off x="4824560" y="5399316"/>
            <a:ext cx="639762" cy="549275"/>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0" name="Line 22">
            <a:extLst>
              <a:ext uri="{FF2B5EF4-FFF2-40B4-BE49-F238E27FC236}">
                <a16:creationId xmlns:a16="http://schemas.microsoft.com/office/drawing/2014/main" id="{04D8BFED-6443-422D-87F5-CA14790229BA}"/>
              </a:ext>
            </a:extLst>
          </p:cNvPr>
          <p:cNvSpPr>
            <a:spLocks noChangeShapeType="1"/>
          </p:cNvSpPr>
          <p:nvPr/>
        </p:nvSpPr>
        <p:spPr bwMode="auto">
          <a:xfrm rot="16200000">
            <a:off x="5748485" y="2049691"/>
            <a:ext cx="336550"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1" name="Line 23">
            <a:extLst>
              <a:ext uri="{FF2B5EF4-FFF2-40B4-BE49-F238E27FC236}">
                <a16:creationId xmlns:a16="http://schemas.microsoft.com/office/drawing/2014/main" id="{B26D54ED-DAE5-4000-8F17-4DCBBBB65C5D}"/>
              </a:ext>
            </a:extLst>
          </p:cNvPr>
          <p:cNvSpPr>
            <a:spLocks noChangeShapeType="1"/>
          </p:cNvSpPr>
          <p:nvPr/>
        </p:nvSpPr>
        <p:spPr bwMode="auto">
          <a:xfrm>
            <a:off x="6837510" y="4115029"/>
            <a:ext cx="639762" cy="100806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2" name="Line 24">
            <a:extLst>
              <a:ext uri="{FF2B5EF4-FFF2-40B4-BE49-F238E27FC236}">
                <a16:creationId xmlns:a16="http://schemas.microsoft.com/office/drawing/2014/main" id="{D015CF55-62C6-4355-B9C5-8CAA4C1887D5}"/>
              </a:ext>
            </a:extLst>
          </p:cNvPr>
          <p:cNvSpPr>
            <a:spLocks noChangeShapeType="1"/>
          </p:cNvSpPr>
          <p:nvPr/>
        </p:nvSpPr>
        <p:spPr bwMode="auto">
          <a:xfrm flipV="1">
            <a:off x="2916385" y="4372204"/>
            <a:ext cx="644525" cy="635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3" name="Line 25">
            <a:extLst>
              <a:ext uri="{FF2B5EF4-FFF2-40B4-BE49-F238E27FC236}">
                <a16:creationId xmlns:a16="http://schemas.microsoft.com/office/drawing/2014/main" id="{0EB5F0B2-E7FC-44A2-B4B1-20F9186E5DC4}"/>
              </a:ext>
            </a:extLst>
          </p:cNvPr>
          <p:cNvSpPr>
            <a:spLocks noChangeShapeType="1"/>
          </p:cNvSpPr>
          <p:nvPr/>
        </p:nvSpPr>
        <p:spPr bwMode="auto">
          <a:xfrm rot="5400000" flipH="1">
            <a:off x="4073673" y="2481491"/>
            <a:ext cx="773112" cy="1587"/>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4" name="Text Box 26">
            <a:extLst>
              <a:ext uri="{FF2B5EF4-FFF2-40B4-BE49-F238E27FC236}">
                <a16:creationId xmlns:a16="http://schemas.microsoft.com/office/drawing/2014/main" id="{8B6F7B8B-EE7D-42D2-908D-D7DE4D3557CA}"/>
              </a:ext>
            </a:extLst>
          </p:cNvPr>
          <p:cNvSpPr txBox="1">
            <a:spLocks noChangeArrowheads="1"/>
          </p:cNvSpPr>
          <p:nvPr/>
        </p:nvSpPr>
        <p:spPr bwMode="auto">
          <a:xfrm>
            <a:off x="2571897" y="3737204"/>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a:t>
            </a:r>
            <a:endPar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5" name="Oval 27">
            <a:extLst>
              <a:ext uri="{FF2B5EF4-FFF2-40B4-BE49-F238E27FC236}">
                <a16:creationId xmlns:a16="http://schemas.microsoft.com/office/drawing/2014/main" id="{95AFE7C1-0B80-4713-A7D3-BF75E82080CE}"/>
              </a:ext>
            </a:extLst>
          </p:cNvPr>
          <p:cNvSpPr>
            <a:spLocks noChangeArrowheads="1"/>
          </p:cNvSpPr>
          <p:nvPr/>
        </p:nvSpPr>
        <p:spPr bwMode="auto">
          <a:xfrm>
            <a:off x="3545035" y="4115029"/>
            <a:ext cx="457200" cy="458787"/>
          </a:xfrm>
          <a:prstGeom prst="ellipse">
            <a:avLst/>
          </a:prstGeom>
          <a:solidFill>
            <a:srgbClr val="FFC000"/>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a:t>
            </a:r>
          </a:p>
        </p:txBody>
      </p:sp>
      <p:sp>
        <p:nvSpPr>
          <p:cNvPr id="86" name="Line 28">
            <a:extLst>
              <a:ext uri="{FF2B5EF4-FFF2-40B4-BE49-F238E27FC236}">
                <a16:creationId xmlns:a16="http://schemas.microsoft.com/office/drawing/2014/main" id="{052D9ABD-FCCB-4832-A011-B325F96ACA7D}"/>
              </a:ext>
            </a:extLst>
          </p:cNvPr>
          <p:cNvSpPr>
            <a:spLocks noChangeShapeType="1"/>
          </p:cNvSpPr>
          <p:nvPr/>
        </p:nvSpPr>
        <p:spPr bwMode="auto">
          <a:xfrm flipV="1">
            <a:off x="6837510" y="3518129"/>
            <a:ext cx="806450" cy="41275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7" name="AutoShape 29">
            <a:extLst>
              <a:ext uri="{FF2B5EF4-FFF2-40B4-BE49-F238E27FC236}">
                <a16:creationId xmlns:a16="http://schemas.microsoft.com/office/drawing/2014/main" id="{5A02B5D1-3379-4B3E-A2D5-638F9FC75DF2}"/>
              </a:ext>
            </a:extLst>
          </p:cNvPr>
          <p:cNvSpPr>
            <a:spLocks noChangeArrowheads="1"/>
          </p:cNvSpPr>
          <p:nvPr/>
        </p:nvSpPr>
        <p:spPr bwMode="auto">
          <a:xfrm flipV="1">
            <a:off x="6389835" y="5766029"/>
            <a:ext cx="1655762" cy="425450"/>
          </a:xfrm>
          <a:prstGeom prst="wedgeRoundRectCallout">
            <a:avLst>
              <a:gd name="adj1" fmla="val -60454"/>
              <a:gd name="adj2" fmla="val 98880"/>
              <a:gd name="adj3" fmla="val 16667"/>
            </a:avLst>
          </a:prstGeom>
          <a:solidFill>
            <a:sysClr val="window" lastClr="FFFFFF"/>
          </a:solidFill>
          <a:ln w="28575">
            <a:solidFill>
              <a:srgbClr val="009FF6"/>
            </a:solidFill>
            <a:miter lim="800000"/>
            <a:headEnd/>
            <a:tailEnd/>
          </a:ln>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88" name="Text Box 30">
            <a:extLst>
              <a:ext uri="{FF2B5EF4-FFF2-40B4-BE49-F238E27FC236}">
                <a16:creationId xmlns:a16="http://schemas.microsoft.com/office/drawing/2014/main" id="{9F4422C6-E71D-4B9B-A403-7DA0B5DA8BD4}"/>
              </a:ext>
            </a:extLst>
          </p:cNvPr>
          <p:cNvSpPr txBox="1">
            <a:spLocks noChangeArrowheads="1"/>
          </p:cNvSpPr>
          <p:nvPr/>
        </p:nvSpPr>
        <p:spPr bwMode="auto">
          <a:xfrm>
            <a:off x="6493022" y="5794604"/>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2000">
                <a:solidFill>
                  <a:prstClr val="black"/>
                </a:solidFill>
                <a:latin typeface="思源黑体 CN Normal" panose="020B0400000000000000" pitchFamily="34" charset="-122"/>
                <a:ea typeface="思源黑体 CN Normal" panose="020B0400000000000000" pitchFamily="34" charset="-122"/>
                <a:cs typeface="Arial" panose="020B0604020202020204" pitchFamily="34" charset="0"/>
              </a:rPr>
              <a:t>分组交换网</a:t>
            </a:r>
          </a:p>
        </p:txBody>
      </p:sp>
      <p:pic>
        <p:nvPicPr>
          <p:cNvPr id="89" name="Picture 31">
            <a:extLst>
              <a:ext uri="{FF2B5EF4-FFF2-40B4-BE49-F238E27FC236}">
                <a16:creationId xmlns:a16="http://schemas.microsoft.com/office/drawing/2014/main" id="{4BB3FA82-3FB6-4994-AB44-C3129C3E60DC}"/>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602435" y="1438504"/>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2">
            <a:extLst>
              <a:ext uri="{FF2B5EF4-FFF2-40B4-BE49-F238E27FC236}">
                <a16:creationId xmlns:a16="http://schemas.microsoft.com/office/drawing/2014/main" id="{920D8131-35B7-4059-87EF-774CA184210B}"/>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29660" y="3153004"/>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3">
            <a:extLst>
              <a:ext uri="{FF2B5EF4-FFF2-40B4-BE49-F238E27FC236}">
                <a16:creationId xmlns:a16="http://schemas.microsoft.com/office/drawing/2014/main" id="{15181502-74F4-4A17-BDBF-798E50AF5262}"/>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59435" y="5758091"/>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34">
            <a:extLst>
              <a:ext uri="{FF2B5EF4-FFF2-40B4-BE49-F238E27FC236}">
                <a16:creationId xmlns:a16="http://schemas.microsoft.com/office/drawing/2014/main" id="{7401C499-A130-4CC5-B278-EAB06A3A076E}"/>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294710" y="494052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35">
            <a:extLst>
              <a:ext uri="{FF2B5EF4-FFF2-40B4-BE49-F238E27FC236}">
                <a16:creationId xmlns:a16="http://schemas.microsoft.com/office/drawing/2014/main" id="{0A19F673-F543-45A2-9A84-4643AA051DBC}"/>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184797" y="1636941"/>
            <a:ext cx="5873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Oval 36">
            <a:extLst>
              <a:ext uri="{FF2B5EF4-FFF2-40B4-BE49-F238E27FC236}">
                <a16:creationId xmlns:a16="http://schemas.microsoft.com/office/drawing/2014/main" id="{8F5698A2-ABA8-4DC5-A9F1-CD5A1901882B}"/>
              </a:ext>
            </a:extLst>
          </p:cNvPr>
          <p:cNvSpPr>
            <a:spLocks noChangeArrowheads="1"/>
          </p:cNvSpPr>
          <p:nvPr/>
        </p:nvSpPr>
        <p:spPr bwMode="auto">
          <a:xfrm>
            <a:off x="4268935" y="2748191"/>
            <a:ext cx="457200" cy="458788"/>
          </a:xfrm>
          <a:prstGeom prst="ellipse">
            <a:avLst/>
          </a:prstGeom>
          <a:solidFill>
            <a:srgbClr val="FFC000"/>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p>
        </p:txBody>
      </p:sp>
      <p:sp>
        <p:nvSpPr>
          <p:cNvPr id="95" name="Oval 37">
            <a:extLst>
              <a:ext uri="{FF2B5EF4-FFF2-40B4-BE49-F238E27FC236}">
                <a16:creationId xmlns:a16="http://schemas.microsoft.com/office/drawing/2014/main" id="{B4C5BD1E-4C16-447A-9414-CEE0A3D88615}"/>
              </a:ext>
            </a:extLst>
          </p:cNvPr>
          <p:cNvSpPr>
            <a:spLocks noChangeArrowheads="1"/>
          </p:cNvSpPr>
          <p:nvPr/>
        </p:nvSpPr>
        <p:spPr bwMode="auto">
          <a:xfrm>
            <a:off x="5689747" y="2137004"/>
            <a:ext cx="457200" cy="458787"/>
          </a:xfrm>
          <a:prstGeom prst="ellipse">
            <a:avLst/>
          </a:prstGeom>
          <a:solidFill>
            <a:srgbClr val="FFC000"/>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p>
        </p:txBody>
      </p:sp>
      <p:sp>
        <p:nvSpPr>
          <p:cNvPr id="96" name="Oval 38">
            <a:extLst>
              <a:ext uri="{FF2B5EF4-FFF2-40B4-BE49-F238E27FC236}">
                <a16:creationId xmlns:a16="http://schemas.microsoft.com/office/drawing/2014/main" id="{6A644793-AD67-4A49-BBE7-E4761B12D0F9}"/>
              </a:ext>
            </a:extLst>
          </p:cNvPr>
          <p:cNvSpPr>
            <a:spLocks noChangeArrowheads="1"/>
          </p:cNvSpPr>
          <p:nvPr/>
        </p:nvSpPr>
        <p:spPr bwMode="auto">
          <a:xfrm>
            <a:off x="6543822" y="3765779"/>
            <a:ext cx="457200" cy="458787"/>
          </a:xfrm>
          <a:prstGeom prst="ellipse">
            <a:avLst/>
          </a:prstGeom>
          <a:solidFill>
            <a:srgbClr val="FFC000"/>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p>
        </p:txBody>
      </p:sp>
      <p:sp>
        <p:nvSpPr>
          <p:cNvPr id="97" name="Oval 39">
            <a:extLst>
              <a:ext uri="{FF2B5EF4-FFF2-40B4-BE49-F238E27FC236}">
                <a16:creationId xmlns:a16="http://schemas.microsoft.com/office/drawing/2014/main" id="{7048BE23-EAC8-4F4C-8E1A-6CFC1C18C45C}"/>
              </a:ext>
            </a:extLst>
          </p:cNvPr>
          <p:cNvSpPr>
            <a:spLocks noChangeArrowheads="1"/>
          </p:cNvSpPr>
          <p:nvPr/>
        </p:nvSpPr>
        <p:spPr bwMode="auto">
          <a:xfrm>
            <a:off x="5235722" y="5084991"/>
            <a:ext cx="457200" cy="458788"/>
          </a:xfrm>
          <a:prstGeom prst="ellipse">
            <a:avLst/>
          </a:prstGeom>
          <a:solidFill>
            <a:srgbClr val="FFC000"/>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p>
        </p:txBody>
      </p:sp>
      <p:sp>
        <p:nvSpPr>
          <p:cNvPr id="98" name="Text Box 40">
            <a:extLst>
              <a:ext uri="{FF2B5EF4-FFF2-40B4-BE49-F238E27FC236}">
                <a16:creationId xmlns:a16="http://schemas.microsoft.com/office/drawing/2014/main" id="{DAFC61CB-3817-4FFC-8155-9CCAAA5E6353}"/>
              </a:ext>
            </a:extLst>
          </p:cNvPr>
          <p:cNvSpPr txBox="1">
            <a:spLocks noChangeArrowheads="1"/>
          </p:cNvSpPr>
          <p:nvPr/>
        </p:nvSpPr>
        <p:spPr bwMode="auto">
          <a:xfrm>
            <a:off x="6966097" y="4894491"/>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5</a:t>
            </a:r>
            <a:endPar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9" name="Text Box 41">
            <a:extLst>
              <a:ext uri="{FF2B5EF4-FFF2-40B4-BE49-F238E27FC236}">
                <a16:creationId xmlns:a16="http://schemas.microsoft.com/office/drawing/2014/main" id="{47BCB07D-8C26-4872-9A28-EE63B628CF75}"/>
              </a:ext>
            </a:extLst>
          </p:cNvPr>
          <p:cNvSpPr txBox="1">
            <a:spLocks noChangeArrowheads="1"/>
          </p:cNvSpPr>
          <p:nvPr/>
        </p:nvSpPr>
        <p:spPr bwMode="auto">
          <a:xfrm>
            <a:off x="7974160" y="3094266"/>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6</a:t>
            </a:r>
            <a:endPar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0" name="Text Box 42">
            <a:extLst>
              <a:ext uri="{FF2B5EF4-FFF2-40B4-BE49-F238E27FC236}">
                <a16:creationId xmlns:a16="http://schemas.microsoft.com/office/drawing/2014/main" id="{BDFE219E-A8DD-4A02-B26C-DBE24A224D64}"/>
              </a:ext>
            </a:extLst>
          </p:cNvPr>
          <p:cNvSpPr txBox="1">
            <a:spLocks noChangeArrowheads="1"/>
          </p:cNvSpPr>
          <p:nvPr/>
        </p:nvSpPr>
        <p:spPr bwMode="auto">
          <a:xfrm>
            <a:off x="5237310" y="1438504"/>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4</a:t>
            </a:r>
            <a:endPar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1" name="Text Box 43">
            <a:extLst>
              <a:ext uri="{FF2B5EF4-FFF2-40B4-BE49-F238E27FC236}">
                <a16:creationId xmlns:a16="http://schemas.microsoft.com/office/drawing/2014/main" id="{9D0DDD18-6D1D-4D86-8F79-FEC2C40CB0A2}"/>
              </a:ext>
            </a:extLst>
          </p:cNvPr>
          <p:cNvSpPr txBox="1">
            <a:spLocks noChangeArrowheads="1"/>
          </p:cNvSpPr>
          <p:nvPr/>
        </p:nvSpPr>
        <p:spPr bwMode="auto">
          <a:xfrm>
            <a:off x="3868885" y="1582966"/>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2</a:t>
            </a:r>
            <a:endParaRPr kumimoji="1" lang="en-US" altLang="zh-CN" sz="20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2" name="Text Box 44">
            <a:extLst>
              <a:ext uri="{FF2B5EF4-FFF2-40B4-BE49-F238E27FC236}">
                <a16:creationId xmlns:a16="http://schemas.microsoft.com/office/drawing/2014/main" id="{87F96B25-132F-4834-AE1A-AC4D3116DEE1}"/>
              </a:ext>
            </a:extLst>
          </p:cNvPr>
          <p:cNvSpPr txBox="1">
            <a:spLocks noChangeArrowheads="1"/>
          </p:cNvSpPr>
          <p:nvPr/>
        </p:nvSpPr>
        <p:spPr bwMode="auto">
          <a:xfrm>
            <a:off x="4084785" y="5831116"/>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solidFill>
                  <a:prstClr val="black"/>
                </a:solidFill>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3" name="Picture 46">
            <a:extLst>
              <a:ext uri="{FF2B5EF4-FFF2-40B4-BE49-F238E27FC236}">
                <a16:creationId xmlns:a16="http://schemas.microsoft.com/office/drawing/2014/main" id="{0077DAE7-66A0-4BAA-B9E6-B63659CFAC0B}"/>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500460" y="4115029"/>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 Box 49">
            <a:extLst>
              <a:ext uri="{FF2B5EF4-FFF2-40B4-BE49-F238E27FC236}">
                <a16:creationId xmlns:a16="http://schemas.microsoft.com/office/drawing/2014/main" id="{8123019B-0D22-4829-A888-B37D3FE03512}"/>
              </a:ext>
            </a:extLst>
          </p:cNvPr>
          <p:cNvSpPr txBox="1">
            <a:spLocks noChangeArrowheads="1"/>
          </p:cNvSpPr>
          <p:nvPr/>
        </p:nvSpPr>
        <p:spPr bwMode="auto">
          <a:xfrm>
            <a:off x="7999188" y="4762329"/>
            <a:ext cx="1525011" cy="830997"/>
          </a:xfrm>
          <a:prstGeom prst="rect">
            <a:avLst/>
          </a:prstGeom>
          <a:noFill/>
          <a:ln w="28575">
            <a:solidFill>
              <a:srgbClr val="009FF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kumimoji="1"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向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kumimoji="1"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发送分组</a:t>
            </a:r>
          </a:p>
        </p:txBody>
      </p:sp>
      <p:sp>
        <p:nvSpPr>
          <p:cNvPr id="105" name="Text Box 56">
            <a:extLst>
              <a:ext uri="{FF2B5EF4-FFF2-40B4-BE49-F238E27FC236}">
                <a16:creationId xmlns:a16="http://schemas.microsoft.com/office/drawing/2014/main" id="{7902EFD0-6D16-47FD-8333-6CD21FD299E7}"/>
              </a:ext>
            </a:extLst>
          </p:cNvPr>
          <p:cNvSpPr txBox="1">
            <a:spLocks noChangeArrowheads="1"/>
          </p:cNvSpPr>
          <p:nvPr/>
        </p:nvSpPr>
        <p:spPr bwMode="auto">
          <a:xfrm>
            <a:off x="2140097" y="2446566"/>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2000" dirty="0">
                <a:solidFill>
                  <a:prstClr val="black"/>
                </a:solidFill>
                <a:latin typeface="思源黑体 CN Normal" panose="020B0400000000000000" pitchFamily="34" charset="-122"/>
                <a:ea typeface="思源黑体 CN Normal" panose="020B0400000000000000" pitchFamily="34" charset="-122"/>
                <a:cs typeface="Arial" panose="020B0604020202020204" pitchFamily="34" charset="0"/>
              </a:rPr>
              <a:t>结点交换机</a:t>
            </a:r>
          </a:p>
        </p:txBody>
      </p:sp>
      <p:sp>
        <p:nvSpPr>
          <p:cNvPr id="106" name="Text Box 57">
            <a:extLst>
              <a:ext uri="{FF2B5EF4-FFF2-40B4-BE49-F238E27FC236}">
                <a16:creationId xmlns:a16="http://schemas.microsoft.com/office/drawing/2014/main" id="{F9FE614C-0FDC-470D-B010-5023EECC5BB2}"/>
              </a:ext>
            </a:extLst>
          </p:cNvPr>
          <p:cNvSpPr txBox="1">
            <a:spLocks noChangeArrowheads="1"/>
          </p:cNvSpPr>
          <p:nvPr/>
        </p:nvSpPr>
        <p:spPr bwMode="auto">
          <a:xfrm>
            <a:off x="2119667" y="3238729"/>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2000" dirty="0">
                <a:solidFill>
                  <a:prstClr val="black"/>
                </a:solidFill>
                <a:latin typeface="思源黑体 CN Normal" panose="020B0400000000000000" pitchFamily="34" charset="-122"/>
                <a:ea typeface="思源黑体 CN Normal" panose="020B0400000000000000" pitchFamily="34" charset="-122"/>
                <a:cs typeface="Arial" panose="020B0604020202020204" pitchFamily="34" charset="0"/>
              </a:rPr>
              <a:t>主机</a:t>
            </a:r>
          </a:p>
        </p:txBody>
      </p:sp>
      <p:sp>
        <p:nvSpPr>
          <p:cNvPr id="107" name="Line 58">
            <a:extLst>
              <a:ext uri="{FF2B5EF4-FFF2-40B4-BE49-F238E27FC236}">
                <a16:creationId xmlns:a16="http://schemas.microsoft.com/office/drawing/2014/main" id="{3BD3A72E-AE4E-41E5-8382-7FF560A4E392}"/>
              </a:ext>
            </a:extLst>
          </p:cNvPr>
          <p:cNvSpPr>
            <a:spLocks noChangeShapeType="1"/>
          </p:cNvSpPr>
          <p:nvPr/>
        </p:nvSpPr>
        <p:spPr bwMode="auto">
          <a:xfrm>
            <a:off x="3508522" y="2662466"/>
            <a:ext cx="792163" cy="215900"/>
          </a:xfrm>
          <a:prstGeom prst="line">
            <a:avLst/>
          </a:prstGeom>
          <a:noFill/>
          <a:ln w="28575">
            <a:solidFill>
              <a:srgbClr val="ED7D31"/>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8" name="Line 59">
            <a:extLst>
              <a:ext uri="{FF2B5EF4-FFF2-40B4-BE49-F238E27FC236}">
                <a16:creationId xmlns:a16="http://schemas.microsoft.com/office/drawing/2014/main" id="{3E480E52-7CF7-4988-A864-E4F3CCFCA1C9}"/>
              </a:ext>
            </a:extLst>
          </p:cNvPr>
          <p:cNvSpPr>
            <a:spLocks noChangeShapeType="1"/>
          </p:cNvSpPr>
          <p:nvPr/>
        </p:nvSpPr>
        <p:spPr bwMode="auto">
          <a:xfrm>
            <a:off x="2439302" y="3581629"/>
            <a:ext cx="205620" cy="593725"/>
          </a:xfrm>
          <a:prstGeom prst="line">
            <a:avLst/>
          </a:prstGeom>
          <a:noFill/>
          <a:ln w="28575">
            <a:solidFill>
              <a:srgbClr val="ED7D31"/>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09" name="Rectangle 45">
            <a:extLst>
              <a:ext uri="{FF2B5EF4-FFF2-40B4-BE49-F238E27FC236}">
                <a16:creationId xmlns:a16="http://schemas.microsoft.com/office/drawing/2014/main" id="{98B8DF7C-E40A-4E13-B0D0-3FB04684565B}"/>
              </a:ext>
            </a:extLst>
          </p:cNvPr>
          <p:cNvSpPr>
            <a:spLocks noChangeArrowheads="1"/>
          </p:cNvSpPr>
          <p:nvPr/>
        </p:nvSpPr>
        <p:spPr bwMode="auto">
          <a:xfrm>
            <a:off x="4373710" y="1787753"/>
            <a:ext cx="217487" cy="217488"/>
          </a:xfrm>
          <a:prstGeom prst="rect">
            <a:avLst/>
          </a:prstGeom>
          <a:solidFill>
            <a:srgbClr val="333399"/>
          </a:solidFill>
          <a:ln w="9525">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0" name="Rectangle 47">
            <a:extLst>
              <a:ext uri="{FF2B5EF4-FFF2-40B4-BE49-F238E27FC236}">
                <a16:creationId xmlns:a16="http://schemas.microsoft.com/office/drawing/2014/main" id="{33509A81-908D-44FD-8EB9-CAFB1F31E4DA}"/>
              </a:ext>
            </a:extLst>
          </p:cNvPr>
          <p:cNvSpPr>
            <a:spLocks noChangeArrowheads="1"/>
          </p:cNvSpPr>
          <p:nvPr/>
        </p:nvSpPr>
        <p:spPr bwMode="auto">
          <a:xfrm>
            <a:off x="2644922" y="4162653"/>
            <a:ext cx="217488" cy="21748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1" name="Rectangle 48">
            <a:extLst>
              <a:ext uri="{FF2B5EF4-FFF2-40B4-BE49-F238E27FC236}">
                <a16:creationId xmlns:a16="http://schemas.microsoft.com/office/drawing/2014/main" id="{BEEB0313-4D8E-4C7C-B4FC-D9C2936A66F3}"/>
              </a:ext>
            </a:extLst>
          </p:cNvPr>
          <p:cNvSpPr>
            <a:spLocks noChangeArrowheads="1"/>
          </p:cNvSpPr>
          <p:nvPr/>
        </p:nvSpPr>
        <p:spPr bwMode="auto">
          <a:xfrm>
            <a:off x="2644922" y="4162653"/>
            <a:ext cx="217488" cy="21748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2" name="Rectangle 51">
            <a:extLst>
              <a:ext uri="{FF2B5EF4-FFF2-40B4-BE49-F238E27FC236}">
                <a16:creationId xmlns:a16="http://schemas.microsoft.com/office/drawing/2014/main" id="{46C5AE28-D7C8-41EC-ACE1-7F3068AFF5F3}"/>
              </a:ext>
            </a:extLst>
          </p:cNvPr>
          <p:cNvSpPr>
            <a:spLocks noChangeArrowheads="1"/>
          </p:cNvSpPr>
          <p:nvPr/>
        </p:nvSpPr>
        <p:spPr bwMode="auto">
          <a:xfrm>
            <a:off x="2644922" y="4162653"/>
            <a:ext cx="217488" cy="217488"/>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3" name="Rectangle 52">
            <a:extLst>
              <a:ext uri="{FF2B5EF4-FFF2-40B4-BE49-F238E27FC236}">
                <a16:creationId xmlns:a16="http://schemas.microsoft.com/office/drawing/2014/main" id="{5B72D938-577B-4482-A523-28212407EB02}"/>
              </a:ext>
            </a:extLst>
          </p:cNvPr>
          <p:cNvSpPr>
            <a:spLocks noChangeArrowheads="1"/>
          </p:cNvSpPr>
          <p:nvPr/>
        </p:nvSpPr>
        <p:spPr bwMode="auto">
          <a:xfrm>
            <a:off x="4373710" y="1787753"/>
            <a:ext cx="217487" cy="217488"/>
          </a:xfrm>
          <a:prstGeom prst="rect">
            <a:avLst/>
          </a:prstGeom>
          <a:solidFill>
            <a:srgbClr val="333399"/>
          </a:solidFill>
          <a:ln w="9525">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4" name="Rectangle 53">
            <a:extLst>
              <a:ext uri="{FF2B5EF4-FFF2-40B4-BE49-F238E27FC236}">
                <a16:creationId xmlns:a16="http://schemas.microsoft.com/office/drawing/2014/main" id="{6C1AE050-2815-4AD8-ADE0-FE8B2846CA25}"/>
              </a:ext>
            </a:extLst>
          </p:cNvPr>
          <p:cNvSpPr>
            <a:spLocks noChangeArrowheads="1"/>
          </p:cNvSpPr>
          <p:nvPr/>
        </p:nvSpPr>
        <p:spPr bwMode="auto">
          <a:xfrm>
            <a:off x="2644922" y="4162653"/>
            <a:ext cx="217488" cy="217488"/>
          </a:xfrm>
          <a:prstGeom prst="rect">
            <a:avLst/>
          </a:prstGeom>
          <a:solidFill>
            <a:srgbClr val="FF0000"/>
          </a:solidFill>
          <a:ln w="9525">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5" name="Rectangle 54">
            <a:extLst>
              <a:ext uri="{FF2B5EF4-FFF2-40B4-BE49-F238E27FC236}">
                <a16:creationId xmlns:a16="http://schemas.microsoft.com/office/drawing/2014/main" id="{183620A3-70A7-4973-A493-557459F5FF50}"/>
              </a:ext>
            </a:extLst>
          </p:cNvPr>
          <p:cNvSpPr>
            <a:spLocks noChangeArrowheads="1"/>
          </p:cNvSpPr>
          <p:nvPr/>
        </p:nvSpPr>
        <p:spPr bwMode="auto">
          <a:xfrm>
            <a:off x="4373710" y="1787753"/>
            <a:ext cx="217487" cy="217488"/>
          </a:xfrm>
          <a:prstGeom prst="rect">
            <a:avLst/>
          </a:prstGeom>
          <a:solidFill>
            <a:srgbClr val="333399"/>
          </a:solidFill>
          <a:ln w="9525">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116" name="Text Box 49">
            <a:extLst>
              <a:ext uri="{FF2B5EF4-FFF2-40B4-BE49-F238E27FC236}">
                <a16:creationId xmlns:a16="http://schemas.microsoft.com/office/drawing/2014/main" id="{9F8CA6D3-C8CD-4535-AFBA-8F292725DC92}"/>
              </a:ext>
            </a:extLst>
          </p:cNvPr>
          <p:cNvSpPr txBox="1">
            <a:spLocks noChangeArrowheads="1"/>
          </p:cNvSpPr>
          <p:nvPr/>
        </p:nvSpPr>
        <p:spPr bwMode="auto">
          <a:xfrm>
            <a:off x="7999188" y="3815444"/>
            <a:ext cx="1525011" cy="830997"/>
          </a:xfrm>
          <a:prstGeom prst="rect">
            <a:avLst/>
          </a:prstGeom>
          <a:noFill/>
          <a:ln w="28575">
            <a:solidFill>
              <a:srgbClr val="009FF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H2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向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H6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发送分组</a:t>
            </a:r>
          </a:p>
        </p:txBody>
      </p:sp>
      <p:grpSp>
        <p:nvGrpSpPr>
          <p:cNvPr id="117" name="组合 116">
            <a:extLst>
              <a:ext uri="{FF2B5EF4-FFF2-40B4-BE49-F238E27FC236}">
                <a16:creationId xmlns:a16="http://schemas.microsoft.com/office/drawing/2014/main" id="{C75FCB46-5A65-4701-97D6-6B3D0D378720}"/>
              </a:ext>
            </a:extLst>
          </p:cNvPr>
          <p:cNvGrpSpPr/>
          <p:nvPr/>
        </p:nvGrpSpPr>
        <p:grpSpPr>
          <a:xfrm>
            <a:off x="6493022" y="1797913"/>
            <a:ext cx="3141685" cy="461665"/>
            <a:chOff x="5628271" y="3984991"/>
            <a:chExt cx="2321003" cy="461665"/>
          </a:xfrm>
        </p:grpSpPr>
        <p:sp>
          <p:nvSpPr>
            <p:cNvPr id="118" name="Rectangle 11">
              <a:extLst>
                <a:ext uri="{FF2B5EF4-FFF2-40B4-BE49-F238E27FC236}">
                  <a16:creationId xmlns:a16="http://schemas.microsoft.com/office/drawing/2014/main" id="{A8AA3158-B65C-4400-8506-6ADEA69927E1}"/>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19" name="矩形 118">
              <a:extLst>
                <a:ext uri="{FF2B5EF4-FFF2-40B4-BE49-F238E27FC236}">
                  <a16:creationId xmlns:a16="http://schemas.microsoft.com/office/drawing/2014/main" id="{99878C79-6796-4B6C-B4B1-B630E13A6561}"/>
                </a:ext>
              </a:extLst>
            </p:cNvPr>
            <p:cNvSpPr/>
            <p:nvPr/>
          </p:nvSpPr>
          <p:spPr>
            <a:xfrm>
              <a:off x="5659013" y="3984991"/>
              <a:ext cx="2290261"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注意分组路径的变化！</a:t>
              </a:r>
            </a:p>
          </p:txBody>
        </p:sp>
      </p:grpSp>
    </p:spTree>
    <p:extLst>
      <p:ext uri="{BB962C8B-B14F-4D97-AF65-F5344CB8AC3E}">
        <p14:creationId xmlns:p14="http://schemas.microsoft.com/office/powerpoint/2010/main" val="33497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53" presetClass="entr" presetSubtype="16"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 calcmode="lin" valueType="num">
                                      <p:cBhvr>
                                        <p:cTn id="10" dur="500" fill="hold"/>
                                        <p:tgtEl>
                                          <p:spTgt spid="62"/>
                                        </p:tgtEl>
                                        <p:attrNameLst>
                                          <p:attrName>ppt_w</p:attrName>
                                        </p:attrNameLst>
                                      </p:cBhvr>
                                      <p:tavLst>
                                        <p:tav tm="0">
                                          <p:val>
                                            <p:fltVal val="0"/>
                                          </p:val>
                                        </p:tav>
                                        <p:tav tm="100000">
                                          <p:val>
                                            <p:strVal val="#ppt_w"/>
                                          </p:val>
                                        </p:tav>
                                      </p:tavLst>
                                    </p:anim>
                                    <p:anim calcmode="lin" valueType="num">
                                      <p:cBhvr>
                                        <p:cTn id="11" dur="500" fill="hold"/>
                                        <p:tgtEl>
                                          <p:spTgt spid="62"/>
                                        </p:tgtEl>
                                        <p:attrNameLst>
                                          <p:attrName>ppt_h</p:attrName>
                                        </p:attrNameLst>
                                      </p:cBhvr>
                                      <p:tavLst>
                                        <p:tav tm="0">
                                          <p:val>
                                            <p:fltVal val="0"/>
                                          </p:val>
                                        </p:tav>
                                        <p:tav tm="100000">
                                          <p:val>
                                            <p:strVal val="#ppt_h"/>
                                          </p:val>
                                        </p:tav>
                                      </p:tavLst>
                                    </p:anim>
                                    <p:animEffect transition="in" filter="fade">
                                      <p:cBhvr>
                                        <p:cTn id="12" dur="500"/>
                                        <p:tgtEl>
                                          <p:spTgt spid="6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500"/>
                                        <p:tgtEl>
                                          <p:spTgt spid="10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fade">
                                      <p:cBhvr>
                                        <p:cTn id="48" dur="500"/>
                                        <p:tgtEl>
                                          <p:spTgt spid="90"/>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fade">
                                      <p:cBhvr>
                                        <p:cTn id="57" dur="500"/>
                                        <p:tgtEl>
                                          <p:spTgt spid="10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fade">
                                      <p:cBhvr>
                                        <p:cTn id="69" dur="500"/>
                                        <p:tgtEl>
                                          <p:spTgt spid="7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500"/>
                                        <p:tgtEl>
                                          <p:spTgt spid="7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500"/>
                                        <p:tgtEl>
                                          <p:spTgt spid="9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par>
                                <p:cTn id="88" presetID="10" presetClass="entr" presetSubtype="0" fill="hold" nodeType="withEffect">
                                  <p:stCondLst>
                                    <p:cond delay="0"/>
                                  </p:stCondLst>
                                  <p:childTnLst>
                                    <p:set>
                                      <p:cBhvr>
                                        <p:cTn id="89" dur="1" fill="hold">
                                          <p:stCondLst>
                                            <p:cond delay="0"/>
                                          </p:stCondLst>
                                        </p:cTn>
                                        <p:tgtEl>
                                          <p:spTgt spid="103"/>
                                        </p:tgtEl>
                                        <p:attrNameLst>
                                          <p:attrName>style.visibility</p:attrName>
                                        </p:attrNameLst>
                                      </p:cBhvr>
                                      <p:to>
                                        <p:strVal val="visible"/>
                                      </p:to>
                                    </p:set>
                                    <p:animEffect transition="in" filter="fade">
                                      <p:cBhvr>
                                        <p:cTn id="90" dur="500"/>
                                        <p:tgtEl>
                                          <p:spTgt spid="103"/>
                                        </p:tgtEl>
                                      </p:cBhvr>
                                    </p:animEffect>
                                  </p:childTnLst>
                                </p:cTn>
                              </p:par>
                              <p:par>
                                <p:cTn id="91" presetID="10" presetClass="entr" presetSubtype="0" fill="hold"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fade">
                                      <p:cBhvr>
                                        <p:cTn id="93" dur="500"/>
                                        <p:tgtEl>
                                          <p:spTgt spid="9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fade">
                                      <p:cBhvr>
                                        <p:cTn id="96" dur="500"/>
                                        <p:tgtEl>
                                          <p:spTgt spid="105"/>
                                        </p:tgtEl>
                                      </p:cBhvr>
                                    </p:animEffect>
                                  </p:childTnLst>
                                </p:cTn>
                              </p:par>
                              <p:par>
                                <p:cTn id="97" presetID="10"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fade">
                                      <p:cBhvr>
                                        <p:cTn id="99" dur="500"/>
                                        <p:tgtEl>
                                          <p:spTgt spid="9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fade">
                                      <p:cBhvr>
                                        <p:cTn id="105" dur="500"/>
                                        <p:tgtEl>
                                          <p:spTgt spid="10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6"/>
                                        </p:tgtEl>
                                        <p:attrNameLst>
                                          <p:attrName>style.visibility</p:attrName>
                                        </p:attrNameLst>
                                      </p:cBhvr>
                                      <p:to>
                                        <p:strVal val="visible"/>
                                      </p:to>
                                    </p:set>
                                    <p:animEffect transition="in" filter="fade">
                                      <p:cBhvr>
                                        <p:cTn id="111" dur="500"/>
                                        <p:tgtEl>
                                          <p:spTgt spid="10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8"/>
                                        </p:tgtEl>
                                        <p:attrNameLst>
                                          <p:attrName>style.visibility</p:attrName>
                                        </p:attrNameLst>
                                      </p:cBhvr>
                                      <p:to>
                                        <p:strVal val="visible"/>
                                      </p:to>
                                    </p:set>
                                    <p:animEffect transition="in" filter="fade">
                                      <p:cBhvr>
                                        <p:cTn id="114" dur="500"/>
                                        <p:tgtEl>
                                          <p:spTgt spid="10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8"/>
                                        </p:tgtEl>
                                        <p:attrNameLst>
                                          <p:attrName>style.visibility</p:attrName>
                                        </p:attrNameLst>
                                      </p:cBhvr>
                                      <p:to>
                                        <p:strVal val="visible"/>
                                      </p:to>
                                    </p:set>
                                    <p:animEffect transition="in" filter="fade">
                                      <p:cBhvr>
                                        <p:cTn id="117" dur="500"/>
                                        <p:tgtEl>
                                          <p:spTgt spid="88"/>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04"/>
                                        </p:tgtEl>
                                        <p:attrNameLst>
                                          <p:attrName>style.visibility</p:attrName>
                                        </p:attrNameLst>
                                      </p:cBhvr>
                                      <p:to>
                                        <p:strVal val="visible"/>
                                      </p:to>
                                    </p:set>
                                  </p:childTnLst>
                                </p:cTn>
                              </p:par>
                            </p:childTnLst>
                          </p:cTn>
                        </p:par>
                        <p:par>
                          <p:cTn id="122" fill="hold">
                            <p:stCondLst>
                              <p:cond delay="0"/>
                            </p:stCondLst>
                            <p:childTnLst>
                              <p:par>
                                <p:cTn id="123" presetID="35" presetClass="emph" presetSubtype="0" repeatCount="3000" fill="hold" grpId="1" nodeType="afterEffect">
                                  <p:stCondLst>
                                    <p:cond delay="0"/>
                                  </p:stCondLst>
                                  <p:childTnLst>
                                    <p:anim calcmode="discrete" valueType="str">
                                      <p:cBhvr>
                                        <p:cTn id="124" dur="1000" fill="hold"/>
                                        <p:tgtEl>
                                          <p:spTgt spid="104"/>
                                        </p:tgtEl>
                                        <p:attrNameLst>
                                          <p:attrName>style.visibility</p:attrName>
                                        </p:attrNameLst>
                                      </p:cBhvr>
                                      <p:tavLst>
                                        <p:tav tm="0">
                                          <p:val>
                                            <p:strVal val="hidden"/>
                                          </p:val>
                                        </p:tav>
                                        <p:tav tm="50000">
                                          <p:val>
                                            <p:strVal val="visible"/>
                                          </p:val>
                                        </p:tav>
                                      </p:tavLst>
                                    </p:anim>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10"/>
                                        </p:tgtEl>
                                        <p:attrNameLst>
                                          <p:attrName>style.visibility</p:attrName>
                                        </p:attrNameLst>
                                      </p:cBhvr>
                                      <p:to>
                                        <p:strVal val="visible"/>
                                      </p:to>
                                    </p:set>
                                  </p:childTnLst>
                                </p:cTn>
                              </p:par>
                            </p:childTnLst>
                          </p:cTn>
                        </p:par>
                        <p:par>
                          <p:cTn id="129" fill="hold">
                            <p:stCondLst>
                              <p:cond delay="0"/>
                            </p:stCondLst>
                            <p:childTnLst>
                              <p:par>
                                <p:cTn id="130" presetID="0" presetClass="path" presetSubtype="0" accel="50000" decel="50000" fill="hold" grpId="1" nodeType="afterEffect">
                                  <p:stCondLst>
                                    <p:cond delay="0"/>
                                  </p:stCondLst>
                                  <p:childTnLst>
                                    <p:animMotion origin="layout" path="M -1.25E-6 4.81481E-6 L 0.08034 4.81481E-6 L 0.22188 0.15 L 0.33646 -0.04445 L 0.40117 0.1331 " pathEditMode="relative" rAng="0" ptsTypes="AAAAA">
                                      <p:cBhvr>
                                        <p:cTn id="131" dur="2000" fill="hold"/>
                                        <p:tgtEl>
                                          <p:spTgt spid="110"/>
                                        </p:tgtEl>
                                        <p:attrNameLst>
                                          <p:attrName>ppt_x</p:attrName>
                                          <p:attrName>ppt_y</p:attrName>
                                        </p:attrNameLst>
                                      </p:cBhvr>
                                      <p:rCtr x="20052" y="5278"/>
                                    </p:animMotion>
                                  </p:childTnLst>
                                </p:cTn>
                              </p:par>
                            </p:childTnLst>
                          </p:cTn>
                        </p:par>
                        <p:par>
                          <p:cTn id="132" fill="hold">
                            <p:stCondLst>
                              <p:cond delay="2000"/>
                            </p:stCondLst>
                            <p:childTnLst>
                              <p:par>
                                <p:cTn id="133" presetID="1" presetClass="exit" presetSubtype="0" fill="hold" grpId="2" nodeType="afterEffect">
                                  <p:stCondLst>
                                    <p:cond delay="0"/>
                                  </p:stCondLst>
                                  <p:childTnLst>
                                    <p:set>
                                      <p:cBhvr>
                                        <p:cTn id="134" dur="1" fill="hold">
                                          <p:stCondLst>
                                            <p:cond delay="0"/>
                                          </p:stCondLst>
                                        </p:cTn>
                                        <p:tgtEl>
                                          <p:spTgt spid="110"/>
                                        </p:tgtEl>
                                        <p:attrNameLst>
                                          <p:attrName>style.visibility</p:attrName>
                                        </p:attrNameLst>
                                      </p:cBhvr>
                                      <p:to>
                                        <p:strVal val="hidden"/>
                                      </p:to>
                                    </p:set>
                                  </p:childTnLst>
                                </p:cTn>
                              </p:par>
                            </p:childTnLst>
                          </p:cTn>
                        </p:par>
                        <p:par>
                          <p:cTn id="135" fill="hold">
                            <p:stCondLst>
                              <p:cond delay="2000"/>
                            </p:stCondLst>
                            <p:childTnLst>
                              <p:par>
                                <p:cTn id="136" presetID="1" presetClass="entr" presetSubtype="0" fill="hold" grpId="0" nodeType="after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childTnLst>
                          </p:cTn>
                        </p:par>
                        <p:par>
                          <p:cTn id="138" fill="hold">
                            <p:stCondLst>
                              <p:cond delay="2000"/>
                            </p:stCondLst>
                            <p:childTnLst>
                              <p:par>
                                <p:cTn id="139" presetID="0" presetClass="path" presetSubtype="0" accel="50000" decel="50000" fill="hold" grpId="1" nodeType="afterEffect">
                                  <p:stCondLst>
                                    <p:cond delay="0"/>
                                  </p:stCondLst>
                                  <p:childTnLst>
                                    <p:animMotion origin="layout" path="M -1.25E-6 4.81481E-6 L 0.07878 0.00208 L 0.13711 -0.20718 L 0.32891 -0.0551 L 0.40182 0.14375 " pathEditMode="relative" rAng="0" ptsTypes="AAAAA">
                                      <p:cBhvr>
                                        <p:cTn id="140" dur="2000" fill="hold"/>
                                        <p:tgtEl>
                                          <p:spTgt spid="111"/>
                                        </p:tgtEl>
                                        <p:attrNameLst>
                                          <p:attrName>ppt_x</p:attrName>
                                          <p:attrName>ppt_y</p:attrName>
                                        </p:attrNameLst>
                                      </p:cBhvr>
                                      <p:rCtr x="20091" y="-3171"/>
                                    </p:animMotion>
                                  </p:childTnLst>
                                </p:cTn>
                              </p:par>
                            </p:childTnLst>
                          </p:cTn>
                        </p:par>
                        <p:par>
                          <p:cTn id="141" fill="hold">
                            <p:stCondLst>
                              <p:cond delay="4000"/>
                            </p:stCondLst>
                            <p:childTnLst>
                              <p:par>
                                <p:cTn id="142" presetID="1" presetClass="exit" presetSubtype="0" fill="hold" grpId="2" nodeType="afterEffect">
                                  <p:stCondLst>
                                    <p:cond delay="0"/>
                                  </p:stCondLst>
                                  <p:childTnLst>
                                    <p:set>
                                      <p:cBhvr>
                                        <p:cTn id="143" dur="1" fill="hold">
                                          <p:stCondLst>
                                            <p:cond delay="0"/>
                                          </p:stCondLst>
                                        </p:cTn>
                                        <p:tgtEl>
                                          <p:spTgt spid="111"/>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16"/>
                                        </p:tgtEl>
                                        <p:attrNameLst>
                                          <p:attrName>style.visibility</p:attrName>
                                        </p:attrNameLst>
                                      </p:cBhvr>
                                      <p:to>
                                        <p:strVal val="visible"/>
                                      </p:to>
                                    </p:set>
                                  </p:childTnLst>
                                </p:cTn>
                              </p:par>
                            </p:childTnLst>
                          </p:cTn>
                        </p:par>
                        <p:par>
                          <p:cTn id="148" fill="hold">
                            <p:stCondLst>
                              <p:cond delay="0"/>
                            </p:stCondLst>
                            <p:childTnLst>
                              <p:par>
                                <p:cTn id="149" presetID="35" presetClass="emph" presetSubtype="0" repeatCount="3000" fill="hold" grpId="1" nodeType="afterEffect">
                                  <p:stCondLst>
                                    <p:cond delay="0"/>
                                  </p:stCondLst>
                                  <p:childTnLst>
                                    <p:anim calcmode="discrete" valueType="str">
                                      <p:cBhvr>
                                        <p:cTn id="150" dur="1000" fill="hold"/>
                                        <p:tgtEl>
                                          <p:spTgt spid="116"/>
                                        </p:tgtEl>
                                        <p:attrNameLst>
                                          <p:attrName>style.visibility</p:attrName>
                                        </p:attrNameLst>
                                      </p:cBhvr>
                                      <p:tavLst>
                                        <p:tav tm="0">
                                          <p:val>
                                            <p:strVal val="hidden"/>
                                          </p:val>
                                        </p:tav>
                                        <p:tav tm="50000">
                                          <p:val>
                                            <p:strVal val="visible"/>
                                          </p:val>
                                        </p:tav>
                                      </p:tavLst>
                                    </p:anim>
                                  </p:childTnLst>
                                </p:cTn>
                              </p:par>
                            </p:childTnLst>
                          </p:cTn>
                        </p:par>
                        <p:par>
                          <p:cTn id="151" fill="hold">
                            <p:stCondLst>
                              <p:cond delay="3000"/>
                            </p:stCondLst>
                            <p:childTnLst>
                              <p:par>
                                <p:cTn id="152" presetID="1" presetClass="entr" presetSubtype="0" fill="hold" grpId="0" nodeType="afterEffect">
                                  <p:stCondLst>
                                    <p:cond delay="0"/>
                                  </p:stCondLst>
                                  <p:childTnLst>
                                    <p:set>
                                      <p:cBhvr>
                                        <p:cTn id="153" dur="1" fill="hold">
                                          <p:stCondLst>
                                            <p:cond delay="0"/>
                                          </p:stCondLst>
                                        </p:cTn>
                                        <p:tgtEl>
                                          <p:spTgt spid="109"/>
                                        </p:tgtEl>
                                        <p:attrNameLst>
                                          <p:attrName>style.visibility</p:attrName>
                                        </p:attrNameLst>
                                      </p:cBhvr>
                                      <p:to>
                                        <p:strVal val="visible"/>
                                      </p:to>
                                    </p:set>
                                  </p:childTnLst>
                                </p:cTn>
                              </p:par>
                            </p:childTnLst>
                          </p:cTn>
                        </p:par>
                        <p:par>
                          <p:cTn id="154" fill="hold">
                            <p:stCondLst>
                              <p:cond delay="3000"/>
                            </p:stCondLst>
                            <p:childTnLst>
                              <p:par>
                                <p:cTn id="155" presetID="0" presetClass="path" presetSubtype="0" accel="50000" decel="50000" fill="hold" grpId="1" nodeType="afterEffect">
                                  <p:stCondLst>
                                    <p:cond delay="0"/>
                                  </p:stCondLst>
                                  <p:childTnLst>
                                    <p:animMotion origin="layout" path="M 1.875E-6 1.11111E-6 L 0.00104 0.14375 L 0.18828 0.29792 L 0.27083 0.21574 " pathEditMode="relative" rAng="0" ptsTypes="AAAA">
                                      <p:cBhvr>
                                        <p:cTn id="156" dur="2000" fill="hold"/>
                                        <p:tgtEl>
                                          <p:spTgt spid="109"/>
                                        </p:tgtEl>
                                        <p:attrNameLst>
                                          <p:attrName>ppt_x</p:attrName>
                                          <p:attrName>ppt_y</p:attrName>
                                        </p:attrNameLst>
                                      </p:cBhvr>
                                      <p:rCtr x="13542" y="14884"/>
                                    </p:animMotion>
                                  </p:childTnLst>
                                </p:cTn>
                              </p:par>
                            </p:childTnLst>
                          </p:cTn>
                        </p:par>
                        <p:par>
                          <p:cTn id="157" fill="hold">
                            <p:stCondLst>
                              <p:cond delay="5000"/>
                            </p:stCondLst>
                            <p:childTnLst>
                              <p:par>
                                <p:cTn id="158" presetID="1" presetClass="exit" presetSubtype="0" fill="hold" grpId="2" nodeType="afterEffect">
                                  <p:stCondLst>
                                    <p:cond delay="0"/>
                                  </p:stCondLst>
                                  <p:childTnLst>
                                    <p:set>
                                      <p:cBhvr>
                                        <p:cTn id="159" dur="1" fill="hold">
                                          <p:stCondLst>
                                            <p:cond delay="0"/>
                                          </p:stCondLst>
                                        </p:cTn>
                                        <p:tgtEl>
                                          <p:spTgt spid="109"/>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117"/>
                                        </p:tgtEl>
                                        <p:attrNameLst>
                                          <p:attrName>style.visibility</p:attrName>
                                        </p:attrNameLst>
                                      </p:cBhvr>
                                      <p:to>
                                        <p:strVal val="visible"/>
                                      </p:to>
                                    </p:set>
                                  </p:childTnLst>
                                </p:cTn>
                              </p:par>
                            </p:childTnLst>
                          </p:cTn>
                        </p:par>
                        <p:par>
                          <p:cTn id="164" fill="hold">
                            <p:stCondLst>
                              <p:cond delay="0"/>
                            </p:stCondLst>
                            <p:childTnLst>
                              <p:par>
                                <p:cTn id="165" presetID="35" presetClass="emph" presetSubtype="0" repeatCount="2000" fill="hold" nodeType="afterEffect">
                                  <p:stCondLst>
                                    <p:cond delay="0"/>
                                  </p:stCondLst>
                                  <p:childTnLst>
                                    <p:anim calcmode="discrete" valueType="str">
                                      <p:cBhvr>
                                        <p:cTn id="166" dur="1000" fill="hold"/>
                                        <p:tgtEl>
                                          <p:spTgt spid="117"/>
                                        </p:tgtEl>
                                        <p:attrNameLst>
                                          <p:attrName>style.visibility</p:attrName>
                                        </p:attrNameLst>
                                      </p:cBhvr>
                                      <p:tavLst>
                                        <p:tav tm="0">
                                          <p:val>
                                            <p:strVal val="hidden"/>
                                          </p:val>
                                        </p:tav>
                                        <p:tav tm="50000">
                                          <p:val>
                                            <p:strVal val="visible"/>
                                          </p:val>
                                        </p:tav>
                                      </p:tavLst>
                                    </p:anim>
                                  </p:childTnLst>
                                </p:cTn>
                              </p:par>
                            </p:childTnLst>
                          </p:cTn>
                        </p:par>
                        <p:par>
                          <p:cTn id="167" fill="hold">
                            <p:stCondLst>
                              <p:cond delay="2000"/>
                            </p:stCondLst>
                            <p:childTnLst>
                              <p:par>
                                <p:cTn id="168" presetID="1" presetClass="entr" presetSubtype="0" fill="hold" grpId="0" nodeType="afterEffect">
                                  <p:stCondLst>
                                    <p:cond delay="0"/>
                                  </p:stCondLst>
                                  <p:childTnLst>
                                    <p:set>
                                      <p:cBhvr>
                                        <p:cTn id="169" dur="1" fill="hold">
                                          <p:stCondLst>
                                            <p:cond delay="0"/>
                                          </p:stCondLst>
                                        </p:cTn>
                                        <p:tgtEl>
                                          <p:spTgt spid="112"/>
                                        </p:tgtEl>
                                        <p:attrNameLst>
                                          <p:attrName>style.visibility</p:attrName>
                                        </p:attrNameLst>
                                      </p:cBhvr>
                                      <p:to>
                                        <p:strVal val="visible"/>
                                      </p:to>
                                    </p:set>
                                  </p:childTnLst>
                                </p:cTn>
                              </p:par>
                            </p:childTnLst>
                          </p:cTn>
                        </p:par>
                        <p:par>
                          <p:cTn id="170" fill="hold">
                            <p:stCondLst>
                              <p:cond delay="2000"/>
                            </p:stCondLst>
                            <p:childTnLst>
                              <p:par>
                                <p:cTn id="171" presetID="0" presetClass="path" presetSubtype="0" accel="50000" decel="50000" fill="hold" grpId="1" nodeType="afterEffect">
                                  <p:stCondLst>
                                    <p:cond delay="0"/>
                                  </p:stCondLst>
                                  <p:childTnLst>
                                    <p:animMotion origin="layout" path="M -1.25E-6 4.81481E-6 L 0.07865 0.00208 L 0.13685 -0.20718 L 0.32839 -0.0551 L 0.40117 0.14375 " pathEditMode="relative" rAng="0" ptsTypes="AAAAA">
                                      <p:cBhvr>
                                        <p:cTn id="172" dur="2000" fill="hold"/>
                                        <p:tgtEl>
                                          <p:spTgt spid="112"/>
                                        </p:tgtEl>
                                        <p:attrNameLst>
                                          <p:attrName>ppt_x</p:attrName>
                                          <p:attrName>ppt_y</p:attrName>
                                        </p:attrNameLst>
                                      </p:cBhvr>
                                      <p:rCtr x="20052" y="-3171"/>
                                    </p:animMotion>
                                  </p:childTnLst>
                                </p:cTn>
                              </p:par>
                            </p:childTnLst>
                          </p:cTn>
                        </p:par>
                        <p:par>
                          <p:cTn id="173" fill="hold">
                            <p:stCondLst>
                              <p:cond delay="4000"/>
                            </p:stCondLst>
                            <p:childTnLst>
                              <p:par>
                                <p:cTn id="174" presetID="1" presetClass="exit" presetSubtype="0" fill="hold" grpId="2" nodeType="afterEffect">
                                  <p:stCondLst>
                                    <p:cond delay="0"/>
                                  </p:stCondLst>
                                  <p:childTnLst>
                                    <p:set>
                                      <p:cBhvr>
                                        <p:cTn id="175" dur="1" fill="hold">
                                          <p:stCondLst>
                                            <p:cond delay="0"/>
                                          </p:stCondLst>
                                        </p:cTn>
                                        <p:tgtEl>
                                          <p:spTgt spid="112"/>
                                        </p:tgtEl>
                                        <p:attrNameLst>
                                          <p:attrName>style.visibility</p:attrName>
                                        </p:attrNameLst>
                                      </p:cBhvr>
                                      <p:to>
                                        <p:strVal val="hidden"/>
                                      </p:to>
                                    </p:set>
                                  </p:childTnLst>
                                </p:cTn>
                              </p:par>
                            </p:childTnLst>
                          </p:cTn>
                        </p:par>
                        <p:par>
                          <p:cTn id="176" fill="hold">
                            <p:stCondLst>
                              <p:cond delay="4000"/>
                            </p:stCondLst>
                            <p:childTnLst>
                              <p:par>
                                <p:cTn id="177" presetID="1" presetClass="entr" presetSubtype="0" fill="hold" grpId="0" nodeType="afterEffect">
                                  <p:stCondLst>
                                    <p:cond delay="0"/>
                                  </p:stCondLst>
                                  <p:childTnLst>
                                    <p:set>
                                      <p:cBhvr>
                                        <p:cTn id="178" dur="1" fill="hold">
                                          <p:stCondLst>
                                            <p:cond delay="0"/>
                                          </p:stCondLst>
                                        </p:cTn>
                                        <p:tgtEl>
                                          <p:spTgt spid="113"/>
                                        </p:tgtEl>
                                        <p:attrNameLst>
                                          <p:attrName>style.visibility</p:attrName>
                                        </p:attrNameLst>
                                      </p:cBhvr>
                                      <p:to>
                                        <p:strVal val="visible"/>
                                      </p:to>
                                    </p:set>
                                  </p:childTnLst>
                                </p:cTn>
                              </p:par>
                            </p:childTnLst>
                          </p:cTn>
                        </p:par>
                        <p:par>
                          <p:cTn id="179" fill="hold">
                            <p:stCondLst>
                              <p:cond delay="4000"/>
                            </p:stCondLst>
                            <p:childTnLst>
                              <p:par>
                                <p:cTn id="180" presetID="0" presetClass="path" presetSubtype="0" accel="50000" decel="50000" fill="hold" grpId="1" nodeType="afterEffect">
                                  <p:stCondLst>
                                    <p:cond delay="0"/>
                                  </p:stCondLst>
                                  <p:childTnLst>
                                    <p:animMotion origin="layout" path="M 1.875E-6 1.11111E-6 L 0.00104 0.14375 L 0.18828 0.29792 L 0.27083 0.21574 " pathEditMode="relative" rAng="0" ptsTypes="AAAA">
                                      <p:cBhvr>
                                        <p:cTn id="181" dur="2000" fill="hold"/>
                                        <p:tgtEl>
                                          <p:spTgt spid="113"/>
                                        </p:tgtEl>
                                        <p:attrNameLst>
                                          <p:attrName>ppt_x</p:attrName>
                                          <p:attrName>ppt_y</p:attrName>
                                        </p:attrNameLst>
                                      </p:cBhvr>
                                      <p:rCtr x="13542" y="14884"/>
                                    </p:animMotion>
                                  </p:childTnLst>
                                </p:cTn>
                              </p:par>
                            </p:childTnLst>
                          </p:cTn>
                        </p:par>
                        <p:par>
                          <p:cTn id="182" fill="hold">
                            <p:stCondLst>
                              <p:cond delay="6000"/>
                            </p:stCondLst>
                            <p:childTnLst>
                              <p:par>
                                <p:cTn id="183" presetID="1" presetClass="exit" presetSubtype="0" fill="hold" grpId="2" nodeType="afterEffect">
                                  <p:stCondLst>
                                    <p:cond delay="0"/>
                                  </p:stCondLst>
                                  <p:childTnLst>
                                    <p:set>
                                      <p:cBhvr>
                                        <p:cTn id="184" dur="1" fill="hold">
                                          <p:stCondLst>
                                            <p:cond delay="0"/>
                                          </p:stCondLst>
                                        </p:cTn>
                                        <p:tgtEl>
                                          <p:spTgt spid="113"/>
                                        </p:tgtEl>
                                        <p:attrNameLst>
                                          <p:attrName>style.visibility</p:attrName>
                                        </p:attrNameLst>
                                      </p:cBhvr>
                                      <p:to>
                                        <p:strVal val="hidden"/>
                                      </p:to>
                                    </p:set>
                                  </p:childTnLst>
                                </p:cTn>
                              </p:par>
                            </p:childTnLst>
                          </p:cTn>
                        </p:par>
                        <p:par>
                          <p:cTn id="185" fill="hold">
                            <p:stCondLst>
                              <p:cond delay="6000"/>
                            </p:stCondLst>
                            <p:childTnLst>
                              <p:par>
                                <p:cTn id="186" presetID="1" presetClass="entr" presetSubtype="0" fill="hold" grpId="0" nodeType="afterEffect">
                                  <p:stCondLst>
                                    <p:cond delay="0"/>
                                  </p:stCondLst>
                                  <p:childTnLst>
                                    <p:set>
                                      <p:cBhvr>
                                        <p:cTn id="187" dur="1" fill="hold">
                                          <p:stCondLst>
                                            <p:cond delay="0"/>
                                          </p:stCondLst>
                                        </p:cTn>
                                        <p:tgtEl>
                                          <p:spTgt spid="114"/>
                                        </p:tgtEl>
                                        <p:attrNameLst>
                                          <p:attrName>style.visibility</p:attrName>
                                        </p:attrNameLst>
                                      </p:cBhvr>
                                      <p:to>
                                        <p:strVal val="visible"/>
                                      </p:to>
                                    </p:set>
                                  </p:childTnLst>
                                </p:cTn>
                              </p:par>
                            </p:childTnLst>
                          </p:cTn>
                        </p:par>
                        <p:par>
                          <p:cTn id="188" fill="hold">
                            <p:stCondLst>
                              <p:cond delay="6000"/>
                            </p:stCondLst>
                            <p:childTnLst>
                              <p:par>
                                <p:cTn id="189" presetID="0" presetClass="path" presetSubtype="0" accel="50000" decel="50000" fill="hold" grpId="1" nodeType="afterEffect">
                                  <p:stCondLst>
                                    <p:cond delay="0"/>
                                  </p:stCondLst>
                                  <p:childTnLst>
                                    <p:animMotion origin="layout" path="M -1.25E-6 4.81481E-6 L 0.07982 0.00416 L 0.14297 -0.19885 L 0.22409 0.14791 L 0.33425 -0.04885 L 0.40104 0.13726 " pathEditMode="relative" rAng="0" ptsTypes="AAAAAA">
                                      <p:cBhvr>
                                        <p:cTn id="190" dur="2000" fill="hold"/>
                                        <p:tgtEl>
                                          <p:spTgt spid="114"/>
                                        </p:tgtEl>
                                        <p:attrNameLst>
                                          <p:attrName>ppt_x</p:attrName>
                                          <p:attrName>ppt_y</p:attrName>
                                        </p:attrNameLst>
                                      </p:cBhvr>
                                      <p:rCtr x="20052" y="-2546"/>
                                    </p:animMotion>
                                  </p:childTnLst>
                                </p:cTn>
                              </p:par>
                            </p:childTnLst>
                          </p:cTn>
                        </p:par>
                        <p:par>
                          <p:cTn id="191" fill="hold">
                            <p:stCondLst>
                              <p:cond delay="8000"/>
                            </p:stCondLst>
                            <p:childTnLst>
                              <p:par>
                                <p:cTn id="192" presetID="1" presetClass="exit" presetSubtype="0" fill="hold" grpId="2" nodeType="afterEffect">
                                  <p:stCondLst>
                                    <p:cond delay="0"/>
                                  </p:stCondLst>
                                  <p:childTnLst>
                                    <p:set>
                                      <p:cBhvr>
                                        <p:cTn id="193" dur="1" fill="hold">
                                          <p:stCondLst>
                                            <p:cond delay="0"/>
                                          </p:stCondLst>
                                        </p:cTn>
                                        <p:tgtEl>
                                          <p:spTgt spid="114"/>
                                        </p:tgtEl>
                                        <p:attrNameLst>
                                          <p:attrName>style.visibility</p:attrName>
                                        </p:attrNameLst>
                                      </p:cBhvr>
                                      <p:to>
                                        <p:strVal val="hidden"/>
                                      </p:to>
                                    </p:set>
                                  </p:childTnLst>
                                </p:cTn>
                              </p:par>
                            </p:childTnLst>
                          </p:cTn>
                        </p:par>
                        <p:par>
                          <p:cTn id="194" fill="hold">
                            <p:stCondLst>
                              <p:cond delay="8000"/>
                            </p:stCondLst>
                            <p:childTnLst>
                              <p:par>
                                <p:cTn id="195" presetID="1" presetClass="entr" presetSubtype="0" fill="hold" grpId="0" nodeType="afterEffect">
                                  <p:stCondLst>
                                    <p:cond delay="0"/>
                                  </p:stCondLst>
                                  <p:childTnLst>
                                    <p:set>
                                      <p:cBhvr>
                                        <p:cTn id="196" dur="1" fill="hold">
                                          <p:stCondLst>
                                            <p:cond delay="0"/>
                                          </p:stCondLst>
                                        </p:cTn>
                                        <p:tgtEl>
                                          <p:spTgt spid="115"/>
                                        </p:tgtEl>
                                        <p:attrNameLst>
                                          <p:attrName>style.visibility</p:attrName>
                                        </p:attrNameLst>
                                      </p:cBhvr>
                                      <p:to>
                                        <p:strVal val="visible"/>
                                      </p:to>
                                    </p:set>
                                  </p:childTnLst>
                                </p:cTn>
                              </p:par>
                            </p:childTnLst>
                          </p:cTn>
                        </p:par>
                        <p:par>
                          <p:cTn id="197" fill="hold">
                            <p:stCondLst>
                              <p:cond delay="8000"/>
                            </p:stCondLst>
                            <p:childTnLst>
                              <p:par>
                                <p:cTn id="198" presetID="0" presetClass="path" presetSubtype="0" accel="50000" decel="50000" fill="hold" grpId="1" nodeType="afterEffect">
                                  <p:stCondLst>
                                    <p:cond delay="0"/>
                                  </p:stCondLst>
                                  <p:childTnLst>
                                    <p:animMotion origin="layout" path="M 1.875E-6 1.11111E-6 L 0.00117 0.16481 L 0.11458 0.06759 L 0.18502 0.3 L 0.26953 0.21967 " pathEditMode="relative" rAng="0" ptsTypes="AAAAA">
                                      <p:cBhvr>
                                        <p:cTn id="199" dur="2000" fill="hold"/>
                                        <p:tgtEl>
                                          <p:spTgt spid="115"/>
                                        </p:tgtEl>
                                        <p:attrNameLst>
                                          <p:attrName>ppt_x</p:attrName>
                                          <p:attrName>ppt_y</p:attrName>
                                        </p:attrNameLst>
                                      </p:cBhvr>
                                      <p:rCtr x="13477" y="15000"/>
                                    </p:animMotion>
                                  </p:childTnLst>
                                </p:cTn>
                              </p:par>
                            </p:childTnLst>
                          </p:cTn>
                        </p:par>
                        <p:par>
                          <p:cTn id="200" fill="hold">
                            <p:stCondLst>
                              <p:cond delay="10000"/>
                            </p:stCondLst>
                            <p:childTnLst>
                              <p:par>
                                <p:cTn id="201" presetID="1" presetClass="exit" presetSubtype="0" fill="hold" grpId="2" nodeType="afterEffect">
                                  <p:stCondLst>
                                    <p:cond delay="0"/>
                                  </p:stCondLst>
                                  <p:childTnLst>
                                    <p:set>
                                      <p:cBhvr>
                                        <p:cTn id="202"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animBg="1"/>
      <p:bldP spid="86" grpId="0" animBg="1"/>
      <p:bldP spid="87" grpId="0" animBg="1"/>
      <p:bldP spid="88" grpId="0"/>
      <p:bldP spid="94" grpId="0" animBg="1"/>
      <p:bldP spid="95" grpId="0" animBg="1"/>
      <p:bldP spid="96" grpId="0" animBg="1"/>
      <p:bldP spid="97" grpId="0" animBg="1"/>
      <p:bldP spid="98" grpId="0"/>
      <p:bldP spid="99" grpId="0"/>
      <p:bldP spid="100" grpId="0"/>
      <p:bldP spid="101" grpId="0"/>
      <p:bldP spid="102" grpId="0"/>
      <p:bldP spid="104" grpId="0" animBg="1"/>
      <p:bldP spid="104" grpId="1" animBg="1"/>
      <p:bldP spid="105" grpId="0"/>
      <p:bldP spid="106" grpId="0"/>
      <p:bldP spid="107" grpId="0" animBg="1"/>
      <p:bldP spid="108" grpId="0"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CD1EB-4B9F-4C76-8C87-6DFB0F41A8B8}"/>
              </a:ext>
            </a:extLst>
          </p:cNvPr>
          <p:cNvSpPr>
            <a:spLocks noGrp="1"/>
          </p:cNvSpPr>
          <p:nvPr>
            <p:ph type="title"/>
          </p:nvPr>
        </p:nvSpPr>
        <p:spPr>
          <a:xfrm>
            <a:off x="1295401" y="604015"/>
            <a:ext cx="9601196" cy="756233"/>
          </a:xfrm>
        </p:spPr>
        <p:txBody>
          <a:bodyPr/>
          <a:lstStyle/>
          <a:p>
            <a:r>
              <a:rPr lang="zh-CN" altLang="en-US" dirty="0"/>
              <a:t>分组交换网络的存储转发</a:t>
            </a:r>
          </a:p>
        </p:txBody>
      </p:sp>
      <p:grpSp>
        <p:nvGrpSpPr>
          <p:cNvPr id="4" name="Group 4">
            <a:extLst>
              <a:ext uri="{FF2B5EF4-FFF2-40B4-BE49-F238E27FC236}">
                <a16:creationId xmlns:a16="http://schemas.microsoft.com/office/drawing/2014/main" id="{6C8C3680-BBC5-4A05-8873-536AC498F190}"/>
              </a:ext>
            </a:extLst>
          </p:cNvPr>
          <p:cNvGrpSpPr>
            <a:grpSpLocks/>
          </p:cNvGrpSpPr>
          <p:nvPr/>
        </p:nvGrpSpPr>
        <p:grpSpPr bwMode="auto">
          <a:xfrm>
            <a:off x="3410153" y="2040222"/>
            <a:ext cx="4090987" cy="3667125"/>
            <a:chOff x="2256" y="2386"/>
            <a:chExt cx="2147" cy="1919"/>
          </a:xfrm>
        </p:grpSpPr>
        <p:sp>
          <p:nvSpPr>
            <p:cNvPr id="5" name="Oval 5">
              <a:extLst>
                <a:ext uri="{FF2B5EF4-FFF2-40B4-BE49-F238E27FC236}">
                  <a16:creationId xmlns:a16="http://schemas.microsoft.com/office/drawing/2014/main" id="{BA06C784-ABB7-43D2-B7C0-7E01E007E74E}"/>
                </a:ext>
              </a:extLst>
            </p:cNvPr>
            <p:cNvSpPr>
              <a:spLocks noChangeArrowheads="1"/>
            </p:cNvSpPr>
            <p:nvPr/>
          </p:nvSpPr>
          <p:spPr bwMode="auto">
            <a:xfrm rot="19925028">
              <a:off x="2346" y="2526"/>
              <a:ext cx="1015" cy="69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 name="Oval 6">
              <a:extLst>
                <a:ext uri="{FF2B5EF4-FFF2-40B4-BE49-F238E27FC236}">
                  <a16:creationId xmlns:a16="http://schemas.microsoft.com/office/drawing/2014/main" id="{A3BEDF6A-8A26-4F61-A4DA-C81384371967}"/>
                </a:ext>
              </a:extLst>
            </p:cNvPr>
            <p:cNvSpPr>
              <a:spLocks noChangeArrowheads="1"/>
            </p:cNvSpPr>
            <p:nvPr/>
          </p:nvSpPr>
          <p:spPr bwMode="auto">
            <a:xfrm rot="-774972">
              <a:off x="3025" y="2386"/>
              <a:ext cx="887" cy="64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 name="Oval 7">
              <a:extLst>
                <a:ext uri="{FF2B5EF4-FFF2-40B4-BE49-F238E27FC236}">
                  <a16:creationId xmlns:a16="http://schemas.microsoft.com/office/drawing/2014/main" id="{422D2A4E-B920-4083-B6CB-204CED78E37F}"/>
                </a:ext>
              </a:extLst>
            </p:cNvPr>
            <p:cNvSpPr>
              <a:spLocks noChangeArrowheads="1"/>
            </p:cNvSpPr>
            <p:nvPr/>
          </p:nvSpPr>
          <p:spPr bwMode="auto">
            <a:xfrm rot="-174972">
              <a:off x="3673" y="2621"/>
              <a:ext cx="655" cy="83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 name="Oval 8">
              <a:extLst>
                <a:ext uri="{FF2B5EF4-FFF2-40B4-BE49-F238E27FC236}">
                  <a16:creationId xmlns:a16="http://schemas.microsoft.com/office/drawing/2014/main" id="{BB7D76B3-71B7-4572-A0CE-E881CE94616D}"/>
                </a:ext>
              </a:extLst>
            </p:cNvPr>
            <p:cNvSpPr>
              <a:spLocks noChangeArrowheads="1"/>
            </p:cNvSpPr>
            <p:nvPr/>
          </p:nvSpPr>
          <p:spPr bwMode="auto">
            <a:xfrm rot="-3234972">
              <a:off x="3754" y="3108"/>
              <a:ext cx="687" cy="610"/>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 name="Oval 9">
              <a:extLst>
                <a:ext uri="{FF2B5EF4-FFF2-40B4-BE49-F238E27FC236}">
                  <a16:creationId xmlns:a16="http://schemas.microsoft.com/office/drawing/2014/main" id="{0E5F28AC-55C1-4D4A-B5FC-9E6C7EB3CC8F}"/>
                </a:ext>
              </a:extLst>
            </p:cNvPr>
            <p:cNvSpPr>
              <a:spLocks noChangeArrowheads="1"/>
            </p:cNvSpPr>
            <p:nvPr/>
          </p:nvSpPr>
          <p:spPr bwMode="auto">
            <a:xfrm rot="-1674972">
              <a:off x="3052" y="3445"/>
              <a:ext cx="1110" cy="772"/>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Oval 10">
              <a:extLst>
                <a:ext uri="{FF2B5EF4-FFF2-40B4-BE49-F238E27FC236}">
                  <a16:creationId xmlns:a16="http://schemas.microsoft.com/office/drawing/2014/main" id="{9F6AEF05-79E7-4092-9BD2-2DBADD4B0E82}"/>
                </a:ext>
              </a:extLst>
            </p:cNvPr>
            <p:cNvSpPr>
              <a:spLocks noChangeArrowheads="1"/>
            </p:cNvSpPr>
            <p:nvPr/>
          </p:nvSpPr>
          <p:spPr bwMode="auto">
            <a:xfrm rot="-594972">
              <a:off x="2616" y="3772"/>
              <a:ext cx="793" cy="533"/>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Oval 11">
              <a:extLst>
                <a:ext uri="{FF2B5EF4-FFF2-40B4-BE49-F238E27FC236}">
                  <a16:creationId xmlns:a16="http://schemas.microsoft.com/office/drawing/2014/main" id="{CBFAD5DB-120B-4A0E-8ECA-C1F6EA87D38B}"/>
                </a:ext>
              </a:extLst>
            </p:cNvPr>
            <p:cNvSpPr>
              <a:spLocks noChangeArrowheads="1"/>
            </p:cNvSpPr>
            <p:nvPr/>
          </p:nvSpPr>
          <p:spPr bwMode="auto">
            <a:xfrm rot="-1674972">
              <a:off x="2311" y="3539"/>
              <a:ext cx="503" cy="631"/>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Oval 12">
              <a:extLst>
                <a:ext uri="{FF2B5EF4-FFF2-40B4-BE49-F238E27FC236}">
                  <a16:creationId xmlns:a16="http://schemas.microsoft.com/office/drawing/2014/main" id="{8828EC13-F8D9-4E5B-9261-E9928969CDF6}"/>
                </a:ext>
              </a:extLst>
            </p:cNvPr>
            <p:cNvSpPr>
              <a:spLocks noChangeArrowheads="1"/>
            </p:cNvSpPr>
            <p:nvPr/>
          </p:nvSpPr>
          <p:spPr bwMode="auto">
            <a:xfrm rot="-3534972">
              <a:off x="2160" y="3115"/>
              <a:ext cx="695" cy="504"/>
            </a:xfrm>
            <a:prstGeom prst="ellipse">
              <a:avLst/>
            </a:prstGeom>
            <a:solidFill>
              <a:srgbClr val="CCECFF"/>
            </a:solidFill>
            <a:ln w="1270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 name="Freeform 13">
              <a:extLst>
                <a:ext uri="{FF2B5EF4-FFF2-40B4-BE49-F238E27FC236}">
                  <a16:creationId xmlns:a16="http://schemas.microsoft.com/office/drawing/2014/main" id="{CE9AB9F1-1AF8-4D44-98C3-AD6F2B1DDF00}"/>
                </a:ext>
              </a:extLst>
            </p:cNvPr>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4" name="Line 14">
            <a:extLst>
              <a:ext uri="{FF2B5EF4-FFF2-40B4-BE49-F238E27FC236}">
                <a16:creationId xmlns:a16="http://schemas.microsoft.com/office/drawing/2014/main" id="{ADC9CCBD-36EE-4B00-8DBB-D1067BED8D02}"/>
              </a:ext>
            </a:extLst>
          </p:cNvPr>
          <p:cNvSpPr>
            <a:spLocks noChangeShapeType="1"/>
          </p:cNvSpPr>
          <p:nvPr/>
        </p:nvSpPr>
        <p:spPr bwMode="auto">
          <a:xfrm flipV="1">
            <a:off x="4542040" y="2275172"/>
            <a:ext cx="1281113" cy="555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a:extLst>
              <a:ext uri="{FF2B5EF4-FFF2-40B4-BE49-F238E27FC236}">
                <a16:creationId xmlns:a16="http://schemas.microsoft.com/office/drawing/2014/main" id="{85709A51-F3ED-4A0A-AECC-C225C29C4AF8}"/>
              </a:ext>
            </a:extLst>
          </p:cNvPr>
          <p:cNvSpPr>
            <a:spLocks noChangeShapeType="1"/>
          </p:cNvSpPr>
          <p:nvPr/>
        </p:nvSpPr>
        <p:spPr bwMode="auto">
          <a:xfrm>
            <a:off x="5980315" y="2349784"/>
            <a:ext cx="757238" cy="1398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a:extLst>
              <a:ext uri="{FF2B5EF4-FFF2-40B4-BE49-F238E27FC236}">
                <a16:creationId xmlns:a16="http://schemas.microsoft.com/office/drawing/2014/main" id="{E8E663C6-6D73-46EA-A0A9-B1DC3794CD31}"/>
              </a:ext>
            </a:extLst>
          </p:cNvPr>
          <p:cNvSpPr>
            <a:spLocks noChangeShapeType="1"/>
          </p:cNvSpPr>
          <p:nvPr/>
        </p:nvSpPr>
        <p:spPr bwMode="auto">
          <a:xfrm flipH="1">
            <a:off x="3786390" y="2922872"/>
            <a:ext cx="665163" cy="12557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a:extLst>
              <a:ext uri="{FF2B5EF4-FFF2-40B4-BE49-F238E27FC236}">
                <a16:creationId xmlns:a16="http://schemas.microsoft.com/office/drawing/2014/main" id="{F40F90A4-FFB2-4C3F-904E-0DDB5B4D0A19}"/>
              </a:ext>
            </a:extLst>
          </p:cNvPr>
          <p:cNvSpPr>
            <a:spLocks noChangeShapeType="1"/>
          </p:cNvSpPr>
          <p:nvPr/>
        </p:nvSpPr>
        <p:spPr bwMode="auto">
          <a:xfrm>
            <a:off x="3827665" y="4356384"/>
            <a:ext cx="1520825" cy="882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a:extLst>
              <a:ext uri="{FF2B5EF4-FFF2-40B4-BE49-F238E27FC236}">
                <a16:creationId xmlns:a16="http://schemas.microsoft.com/office/drawing/2014/main" id="{4E93DBFE-F6B8-42A7-90DB-F6B6EB64BF31}"/>
              </a:ext>
            </a:extLst>
          </p:cNvPr>
          <p:cNvSpPr>
            <a:spLocks noChangeShapeType="1"/>
          </p:cNvSpPr>
          <p:nvPr/>
        </p:nvSpPr>
        <p:spPr bwMode="auto">
          <a:xfrm flipV="1">
            <a:off x="5411990" y="4024597"/>
            <a:ext cx="1325563" cy="1306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9">
            <a:extLst>
              <a:ext uri="{FF2B5EF4-FFF2-40B4-BE49-F238E27FC236}">
                <a16:creationId xmlns:a16="http://schemas.microsoft.com/office/drawing/2014/main" id="{F739FCFA-3FD9-42A0-A02B-CCCD18808179}"/>
              </a:ext>
            </a:extLst>
          </p:cNvPr>
          <p:cNvSpPr>
            <a:spLocks noChangeShapeType="1"/>
          </p:cNvSpPr>
          <p:nvPr/>
        </p:nvSpPr>
        <p:spPr bwMode="auto">
          <a:xfrm>
            <a:off x="4594428" y="2929222"/>
            <a:ext cx="2125662" cy="946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0">
            <a:extLst>
              <a:ext uri="{FF2B5EF4-FFF2-40B4-BE49-F238E27FC236}">
                <a16:creationId xmlns:a16="http://schemas.microsoft.com/office/drawing/2014/main" id="{BE47C256-2DFF-4177-B302-02D07B115D31}"/>
              </a:ext>
            </a:extLst>
          </p:cNvPr>
          <p:cNvSpPr>
            <a:spLocks noChangeShapeType="1"/>
          </p:cNvSpPr>
          <p:nvPr/>
        </p:nvSpPr>
        <p:spPr bwMode="auto">
          <a:xfrm>
            <a:off x="4492828" y="2765709"/>
            <a:ext cx="1000125" cy="24717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1">
            <a:extLst>
              <a:ext uri="{FF2B5EF4-FFF2-40B4-BE49-F238E27FC236}">
                <a16:creationId xmlns:a16="http://schemas.microsoft.com/office/drawing/2014/main" id="{B3A3EAFB-8121-4D99-A4E5-FD62BF559D3D}"/>
              </a:ext>
            </a:extLst>
          </p:cNvPr>
          <p:cNvSpPr>
            <a:spLocks noChangeShapeType="1"/>
          </p:cNvSpPr>
          <p:nvPr/>
        </p:nvSpPr>
        <p:spPr bwMode="auto">
          <a:xfrm flipV="1">
            <a:off x="4816678" y="5308884"/>
            <a:ext cx="639762"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2">
            <a:extLst>
              <a:ext uri="{FF2B5EF4-FFF2-40B4-BE49-F238E27FC236}">
                <a16:creationId xmlns:a16="http://schemas.microsoft.com/office/drawing/2014/main" id="{AE1B6A80-04C3-49FD-8CDD-55A99D46ACFB}"/>
              </a:ext>
            </a:extLst>
          </p:cNvPr>
          <p:cNvSpPr>
            <a:spLocks noChangeShapeType="1"/>
          </p:cNvSpPr>
          <p:nvPr/>
        </p:nvSpPr>
        <p:spPr bwMode="auto">
          <a:xfrm rot="16200000">
            <a:off x="5740603" y="1959259"/>
            <a:ext cx="3365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3">
            <a:extLst>
              <a:ext uri="{FF2B5EF4-FFF2-40B4-BE49-F238E27FC236}">
                <a16:creationId xmlns:a16="http://schemas.microsoft.com/office/drawing/2014/main" id="{DE1A36EB-9D3F-4580-8EA4-C99E3A46076B}"/>
              </a:ext>
            </a:extLst>
          </p:cNvPr>
          <p:cNvSpPr>
            <a:spLocks noChangeShapeType="1"/>
          </p:cNvSpPr>
          <p:nvPr/>
        </p:nvSpPr>
        <p:spPr bwMode="auto">
          <a:xfrm>
            <a:off x="6829628" y="4024597"/>
            <a:ext cx="639762" cy="1008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4">
            <a:extLst>
              <a:ext uri="{FF2B5EF4-FFF2-40B4-BE49-F238E27FC236}">
                <a16:creationId xmlns:a16="http://schemas.microsoft.com/office/drawing/2014/main" id="{CF0293E1-43BD-442C-AFB1-8B4296C136C4}"/>
              </a:ext>
            </a:extLst>
          </p:cNvPr>
          <p:cNvSpPr>
            <a:spLocks noChangeShapeType="1"/>
          </p:cNvSpPr>
          <p:nvPr/>
        </p:nvSpPr>
        <p:spPr bwMode="auto">
          <a:xfrm flipV="1">
            <a:off x="2908503" y="4281772"/>
            <a:ext cx="644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5">
            <a:extLst>
              <a:ext uri="{FF2B5EF4-FFF2-40B4-BE49-F238E27FC236}">
                <a16:creationId xmlns:a16="http://schemas.microsoft.com/office/drawing/2014/main" id="{B23F3C1E-D6FA-4794-A7F1-CD3950BE690C}"/>
              </a:ext>
            </a:extLst>
          </p:cNvPr>
          <p:cNvSpPr>
            <a:spLocks noChangeShapeType="1"/>
          </p:cNvSpPr>
          <p:nvPr/>
        </p:nvSpPr>
        <p:spPr bwMode="auto">
          <a:xfrm rot="5400000" flipH="1">
            <a:off x="4065791" y="2391059"/>
            <a:ext cx="773112"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26">
            <a:extLst>
              <a:ext uri="{FF2B5EF4-FFF2-40B4-BE49-F238E27FC236}">
                <a16:creationId xmlns:a16="http://schemas.microsoft.com/office/drawing/2014/main" id="{0F13A7DA-6910-486E-BF1E-CE1ADF6A4D69}"/>
              </a:ext>
            </a:extLst>
          </p:cNvPr>
          <p:cNvSpPr txBox="1">
            <a:spLocks noChangeArrowheads="1"/>
          </p:cNvSpPr>
          <p:nvPr/>
        </p:nvSpPr>
        <p:spPr bwMode="auto">
          <a:xfrm>
            <a:off x="2564015" y="3646772"/>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latin typeface="Times New Roman" panose="02020603050405020304" pitchFamily="18" charset="0"/>
                <a:ea typeface="楷体" panose="02010609060101010101" pitchFamily="49" charset="-122"/>
                <a:cs typeface="Times New Roman" panose="02020603050405020304" pitchFamily="18" charset="0"/>
              </a:rPr>
              <a:t>1</a:t>
            </a:r>
            <a:endPar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Oval 27">
            <a:extLst>
              <a:ext uri="{FF2B5EF4-FFF2-40B4-BE49-F238E27FC236}">
                <a16:creationId xmlns:a16="http://schemas.microsoft.com/office/drawing/2014/main" id="{5F348D06-5EFC-4BC4-BE9B-E7967B8097CF}"/>
              </a:ext>
            </a:extLst>
          </p:cNvPr>
          <p:cNvSpPr>
            <a:spLocks noChangeArrowheads="1"/>
          </p:cNvSpPr>
          <p:nvPr/>
        </p:nvSpPr>
        <p:spPr bwMode="auto">
          <a:xfrm>
            <a:off x="3537153" y="4024597"/>
            <a:ext cx="457200" cy="458787"/>
          </a:xfrm>
          <a:prstGeom prst="ellipse">
            <a:avLst/>
          </a:prstGeom>
          <a:solidFill>
            <a:srgbClr val="FFC000"/>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 panose="02010609060101010101" pitchFamily="49" charset="-122"/>
                <a:cs typeface="Times New Roman" panose="02020603050405020304" pitchFamily="18" charset="0"/>
              </a:rPr>
              <a:t>A</a:t>
            </a:r>
          </a:p>
        </p:txBody>
      </p:sp>
      <p:sp>
        <p:nvSpPr>
          <p:cNvPr id="28" name="Line 28">
            <a:extLst>
              <a:ext uri="{FF2B5EF4-FFF2-40B4-BE49-F238E27FC236}">
                <a16:creationId xmlns:a16="http://schemas.microsoft.com/office/drawing/2014/main" id="{AB0A8EFE-432F-446C-A32C-22D11A2CE3ED}"/>
              </a:ext>
            </a:extLst>
          </p:cNvPr>
          <p:cNvSpPr>
            <a:spLocks noChangeShapeType="1"/>
          </p:cNvSpPr>
          <p:nvPr/>
        </p:nvSpPr>
        <p:spPr bwMode="auto">
          <a:xfrm flipV="1">
            <a:off x="6829628" y="3427697"/>
            <a:ext cx="806450" cy="412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AutoShape 29">
            <a:extLst>
              <a:ext uri="{FF2B5EF4-FFF2-40B4-BE49-F238E27FC236}">
                <a16:creationId xmlns:a16="http://schemas.microsoft.com/office/drawing/2014/main" id="{E992789D-2617-4126-800F-B06C6CC5680D}"/>
              </a:ext>
            </a:extLst>
          </p:cNvPr>
          <p:cNvSpPr>
            <a:spLocks noChangeArrowheads="1"/>
          </p:cNvSpPr>
          <p:nvPr/>
        </p:nvSpPr>
        <p:spPr bwMode="auto">
          <a:xfrm flipV="1">
            <a:off x="6381953" y="5675597"/>
            <a:ext cx="1655762" cy="425450"/>
          </a:xfrm>
          <a:prstGeom prst="wedgeRoundRectCallout">
            <a:avLst>
              <a:gd name="adj1" fmla="val -60454"/>
              <a:gd name="adj2" fmla="val 98880"/>
              <a:gd name="adj3" fmla="val 16667"/>
            </a:avLst>
          </a:prstGeom>
          <a:solidFill>
            <a:schemeClr val="bg1"/>
          </a:solidFill>
          <a:ln w="28575">
            <a:solidFill>
              <a:srgbClr val="009FF6"/>
            </a:solidFill>
            <a:miter lim="800000"/>
            <a:headEnd/>
            <a:tailEnd/>
          </a:ln>
        </p:spPr>
        <p:txBody>
          <a:bodyPr rot="10800000"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ea typeface="楷体" panose="02010609060101010101" pitchFamily="49" charset="-122"/>
              <a:cs typeface="Arial" panose="020B0604020202020204" pitchFamily="34" charset="0"/>
            </a:endParaRPr>
          </a:p>
        </p:txBody>
      </p:sp>
      <p:sp>
        <p:nvSpPr>
          <p:cNvPr id="30" name="Text Box 30">
            <a:extLst>
              <a:ext uri="{FF2B5EF4-FFF2-40B4-BE49-F238E27FC236}">
                <a16:creationId xmlns:a16="http://schemas.microsoft.com/office/drawing/2014/main" id="{7C275190-8DB5-4117-9B84-E26175FD7737}"/>
              </a:ext>
            </a:extLst>
          </p:cNvPr>
          <p:cNvSpPr txBox="1">
            <a:spLocks noChangeArrowheads="1"/>
          </p:cNvSpPr>
          <p:nvPr/>
        </p:nvSpPr>
        <p:spPr bwMode="auto">
          <a:xfrm>
            <a:off x="6485140" y="5704172"/>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思源黑体 CN Normal" panose="020B0400000000000000" pitchFamily="34" charset="-122"/>
                <a:ea typeface="思源黑体 CN Normal" panose="020B0400000000000000" pitchFamily="34" charset="-122"/>
                <a:cs typeface="Arial" panose="020B0604020202020204" pitchFamily="34" charset="0"/>
              </a:rPr>
              <a:t>分组交换网</a:t>
            </a:r>
          </a:p>
        </p:txBody>
      </p:sp>
      <p:pic>
        <p:nvPicPr>
          <p:cNvPr id="31" name="Picture 31">
            <a:extLst>
              <a:ext uri="{FF2B5EF4-FFF2-40B4-BE49-F238E27FC236}">
                <a16:creationId xmlns:a16="http://schemas.microsoft.com/office/drawing/2014/main" id="{C4A7547F-9606-4ABB-BD01-16ECE61323D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594553" y="1348072"/>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2">
            <a:extLst>
              <a:ext uri="{FF2B5EF4-FFF2-40B4-BE49-F238E27FC236}">
                <a16:creationId xmlns:a16="http://schemas.microsoft.com/office/drawing/2014/main" id="{43861DFF-6537-4661-8095-5B546465B24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21778" y="3062572"/>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3">
            <a:extLst>
              <a:ext uri="{FF2B5EF4-FFF2-40B4-BE49-F238E27FC236}">
                <a16:creationId xmlns:a16="http://schemas.microsoft.com/office/drawing/2014/main" id="{ED2EADAC-955B-4690-B94A-197BAB84E2FF}"/>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51553" y="5667659"/>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4">
            <a:extLst>
              <a:ext uri="{FF2B5EF4-FFF2-40B4-BE49-F238E27FC236}">
                <a16:creationId xmlns:a16="http://schemas.microsoft.com/office/drawing/2014/main" id="{BA0C21AB-DDEC-4809-B38D-6FC4DE79EC38}"/>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286828" y="4850097"/>
            <a:ext cx="5857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5">
            <a:extLst>
              <a:ext uri="{FF2B5EF4-FFF2-40B4-BE49-F238E27FC236}">
                <a16:creationId xmlns:a16="http://schemas.microsoft.com/office/drawing/2014/main" id="{17E0EDCB-87EB-4D52-B826-B6AB127A4768}"/>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176915" y="1546509"/>
            <a:ext cx="5873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6">
            <a:extLst>
              <a:ext uri="{FF2B5EF4-FFF2-40B4-BE49-F238E27FC236}">
                <a16:creationId xmlns:a16="http://schemas.microsoft.com/office/drawing/2014/main" id="{871F74E4-2050-47CC-BCCA-20A73137315E}"/>
              </a:ext>
            </a:extLst>
          </p:cNvPr>
          <p:cNvSpPr>
            <a:spLocks noChangeArrowheads="1"/>
          </p:cNvSpPr>
          <p:nvPr/>
        </p:nvSpPr>
        <p:spPr bwMode="auto">
          <a:xfrm>
            <a:off x="4261053" y="2657759"/>
            <a:ext cx="457200" cy="458788"/>
          </a:xfrm>
          <a:prstGeom prst="ellipse">
            <a:avLst/>
          </a:prstGeom>
          <a:solidFill>
            <a:srgbClr val="FFC000"/>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 panose="02010609060101010101" pitchFamily="49" charset="-122"/>
                <a:cs typeface="Times New Roman" panose="02020603050405020304" pitchFamily="18" charset="0"/>
              </a:rPr>
              <a:t>B</a:t>
            </a:r>
          </a:p>
        </p:txBody>
      </p:sp>
      <p:sp>
        <p:nvSpPr>
          <p:cNvPr id="37" name="Oval 37">
            <a:extLst>
              <a:ext uri="{FF2B5EF4-FFF2-40B4-BE49-F238E27FC236}">
                <a16:creationId xmlns:a16="http://schemas.microsoft.com/office/drawing/2014/main" id="{6196D5B6-7DD2-492D-A689-484408EAD51B}"/>
              </a:ext>
            </a:extLst>
          </p:cNvPr>
          <p:cNvSpPr>
            <a:spLocks noChangeArrowheads="1"/>
          </p:cNvSpPr>
          <p:nvPr/>
        </p:nvSpPr>
        <p:spPr bwMode="auto">
          <a:xfrm>
            <a:off x="5681865" y="2046572"/>
            <a:ext cx="457200" cy="458787"/>
          </a:xfrm>
          <a:prstGeom prst="ellipse">
            <a:avLst/>
          </a:prstGeom>
          <a:solidFill>
            <a:srgbClr val="FFC000"/>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
            </a:r>
          </a:p>
        </p:txBody>
      </p:sp>
      <p:sp>
        <p:nvSpPr>
          <p:cNvPr id="38" name="Oval 38">
            <a:extLst>
              <a:ext uri="{FF2B5EF4-FFF2-40B4-BE49-F238E27FC236}">
                <a16:creationId xmlns:a16="http://schemas.microsoft.com/office/drawing/2014/main" id="{CC14087D-899F-478E-8915-1085E116B409}"/>
              </a:ext>
            </a:extLst>
          </p:cNvPr>
          <p:cNvSpPr>
            <a:spLocks noChangeArrowheads="1"/>
          </p:cNvSpPr>
          <p:nvPr/>
        </p:nvSpPr>
        <p:spPr bwMode="auto">
          <a:xfrm>
            <a:off x="6535940" y="3675347"/>
            <a:ext cx="457200" cy="458787"/>
          </a:xfrm>
          <a:prstGeom prst="ellipse">
            <a:avLst/>
          </a:prstGeom>
          <a:solidFill>
            <a:srgbClr val="FFC000"/>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a:t>
            </a:r>
          </a:p>
        </p:txBody>
      </p:sp>
      <p:sp>
        <p:nvSpPr>
          <p:cNvPr id="39" name="Oval 39">
            <a:extLst>
              <a:ext uri="{FF2B5EF4-FFF2-40B4-BE49-F238E27FC236}">
                <a16:creationId xmlns:a16="http://schemas.microsoft.com/office/drawing/2014/main" id="{992BA804-306E-4425-9628-37D4C2371020}"/>
              </a:ext>
            </a:extLst>
          </p:cNvPr>
          <p:cNvSpPr>
            <a:spLocks noChangeArrowheads="1"/>
          </p:cNvSpPr>
          <p:nvPr/>
        </p:nvSpPr>
        <p:spPr bwMode="auto">
          <a:xfrm>
            <a:off x="5227840" y="4994559"/>
            <a:ext cx="457200" cy="458788"/>
          </a:xfrm>
          <a:prstGeom prst="ellipse">
            <a:avLst/>
          </a:prstGeom>
          <a:solidFill>
            <a:srgbClr val="FFC000"/>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latin typeface="Times New Roman" panose="02020603050405020304" pitchFamily="18" charset="0"/>
                <a:ea typeface="楷体" panose="02010609060101010101" pitchFamily="49" charset="-122"/>
                <a:cs typeface="Times New Roman" panose="02020603050405020304" pitchFamily="18" charset="0"/>
              </a:rPr>
              <a:t>C</a:t>
            </a:r>
          </a:p>
        </p:txBody>
      </p:sp>
      <p:sp>
        <p:nvSpPr>
          <p:cNvPr id="40" name="Text Box 40">
            <a:extLst>
              <a:ext uri="{FF2B5EF4-FFF2-40B4-BE49-F238E27FC236}">
                <a16:creationId xmlns:a16="http://schemas.microsoft.com/office/drawing/2014/main" id="{94193E98-D12F-4CB0-8A51-4481D104702E}"/>
              </a:ext>
            </a:extLst>
          </p:cNvPr>
          <p:cNvSpPr txBox="1">
            <a:spLocks noChangeArrowheads="1"/>
          </p:cNvSpPr>
          <p:nvPr/>
        </p:nvSpPr>
        <p:spPr bwMode="auto">
          <a:xfrm>
            <a:off x="6958215" y="4804059"/>
            <a:ext cx="465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latin typeface="Times New Roman" panose="02020603050405020304" pitchFamily="18" charset="0"/>
                <a:ea typeface="楷体" panose="02010609060101010101" pitchFamily="49" charset="-122"/>
                <a:cs typeface="Times New Roman" panose="02020603050405020304" pitchFamily="18" charset="0"/>
              </a:rPr>
              <a:t>5</a:t>
            </a:r>
            <a:endPar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Text Box 41">
            <a:extLst>
              <a:ext uri="{FF2B5EF4-FFF2-40B4-BE49-F238E27FC236}">
                <a16:creationId xmlns:a16="http://schemas.microsoft.com/office/drawing/2014/main" id="{D9714DF2-4C08-422E-9DD6-B20798586D59}"/>
              </a:ext>
            </a:extLst>
          </p:cNvPr>
          <p:cNvSpPr txBox="1">
            <a:spLocks noChangeArrowheads="1"/>
          </p:cNvSpPr>
          <p:nvPr/>
        </p:nvSpPr>
        <p:spPr bwMode="auto">
          <a:xfrm>
            <a:off x="7966278" y="3003834"/>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latin typeface="Times New Roman" panose="02020603050405020304" pitchFamily="18" charset="0"/>
                <a:ea typeface="楷体" panose="02010609060101010101" pitchFamily="49" charset="-122"/>
                <a:cs typeface="Times New Roman" panose="02020603050405020304" pitchFamily="18" charset="0"/>
              </a:rPr>
              <a:t>6</a:t>
            </a:r>
            <a:endParaRPr kumimoji="1" lang="en-US" altLang="zh-CN"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Text Box 42">
            <a:extLst>
              <a:ext uri="{FF2B5EF4-FFF2-40B4-BE49-F238E27FC236}">
                <a16:creationId xmlns:a16="http://schemas.microsoft.com/office/drawing/2014/main" id="{29E969D5-95E5-49D1-AD60-DCE18A0E6211}"/>
              </a:ext>
            </a:extLst>
          </p:cNvPr>
          <p:cNvSpPr txBox="1">
            <a:spLocks noChangeArrowheads="1"/>
          </p:cNvSpPr>
          <p:nvPr/>
        </p:nvSpPr>
        <p:spPr bwMode="auto">
          <a:xfrm>
            <a:off x="5229428" y="1348072"/>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latin typeface="Times New Roman" panose="02020603050405020304" pitchFamily="18" charset="0"/>
                <a:ea typeface="楷体" panose="02010609060101010101" pitchFamily="49" charset="-122"/>
                <a:cs typeface="Times New Roman" panose="02020603050405020304" pitchFamily="18" charset="0"/>
              </a:rPr>
              <a:t>4</a:t>
            </a:r>
            <a:endParaRPr kumimoji="1" lang="en-US" altLang="zh-CN" sz="20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Text Box 43">
            <a:extLst>
              <a:ext uri="{FF2B5EF4-FFF2-40B4-BE49-F238E27FC236}">
                <a16:creationId xmlns:a16="http://schemas.microsoft.com/office/drawing/2014/main" id="{E124A975-49BF-46D6-99D8-88ACD51FE16F}"/>
              </a:ext>
            </a:extLst>
          </p:cNvPr>
          <p:cNvSpPr txBox="1">
            <a:spLocks noChangeArrowheads="1"/>
          </p:cNvSpPr>
          <p:nvPr/>
        </p:nvSpPr>
        <p:spPr bwMode="auto">
          <a:xfrm>
            <a:off x="3861003" y="1492534"/>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dirty="0">
                <a:latin typeface="Times New Roman" panose="02020603050405020304" pitchFamily="18" charset="0"/>
                <a:ea typeface="楷体" panose="02010609060101010101" pitchFamily="49" charset="-122"/>
                <a:cs typeface="Times New Roman" panose="02020603050405020304" pitchFamily="18" charset="0"/>
              </a:rPr>
              <a:t>2</a:t>
            </a:r>
            <a:endParaRPr kumimoji="1"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Text Box 44">
            <a:extLst>
              <a:ext uri="{FF2B5EF4-FFF2-40B4-BE49-F238E27FC236}">
                <a16:creationId xmlns:a16="http://schemas.microsoft.com/office/drawing/2014/main" id="{05B5197C-9628-41C6-A20B-1013C162F2BB}"/>
              </a:ext>
            </a:extLst>
          </p:cNvPr>
          <p:cNvSpPr txBox="1">
            <a:spLocks noChangeArrowheads="1"/>
          </p:cNvSpPr>
          <p:nvPr/>
        </p:nvSpPr>
        <p:spPr bwMode="auto">
          <a:xfrm>
            <a:off x="4076903" y="5740684"/>
            <a:ext cx="465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latin typeface="Times New Roman" panose="02020603050405020304" pitchFamily="18" charset="0"/>
                <a:ea typeface="楷体" panose="02010609060101010101" pitchFamily="49" charset="-122"/>
                <a:cs typeface="Times New Roman" panose="02020603050405020304" pitchFamily="18" charset="0"/>
              </a:rPr>
              <a:t>H</a:t>
            </a:r>
            <a:r>
              <a:rPr kumimoji="1" lang="en-US" altLang="zh-CN" sz="2000" baseline="-25000">
                <a:latin typeface="Times New Roman" panose="02020603050405020304" pitchFamily="18" charset="0"/>
                <a:ea typeface="楷体" panose="02010609060101010101" pitchFamily="49" charset="-122"/>
                <a:cs typeface="Times New Roman" panose="02020603050405020304" pitchFamily="18" charset="0"/>
              </a:rPr>
              <a:t>3</a:t>
            </a:r>
            <a:endParaRPr kumimoji="1" lang="en-US" altLang="zh-CN" sz="200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5" name="Picture 46">
            <a:extLst>
              <a:ext uri="{FF2B5EF4-FFF2-40B4-BE49-F238E27FC236}">
                <a16:creationId xmlns:a16="http://schemas.microsoft.com/office/drawing/2014/main" id="{8771C88E-C458-4EDE-B7FB-36435266E781}"/>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492578" y="4024597"/>
            <a:ext cx="5873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49">
            <a:extLst>
              <a:ext uri="{FF2B5EF4-FFF2-40B4-BE49-F238E27FC236}">
                <a16:creationId xmlns:a16="http://schemas.microsoft.com/office/drawing/2014/main" id="{CC33B628-E1A6-42DE-928D-FD7CF29C87C4}"/>
              </a:ext>
            </a:extLst>
          </p:cNvPr>
          <p:cNvSpPr txBox="1">
            <a:spLocks noChangeArrowheads="1"/>
          </p:cNvSpPr>
          <p:nvPr/>
        </p:nvSpPr>
        <p:spPr bwMode="auto">
          <a:xfrm>
            <a:off x="7991306" y="4671897"/>
            <a:ext cx="1525011" cy="830997"/>
          </a:xfrm>
          <a:prstGeom prst="rect">
            <a:avLst/>
          </a:prstGeom>
          <a:noFill/>
          <a:ln w="28575">
            <a:solidFill>
              <a:srgbClr val="009FF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发送分组</a:t>
            </a:r>
          </a:p>
        </p:txBody>
      </p:sp>
      <p:sp>
        <p:nvSpPr>
          <p:cNvPr id="47" name="Text Box 56">
            <a:extLst>
              <a:ext uri="{FF2B5EF4-FFF2-40B4-BE49-F238E27FC236}">
                <a16:creationId xmlns:a16="http://schemas.microsoft.com/office/drawing/2014/main" id="{5BB9DA5B-1B82-47DD-A9CD-C5873D437141}"/>
              </a:ext>
            </a:extLst>
          </p:cNvPr>
          <p:cNvSpPr txBox="1">
            <a:spLocks noChangeArrowheads="1"/>
          </p:cNvSpPr>
          <p:nvPr/>
        </p:nvSpPr>
        <p:spPr bwMode="auto">
          <a:xfrm>
            <a:off x="2132215" y="2356134"/>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结点交换机</a:t>
            </a:r>
          </a:p>
        </p:txBody>
      </p:sp>
      <p:sp>
        <p:nvSpPr>
          <p:cNvPr id="48" name="Text Box 57">
            <a:extLst>
              <a:ext uri="{FF2B5EF4-FFF2-40B4-BE49-F238E27FC236}">
                <a16:creationId xmlns:a16="http://schemas.microsoft.com/office/drawing/2014/main" id="{1FE299CF-A9FC-48CB-9086-1EE32EC38C82}"/>
              </a:ext>
            </a:extLst>
          </p:cNvPr>
          <p:cNvSpPr txBox="1">
            <a:spLocks noChangeArrowheads="1"/>
          </p:cNvSpPr>
          <p:nvPr/>
        </p:nvSpPr>
        <p:spPr bwMode="auto">
          <a:xfrm>
            <a:off x="2111785" y="3148297"/>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latin typeface="思源黑体 CN Normal" panose="020B0400000000000000" pitchFamily="34" charset="-122"/>
                <a:ea typeface="思源黑体 CN Normal" panose="020B0400000000000000" pitchFamily="34" charset="-122"/>
                <a:cs typeface="Arial" panose="020B0604020202020204" pitchFamily="34" charset="0"/>
              </a:rPr>
              <a:t>主机</a:t>
            </a:r>
          </a:p>
        </p:txBody>
      </p:sp>
      <p:sp>
        <p:nvSpPr>
          <p:cNvPr id="49" name="Line 58">
            <a:extLst>
              <a:ext uri="{FF2B5EF4-FFF2-40B4-BE49-F238E27FC236}">
                <a16:creationId xmlns:a16="http://schemas.microsoft.com/office/drawing/2014/main" id="{17F2839F-7795-48F9-81F5-A26D1F904157}"/>
              </a:ext>
            </a:extLst>
          </p:cNvPr>
          <p:cNvSpPr>
            <a:spLocks noChangeShapeType="1"/>
          </p:cNvSpPr>
          <p:nvPr/>
        </p:nvSpPr>
        <p:spPr bwMode="auto">
          <a:xfrm>
            <a:off x="3500640" y="2572034"/>
            <a:ext cx="792163" cy="215900"/>
          </a:xfrm>
          <a:prstGeom prst="line">
            <a:avLst/>
          </a:prstGeom>
          <a:noFill/>
          <a:ln w="28575">
            <a:solidFill>
              <a:schemeClr val="accent2"/>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0" name="Line 59">
            <a:extLst>
              <a:ext uri="{FF2B5EF4-FFF2-40B4-BE49-F238E27FC236}">
                <a16:creationId xmlns:a16="http://schemas.microsoft.com/office/drawing/2014/main" id="{A0707962-4581-4363-9D2A-53FC417E2759}"/>
              </a:ext>
            </a:extLst>
          </p:cNvPr>
          <p:cNvSpPr>
            <a:spLocks noChangeShapeType="1"/>
          </p:cNvSpPr>
          <p:nvPr/>
        </p:nvSpPr>
        <p:spPr bwMode="auto">
          <a:xfrm>
            <a:off x="2431420" y="3491197"/>
            <a:ext cx="205620" cy="593725"/>
          </a:xfrm>
          <a:prstGeom prst="line">
            <a:avLst/>
          </a:prstGeom>
          <a:noFill/>
          <a:ln w="28575">
            <a:solidFill>
              <a:schemeClr val="accent2"/>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 name="Rectangle 46">
            <a:extLst>
              <a:ext uri="{FF2B5EF4-FFF2-40B4-BE49-F238E27FC236}">
                <a16:creationId xmlns:a16="http://schemas.microsoft.com/office/drawing/2014/main" id="{2124380F-1155-4B1C-8C0E-94BEC4493DFA}"/>
              </a:ext>
            </a:extLst>
          </p:cNvPr>
          <p:cNvSpPr>
            <a:spLocks noChangeArrowheads="1"/>
          </p:cNvSpPr>
          <p:nvPr/>
        </p:nvSpPr>
        <p:spPr bwMode="auto">
          <a:xfrm>
            <a:off x="2719160" y="4144057"/>
            <a:ext cx="158750" cy="158750"/>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2" name="Text Box 51">
            <a:extLst>
              <a:ext uri="{FF2B5EF4-FFF2-40B4-BE49-F238E27FC236}">
                <a16:creationId xmlns:a16="http://schemas.microsoft.com/office/drawing/2014/main" id="{C753D061-F0AC-4914-B5CA-DDD8FD2E7007}"/>
              </a:ext>
            </a:extLst>
          </p:cNvPr>
          <p:cNvSpPr txBox="1">
            <a:spLocks noChangeArrowheads="1"/>
          </p:cNvSpPr>
          <p:nvPr/>
        </p:nvSpPr>
        <p:spPr bwMode="auto">
          <a:xfrm>
            <a:off x="3008085" y="1696132"/>
            <a:ext cx="3671887" cy="1384300"/>
          </a:xfrm>
          <a:prstGeom prst="rect">
            <a:avLst/>
          </a:prstGeom>
          <a:solidFill>
            <a:srgbClr val="FFC000"/>
          </a:solidFill>
          <a:ln w="28575" cmpd="sng">
            <a:solidFill>
              <a:srgbClr val="009FF6"/>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a:latin typeface="Times New Roman" panose="02020603050405020304" pitchFamily="18" charset="0"/>
                <a:ea typeface="思源黑体 CN Normal" panose="020B0400000000000000" pitchFamily="34" charset="-122"/>
                <a:cs typeface="Times New Roman" panose="02020603050405020304" pitchFamily="18" charset="0"/>
              </a:rPr>
              <a:t>在结点交换机</a:t>
            </a:r>
            <a:r>
              <a:rPr kumimoji="1" lang="zh-CN" altLang="en-US" sz="100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800">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800">
                <a:latin typeface="Times New Roman" panose="02020603050405020304" pitchFamily="18" charset="0"/>
                <a:ea typeface="思源黑体 CN Normal" panose="020B0400000000000000" pitchFamily="34" charset="-122"/>
                <a:cs typeface="Times New Roman" panose="02020603050405020304" pitchFamily="18" charset="0"/>
              </a:rPr>
              <a:t>暂存</a:t>
            </a:r>
          </a:p>
          <a:p>
            <a:pPr algn="ctr" eaLnBrk="1" hangingPunct="1"/>
            <a:r>
              <a:rPr kumimoji="1" lang="zh-CN" altLang="en-US" sz="2800">
                <a:latin typeface="Times New Roman" panose="02020603050405020304" pitchFamily="18" charset="0"/>
                <a:ea typeface="思源黑体 CN Normal" panose="020B0400000000000000" pitchFamily="34" charset="-122"/>
                <a:cs typeface="Times New Roman" panose="02020603050405020304" pitchFamily="18" charset="0"/>
              </a:rPr>
              <a:t>查找转发表</a:t>
            </a:r>
          </a:p>
          <a:p>
            <a:pPr algn="ctr" eaLnBrk="1" hangingPunct="1"/>
            <a:r>
              <a:rPr kumimoji="1" lang="zh-CN" altLang="en-US" sz="2800">
                <a:latin typeface="Times New Roman" panose="02020603050405020304" pitchFamily="18" charset="0"/>
                <a:ea typeface="思源黑体 CN Normal" panose="020B0400000000000000" pitchFamily="34" charset="-122"/>
                <a:cs typeface="Times New Roman" panose="02020603050405020304" pitchFamily="18" charset="0"/>
              </a:rPr>
              <a:t>找到转发的端口</a:t>
            </a:r>
          </a:p>
        </p:txBody>
      </p:sp>
      <p:sp>
        <p:nvSpPr>
          <p:cNvPr id="53" name="Rectangle 53">
            <a:extLst>
              <a:ext uri="{FF2B5EF4-FFF2-40B4-BE49-F238E27FC236}">
                <a16:creationId xmlns:a16="http://schemas.microsoft.com/office/drawing/2014/main" id="{9706A6FE-F681-49D6-A992-98C8BE98E580}"/>
              </a:ext>
            </a:extLst>
          </p:cNvPr>
          <p:cNvSpPr>
            <a:spLocks noChangeArrowheads="1"/>
          </p:cNvSpPr>
          <p:nvPr/>
        </p:nvSpPr>
        <p:spPr bwMode="auto">
          <a:xfrm>
            <a:off x="3582760" y="4144057"/>
            <a:ext cx="158750" cy="158750"/>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4" name="Text Box 54">
            <a:extLst>
              <a:ext uri="{FF2B5EF4-FFF2-40B4-BE49-F238E27FC236}">
                <a16:creationId xmlns:a16="http://schemas.microsoft.com/office/drawing/2014/main" id="{1228BDA2-291E-4720-AED9-D2592A8C4917}"/>
              </a:ext>
            </a:extLst>
          </p:cNvPr>
          <p:cNvSpPr txBox="1">
            <a:spLocks noChangeArrowheads="1"/>
          </p:cNvSpPr>
          <p:nvPr/>
        </p:nvSpPr>
        <p:spPr bwMode="auto">
          <a:xfrm flipH="1">
            <a:off x="2999403" y="1696132"/>
            <a:ext cx="3671887" cy="1384300"/>
          </a:xfrm>
          <a:prstGeom prst="rect">
            <a:avLst/>
          </a:prstGeom>
          <a:solidFill>
            <a:srgbClr val="FFC000"/>
          </a:solidFill>
          <a:ln w="28575" cmpd="sng">
            <a:solidFill>
              <a:srgbClr val="009FF6"/>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在结点交换机</a:t>
            </a:r>
            <a:r>
              <a:rPr kumimoji="1"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暂存</a:t>
            </a:r>
          </a:p>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查找转发表</a:t>
            </a:r>
          </a:p>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找到转发的端口</a:t>
            </a:r>
          </a:p>
        </p:txBody>
      </p:sp>
      <p:sp>
        <p:nvSpPr>
          <p:cNvPr id="55" name="Rectangle 55">
            <a:extLst>
              <a:ext uri="{FF2B5EF4-FFF2-40B4-BE49-F238E27FC236}">
                <a16:creationId xmlns:a16="http://schemas.microsoft.com/office/drawing/2014/main" id="{A9FEF2CC-379A-4781-AA4F-96890E4D6BC5}"/>
              </a:ext>
            </a:extLst>
          </p:cNvPr>
          <p:cNvSpPr>
            <a:spLocks noChangeArrowheads="1"/>
          </p:cNvSpPr>
          <p:nvPr/>
        </p:nvSpPr>
        <p:spPr bwMode="auto">
          <a:xfrm>
            <a:off x="5233849" y="5153464"/>
            <a:ext cx="144463" cy="144463"/>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6" name="Text Box 56">
            <a:extLst>
              <a:ext uri="{FF2B5EF4-FFF2-40B4-BE49-F238E27FC236}">
                <a16:creationId xmlns:a16="http://schemas.microsoft.com/office/drawing/2014/main" id="{ECF1D356-225E-4513-B20E-EBB68AD005C7}"/>
              </a:ext>
            </a:extLst>
          </p:cNvPr>
          <p:cNvSpPr txBox="1">
            <a:spLocks noChangeArrowheads="1"/>
          </p:cNvSpPr>
          <p:nvPr/>
        </p:nvSpPr>
        <p:spPr bwMode="auto">
          <a:xfrm>
            <a:off x="3007180" y="1696132"/>
            <a:ext cx="3671888" cy="1384300"/>
          </a:xfrm>
          <a:prstGeom prst="rect">
            <a:avLst/>
          </a:prstGeom>
          <a:solidFill>
            <a:srgbClr val="FFC000"/>
          </a:solidFill>
          <a:ln w="28575" cmpd="sng">
            <a:solidFill>
              <a:srgbClr val="009FF6"/>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在结点交换机</a:t>
            </a:r>
            <a:r>
              <a:rPr kumimoji="1"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E</a:t>
            </a:r>
            <a:r>
              <a:rPr kumimoji="1"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暂存</a:t>
            </a:r>
          </a:p>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查找转发表</a:t>
            </a:r>
          </a:p>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找到转发的端口</a:t>
            </a:r>
          </a:p>
        </p:txBody>
      </p:sp>
      <p:sp>
        <p:nvSpPr>
          <p:cNvPr id="57" name="Rectangle 57">
            <a:extLst>
              <a:ext uri="{FF2B5EF4-FFF2-40B4-BE49-F238E27FC236}">
                <a16:creationId xmlns:a16="http://schemas.microsoft.com/office/drawing/2014/main" id="{B89853C4-8143-4539-A76A-E99CE7F6A107}"/>
              </a:ext>
            </a:extLst>
          </p:cNvPr>
          <p:cNvSpPr>
            <a:spLocks noChangeArrowheads="1"/>
          </p:cNvSpPr>
          <p:nvPr/>
        </p:nvSpPr>
        <p:spPr bwMode="auto">
          <a:xfrm>
            <a:off x="6594544" y="3935764"/>
            <a:ext cx="144463" cy="144463"/>
          </a:xfrm>
          <a:prstGeom prst="rect">
            <a:avLst/>
          </a:prstGeom>
          <a:solidFill>
            <a:srgbClr val="FF0000"/>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8" name="Text Box 58">
            <a:extLst>
              <a:ext uri="{FF2B5EF4-FFF2-40B4-BE49-F238E27FC236}">
                <a16:creationId xmlns:a16="http://schemas.microsoft.com/office/drawing/2014/main" id="{B1712A2F-8A9B-4577-9746-F77B0F1FE150}"/>
              </a:ext>
            </a:extLst>
          </p:cNvPr>
          <p:cNvSpPr txBox="1">
            <a:spLocks noChangeArrowheads="1"/>
          </p:cNvSpPr>
          <p:nvPr/>
        </p:nvSpPr>
        <p:spPr bwMode="auto">
          <a:xfrm>
            <a:off x="2917848" y="1696132"/>
            <a:ext cx="3816350" cy="523875"/>
          </a:xfrm>
          <a:prstGeom prst="rect">
            <a:avLst/>
          </a:prstGeom>
          <a:solidFill>
            <a:srgbClr val="FFC000"/>
          </a:solidFill>
          <a:ln w="28575" cmpd="sng">
            <a:solidFill>
              <a:srgbClr val="009FF6"/>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最后到达目的主机</a:t>
            </a:r>
            <a:r>
              <a:rPr kumimoji="1" lang="zh-CN" altLang="en-US" sz="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H</a:t>
            </a:r>
            <a:r>
              <a:rPr kumimoji="1" lang="en-US" altLang="zh-CN" sz="2800" baseline="-25000" dirty="0">
                <a:latin typeface="Times New Roman" panose="02020603050405020304" pitchFamily="18" charset="0"/>
                <a:ea typeface="思源黑体 CN Normal" panose="020B0400000000000000" pitchFamily="34" charset="-122"/>
                <a:cs typeface="Times New Roman" panose="02020603050405020304" pitchFamily="18" charset="0"/>
              </a:rPr>
              <a:t>5</a:t>
            </a:r>
          </a:p>
        </p:txBody>
      </p:sp>
    </p:spTree>
    <p:extLst>
      <p:ext uri="{BB962C8B-B14F-4D97-AF65-F5344CB8AC3E}">
        <p14:creationId xmlns:p14="http://schemas.microsoft.com/office/powerpoint/2010/main" val="2847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2.70833E-6 -7.40741E-7 L 0.07083 -7.40741E-7 " pathEditMode="relative" rAng="0" ptsTypes="AA">
                                      <p:cBhvr>
                                        <p:cTn id="9" dur="2000" fill="hold"/>
                                        <p:tgtEl>
                                          <p:spTgt spid="51"/>
                                        </p:tgtEl>
                                        <p:attrNameLst>
                                          <p:attrName>ppt_x</p:attrName>
                                          <p:attrName>ppt_y</p:attrName>
                                        </p:attrNameLst>
                                      </p:cBhvr>
                                      <p:rCtr x="3542"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52"/>
                                        </p:tgtEl>
                                      </p:cBhvr>
                                      <p:by x="120000" y="12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52"/>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6.25E-7 -7.40741E-7 L 0.14206 0.14421 " pathEditMode="relative" rAng="0" ptsTypes="AA">
                                      <p:cBhvr>
                                        <p:cTn id="27" dur="2000" fill="hold"/>
                                        <p:tgtEl>
                                          <p:spTgt spid="53"/>
                                        </p:tgtEl>
                                        <p:attrNameLst>
                                          <p:attrName>ppt_x</p:attrName>
                                          <p:attrName>ppt_y</p:attrName>
                                        </p:attrNameLst>
                                      </p:cBhvr>
                                      <p:rCtr x="7096" y="7199"/>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54"/>
                                        </p:tgtEl>
                                      </p:cBhvr>
                                      <p:by x="120000" y="12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54"/>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53"/>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6 L 0.10937 -0.17593 " pathEditMode="relative" rAng="0" ptsTypes="AA">
                                      <p:cBhvr>
                                        <p:cTn id="45" dur="2000" fill="hold"/>
                                        <p:tgtEl>
                                          <p:spTgt spid="55"/>
                                        </p:tgtEl>
                                        <p:attrNameLst>
                                          <p:attrName>ppt_x</p:attrName>
                                          <p:attrName>ppt_y</p:attrName>
                                        </p:attrNameLst>
                                      </p:cBhvr>
                                      <p:rCtr x="5104" y="-8704"/>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56"/>
                                        </p:tgtEl>
                                      </p:cBhvr>
                                      <p:by x="120000" y="12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56"/>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55"/>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4.79167E-6 7.40741E-7 L 0.07904 0.16343 " pathEditMode="relative" rAng="0" ptsTypes="AA">
                                      <p:cBhvr>
                                        <p:cTn id="63" dur="2000" fill="hold"/>
                                        <p:tgtEl>
                                          <p:spTgt spid="57"/>
                                        </p:tgtEl>
                                        <p:attrNameLst>
                                          <p:attrName>ppt_x</p:attrName>
                                          <p:attrName>ppt_y</p:attrName>
                                        </p:attrNameLst>
                                      </p:cBhvr>
                                      <p:rCtr x="3945" y="8171"/>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5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8" grpId="0" animBg="1"/>
      <p:bldP spid="5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E641A-3595-4895-8267-136101C96BF3}"/>
              </a:ext>
            </a:extLst>
          </p:cNvPr>
          <p:cNvSpPr>
            <a:spLocks noGrp="1"/>
          </p:cNvSpPr>
          <p:nvPr>
            <p:ph type="title"/>
          </p:nvPr>
        </p:nvSpPr>
        <p:spPr/>
        <p:txBody>
          <a:bodyPr/>
          <a:lstStyle/>
          <a:p>
            <a:r>
              <a:rPr lang="zh-CN" altLang="en-US" dirty="0"/>
              <a:t>分组交换网络的特征总结</a:t>
            </a:r>
          </a:p>
        </p:txBody>
      </p:sp>
      <p:sp>
        <p:nvSpPr>
          <p:cNvPr id="3" name="内容占位符 2">
            <a:extLst>
              <a:ext uri="{FF2B5EF4-FFF2-40B4-BE49-F238E27FC236}">
                <a16:creationId xmlns:a16="http://schemas.microsoft.com/office/drawing/2014/main" id="{D880B773-D354-4CA7-8EC4-D6402A59BC42}"/>
              </a:ext>
            </a:extLst>
          </p:cNvPr>
          <p:cNvSpPr>
            <a:spLocks noGrp="1"/>
          </p:cNvSpPr>
          <p:nvPr>
            <p:ph idx="1"/>
          </p:nvPr>
        </p:nvSpPr>
        <p:spPr>
          <a:xfrm>
            <a:off x="1046998" y="2578505"/>
            <a:ext cx="6059992" cy="3318936"/>
          </a:xfrm>
        </p:spPr>
        <p:txBody>
          <a:bodyPr/>
          <a:lstStyle/>
          <a:p>
            <a:pPr>
              <a:lnSpc>
                <a:spcPct val="150000"/>
              </a:lnSpc>
            </a:pPr>
            <a:r>
              <a:rPr lang="zh-CN" altLang="en-US" sz="2400" dirty="0"/>
              <a:t>被传送的数据分成若干分组分别传送</a:t>
            </a:r>
          </a:p>
          <a:p>
            <a:pPr>
              <a:lnSpc>
                <a:spcPct val="150000"/>
              </a:lnSpc>
            </a:pPr>
            <a:r>
              <a:rPr lang="zh-CN" altLang="en-US" sz="2400" dirty="0"/>
              <a:t>数据传输前不必预先确定传输路径</a:t>
            </a:r>
          </a:p>
          <a:p>
            <a:pPr>
              <a:lnSpc>
                <a:spcPct val="150000"/>
              </a:lnSpc>
            </a:pPr>
            <a:r>
              <a:rPr lang="zh-CN" altLang="en-US" sz="2400" dirty="0"/>
              <a:t>网络中每个交换结点均为</a:t>
            </a:r>
            <a:r>
              <a:rPr lang="zh-CN" altLang="en-US" sz="2400" dirty="0">
                <a:solidFill>
                  <a:srgbClr val="FF0000"/>
                </a:solidFill>
              </a:rPr>
              <a:t>共享结点</a:t>
            </a:r>
          </a:p>
          <a:p>
            <a:pPr>
              <a:lnSpc>
                <a:spcPct val="150000"/>
              </a:lnSpc>
            </a:pPr>
            <a:r>
              <a:rPr lang="zh-CN" altLang="en-US" sz="2400" dirty="0"/>
              <a:t>数据传输采用</a:t>
            </a: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转发模式</a:t>
            </a:r>
          </a:p>
          <a:p>
            <a:pPr>
              <a:lnSpc>
                <a:spcPct val="150000"/>
              </a:lnSpc>
            </a:pPr>
            <a:r>
              <a:rPr lang="zh-CN" altLang="en-US" sz="2400" dirty="0"/>
              <a:t>各节点均具有选择合适路由的能力</a:t>
            </a:r>
          </a:p>
          <a:p>
            <a:pPr>
              <a:lnSpc>
                <a:spcPct val="150000"/>
              </a:lnSpc>
            </a:pPr>
            <a:endParaRPr lang="zh-CN" altLang="en-US" dirty="0"/>
          </a:p>
        </p:txBody>
      </p:sp>
      <p:grpSp>
        <p:nvGrpSpPr>
          <p:cNvPr id="4" name="组合 3">
            <a:extLst>
              <a:ext uri="{FF2B5EF4-FFF2-40B4-BE49-F238E27FC236}">
                <a16:creationId xmlns:a16="http://schemas.microsoft.com/office/drawing/2014/main" id="{3CB2C8B1-69F4-4AA1-957F-F22FF5C7628D}"/>
              </a:ext>
            </a:extLst>
          </p:cNvPr>
          <p:cNvGrpSpPr/>
          <p:nvPr/>
        </p:nvGrpSpPr>
        <p:grpSpPr>
          <a:xfrm>
            <a:off x="7094136" y="2556933"/>
            <a:ext cx="4433240" cy="1303867"/>
            <a:chOff x="2477109" y="2582092"/>
            <a:chExt cx="4952391" cy="1132594"/>
          </a:xfrm>
        </p:grpSpPr>
        <p:sp>
          <p:nvSpPr>
            <p:cNvPr id="5" name="矩形: 圆角 4">
              <a:extLst>
                <a:ext uri="{FF2B5EF4-FFF2-40B4-BE49-F238E27FC236}">
                  <a16:creationId xmlns:a16="http://schemas.microsoft.com/office/drawing/2014/main" id="{D475449A-F4AA-4F83-BE7D-2BD6B3216533}"/>
                </a:ext>
              </a:extLst>
            </p:cNvPr>
            <p:cNvSpPr/>
            <p:nvPr/>
          </p:nvSpPr>
          <p:spPr>
            <a:xfrm>
              <a:off x="2477109" y="2582092"/>
              <a:ext cx="4952391" cy="113259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a:extLst>
                <a:ext uri="{FF2B5EF4-FFF2-40B4-BE49-F238E27FC236}">
                  <a16:creationId xmlns:a16="http://schemas.microsoft.com/office/drawing/2014/main" id="{807D42AC-3B34-4EB9-8843-2F673DAD744F}"/>
                </a:ext>
              </a:extLst>
            </p:cNvPr>
            <p:cNvSpPr txBox="1"/>
            <p:nvPr/>
          </p:nvSpPr>
          <p:spPr>
            <a:xfrm>
              <a:off x="2611809" y="2780477"/>
              <a:ext cx="4630676" cy="587107"/>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网络</a:t>
              </a:r>
              <a:r>
                <a:rPr lang="zh-CN" altLang="en-US" sz="2400" dirty="0">
                  <a:solidFill>
                    <a:srgbClr val="FF0000"/>
                  </a:solidFill>
                  <a:latin typeface="思源黑体 CN Normal" panose="020B0400000000000000" pitchFamily="34" charset="-122"/>
                  <a:ea typeface="思源黑体 CN Normal" panose="020B0400000000000000" pitchFamily="34" charset="-122"/>
                </a:rPr>
                <a:t>断续</a:t>
              </a:r>
              <a:r>
                <a:rPr lang="en-US" altLang="zh-CN" sz="2400" dirty="0">
                  <a:solidFill>
                    <a:srgbClr val="FF0000"/>
                  </a:solidFill>
                  <a:latin typeface="思源黑体 CN Normal" panose="020B0400000000000000" pitchFamily="34" charset="-122"/>
                  <a:ea typeface="思源黑体 CN Normal" panose="020B0400000000000000" pitchFamily="34" charset="-122"/>
                </a:rPr>
                <a:t>(</a:t>
              </a:r>
              <a:r>
                <a:rPr lang="zh-CN" altLang="en-US" sz="2400" dirty="0">
                  <a:solidFill>
                    <a:srgbClr val="FF0000"/>
                  </a:solidFill>
                  <a:latin typeface="思源黑体 CN Normal" panose="020B0400000000000000" pitchFamily="34" charset="-122"/>
                  <a:ea typeface="思源黑体 CN Normal" panose="020B0400000000000000" pitchFamily="34" charset="-122"/>
                </a:rPr>
                <a:t>动态</a:t>
              </a:r>
              <a:r>
                <a:rPr lang="en-US" altLang="zh-CN" sz="2400" dirty="0">
                  <a:solidFill>
                    <a:srgbClr val="FF0000"/>
                  </a:solidFill>
                  <a:latin typeface="思源黑体 CN Normal" panose="020B0400000000000000" pitchFamily="34" charset="-122"/>
                  <a:ea typeface="思源黑体 CN Normal" panose="020B0400000000000000" pitchFamily="34" charset="-122"/>
                </a:rPr>
                <a:t>)</a:t>
              </a:r>
              <a:r>
                <a:rPr lang="zh-CN" altLang="en-US" sz="2400" dirty="0">
                  <a:solidFill>
                    <a:srgbClr val="FF0000"/>
                  </a:solidFill>
                  <a:latin typeface="思源黑体 CN Normal" panose="020B0400000000000000" pitchFamily="34" charset="-122"/>
                  <a:ea typeface="思源黑体 CN Normal" panose="020B0400000000000000" pitchFamily="34" charset="-122"/>
                </a:rPr>
                <a:t>分配传输带宽</a:t>
              </a:r>
              <a:r>
                <a:rPr lang="zh-CN" altLang="en-US" sz="2400" dirty="0">
                  <a:latin typeface="思源黑体 CN Normal" panose="020B0400000000000000" pitchFamily="34" charset="-122"/>
                  <a:ea typeface="思源黑体 CN Normal" panose="020B0400000000000000" pitchFamily="34" charset="-122"/>
                </a:rPr>
                <a:t>，通信线路的利用率大大提高。</a:t>
              </a:r>
            </a:p>
          </p:txBody>
        </p:sp>
        <p:sp>
          <p:nvSpPr>
            <p:cNvPr id="7" name="矩形: 圆角 6">
              <a:extLst>
                <a:ext uri="{FF2B5EF4-FFF2-40B4-BE49-F238E27FC236}">
                  <a16:creationId xmlns:a16="http://schemas.microsoft.com/office/drawing/2014/main" id="{20945EC5-07B6-405A-9575-E72715F1C568}"/>
                </a:ext>
              </a:extLst>
            </p:cNvPr>
            <p:cNvSpPr/>
            <p:nvPr/>
          </p:nvSpPr>
          <p:spPr>
            <a:xfrm>
              <a:off x="2611809" y="2669790"/>
              <a:ext cx="4751015"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8" name="组合 7">
            <a:extLst>
              <a:ext uri="{FF2B5EF4-FFF2-40B4-BE49-F238E27FC236}">
                <a16:creationId xmlns:a16="http://schemas.microsoft.com/office/drawing/2014/main" id="{3CD22C76-8888-476F-A1E4-25BDFA43DE7B}"/>
              </a:ext>
            </a:extLst>
          </p:cNvPr>
          <p:cNvGrpSpPr/>
          <p:nvPr/>
        </p:nvGrpSpPr>
        <p:grpSpPr>
          <a:xfrm>
            <a:off x="7094135" y="4284147"/>
            <a:ext cx="4373555" cy="1239144"/>
            <a:chOff x="2485313" y="2569027"/>
            <a:chExt cx="4944186" cy="1155215"/>
          </a:xfrm>
        </p:grpSpPr>
        <p:sp>
          <p:nvSpPr>
            <p:cNvPr id="9" name="矩形: 圆角 8">
              <a:extLst>
                <a:ext uri="{FF2B5EF4-FFF2-40B4-BE49-F238E27FC236}">
                  <a16:creationId xmlns:a16="http://schemas.microsoft.com/office/drawing/2014/main" id="{78A418E1-9453-41E3-ABE8-53CB552485D4}"/>
                </a:ext>
              </a:extLst>
            </p:cNvPr>
            <p:cNvSpPr/>
            <p:nvPr/>
          </p:nvSpPr>
          <p:spPr>
            <a:xfrm>
              <a:off x="2485313" y="2569027"/>
              <a:ext cx="4944186" cy="115521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3661DE29-A639-437E-BF5C-F85FABE37473}"/>
                </a:ext>
              </a:extLst>
            </p:cNvPr>
            <p:cNvSpPr txBox="1"/>
            <p:nvPr/>
          </p:nvSpPr>
          <p:spPr>
            <a:xfrm>
              <a:off x="2621625" y="2750730"/>
              <a:ext cx="4623089" cy="774712"/>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网络常采用</a:t>
              </a:r>
              <a:r>
                <a:rPr lang="zh-CN" altLang="en-US" sz="2400" dirty="0">
                  <a:solidFill>
                    <a:srgbClr val="FF0000"/>
                  </a:solidFill>
                  <a:latin typeface="思源黑体 CN Normal" panose="020B0400000000000000" pitchFamily="34" charset="-122"/>
                  <a:ea typeface="思源黑体 CN Normal" panose="020B0400000000000000" pitchFamily="34" charset="-122"/>
                </a:rPr>
                <a:t>网状拓扑结构</a:t>
              </a:r>
              <a:r>
                <a:rPr lang="zh-CN" altLang="en-US" sz="2400" dirty="0">
                  <a:latin typeface="思源黑体 CN Normal" panose="020B0400000000000000" pitchFamily="34" charset="-122"/>
                  <a:ea typeface="思源黑体 CN Normal" panose="020B0400000000000000" pitchFamily="34" charset="-122"/>
                </a:rPr>
                <a:t>，降低拥塞或故障时的影响。</a:t>
              </a:r>
            </a:p>
          </p:txBody>
        </p:sp>
        <p:sp>
          <p:nvSpPr>
            <p:cNvPr id="11" name="矩形: 圆角 10">
              <a:extLst>
                <a:ext uri="{FF2B5EF4-FFF2-40B4-BE49-F238E27FC236}">
                  <a16:creationId xmlns:a16="http://schemas.microsoft.com/office/drawing/2014/main" id="{A94C1977-33ED-4F0C-8B1D-D22B769C7646}"/>
                </a:ext>
              </a:extLst>
            </p:cNvPr>
            <p:cNvSpPr/>
            <p:nvPr/>
          </p:nvSpPr>
          <p:spPr>
            <a:xfrm>
              <a:off x="2621624" y="2669790"/>
              <a:ext cx="4741198"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extLst>
      <p:ext uri="{BB962C8B-B14F-4D97-AF65-F5344CB8AC3E}">
        <p14:creationId xmlns:p14="http://schemas.microsoft.com/office/powerpoint/2010/main" val="313304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down)">
                                      <p:cBhvr>
                                        <p:cTn id="38" dur="500"/>
                                        <p:tgtEl>
                                          <p:spTgt spid="4"/>
                                        </p:tgtEl>
                                      </p:cBhvr>
                                    </p:animEffect>
                                  </p:childTnLst>
                                </p:cTn>
                              </p:par>
                            </p:childTnLst>
                          </p:cTn>
                        </p:par>
                        <p:par>
                          <p:cTn id="39" fill="hold">
                            <p:stCondLst>
                              <p:cond delay="500"/>
                            </p:stCondLst>
                            <p:childTnLst>
                              <p:par>
                                <p:cTn id="40" presetID="12" presetClass="entr" presetSubtype="4"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ppt_y</p:attrName>
                                        </p:attrNameLst>
                                      </p:cBhvr>
                                      <p:tavLst>
                                        <p:tav tm="0">
                                          <p:val>
                                            <p:strVal val="#ppt_y+#ppt_h*1.125000"/>
                                          </p:val>
                                        </p:tav>
                                        <p:tav tm="100000">
                                          <p:val>
                                            <p:strVal val="#ppt_y"/>
                                          </p:val>
                                        </p:tav>
                                      </p:tavLst>
                                    </p:anim>
                                    <p:animEffect transition="in" filter="wipe(up)">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B0788-5524-4CBD-A725-5817F01B7598}"/>
              </a:ext>
            </a:extLst>
          </p:cNvPr>
          <p:cNvSpPr>
            <a:spLocks noGrp="1"/>
          </p:cNvSpPr>
          <p:nvPr>
            <p:ph type="title"/>
          </p:nvPr>
        </p:nvSpPr>
        <p:spPr>
          <a:xfrm>
            <a:off x="1295402" y="2700401"/>
            <a:ext cx="9601196" cy="1303867"/>
          </a:xfrm>
        </p:spPr>
        <p:txBody>
          <a:bodyPr/>
          <a:lstStyle/>
          <a:p>
            <a:r>
              <a:rPr lang="zh-CN" altLang="en-US" dirty="0"/>
              <a:t>分组交换 </a:t>
            </a:r>
            <a:r>
              <a:rPr lang="en-US" altLang="zh-CN" dirty="0"/>
              <a:t>or </a:t>
            </a:r>
            <a:r>
              <a:rPr lang="zh-CN" altLang="en-US" dirty="0"/>
              <a:t>电路交换？</a:t>
            </a:r>
          </a:p>
        </p:txBody>
      </p:sp>
    </p:spTree>
    <p:extLst>
      <p:ext uri="{BB962C8B-B14F-4D97-AF65-F5344CB8AC3E}">
        <p14:creationId xmlns:p14="http://schemas.microsoft.com/office/powerpoint/2010/main" val="2673679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AF397-318D-446A-835B-01271764A160}"/>
              </a:ext>
            </a:extLst>
          </p:cNvPr>
          <p:cNvSpPr>
            <a:spLocks noGrp="1"/>
          </p:cNvSpPr>
          <p:nvPr>
            <p:ph type="title"/>
          </p:nvPr>
        </p:nvSpPr>
        <p:spPr/>
        <p:txBody>
          <a:bodyPr/>
          <a:lstStyle/>
          <a:p>
            <a:r>
              <a:rPr lang="zh-CN" altLang="en-US" dirty="0"/>
              <a:t>案例</a:t>
            </a:r>
            <a:r>
              <a:rPr lang="en-US" altLang="zh-CN" dirty="0"/>
              <a:t>1</a:t>
            </a:r>
            <a:r>
              <a:rPr lang="zh-CN" altLang="en-US" dirty="0"/>
              <a:t>：</a:t>
            </a:r>
            <a:r>
              <a:rPr lang="en-US" altLang="zh-CN" sz="3200" dirty="0"/>
              <a:t>1Mbps</a:t>
            </a:r>
            <a:r>
              <a:rPr lang="zh-CN" altLang="en-US" sz="3200" dirty="0"/>
              <a:t>的链路，每个用户需要</a:t>
            </a:r>
            <a:r>
              <a:rPr lang="en-US" altLang="zh-CN" sz="3200" dirty="0"/>
              <a:t>100kbps</a:t>
            </a:r>
            <a:endParaRPr lang="zh-CN" altLang="en-US" dirty="0"/>
          </a:p>
        </p:txBody>
      </p:sp>
      <p:grpSp>
        <p:nvGrpSpPr>
          <p:cNvPr id="23" name="组合 22">
            <a:extLst>
              <a:ext uri="{FF2B5EF4-FFF2-40B4-BE49-F238E27FC236}">
                <a16:creationId xmlns:a16="http://schemas.microsoft.com/office/drawing/2014/main" id="{B315F8F7-CDD2-4779-BEF5-1618C9F915B0}"/>
              </a:ext>
            </a:extLst>
          </p:cNvPr>
          <p:cNvGrpSpPr/>
          <p:nvPr/>
        </p:nvGrpSpPr>
        <p:grpSpPr>
          <a:xfrm>
            <a:off x="3232590" y="3183744"/>
            <a:ext cx="5882643" cy="470065"/>
            <a:chOff x="1503193" y="3578976"/>
            <a:chExt cx="11567427" cy="769380"/>
          </a:xfrm>
        </p:grpSpPr>
        <p:sp>
          <p:nvSpPr>
            <p:cNvPr id="27" name="round-web-cam_17861">
              <a:extLst>
                <a:ext uri="{FF2B5EF4-FFF2-40B4-BE49-F238E27FC236}">
                  <a16:creationId xmlns:a16="http://schemas.microsoft.com/office/drawing/2014/main" id="{8BEACEAD-0480-44E7-B066-9A662C16713D}"/>
                </a:ext>
              </a:extLst>
            </p:cNvPr>
            <p:cNvSpPr>
              <a:spLocks noChangeAspect="1"/>
            </p:cNvSpPr>
            <p:nvPr/>
          </p:nvSpPr>
          <p:spPr bwMode="auto">
            <a:xfrm>
              <a:off x="1503193" y="3661169"/>
              <a:ext cx="472453" cy="551174"/>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sp>
          <p:nvSpPr>
            <p:cNvPr id="25" name="Text Box 79">
              <a:extLst>
                <a:ext uri="{FF2B5EF4-FFF2-40B4-BE49-F238E27FC236}">
                  <a16:creationId xmlns:a16="http://schemas.microsoft.com/office/drawing/2014/main" id="{317297F0-F8B0-4739-AADC-997F18DDCCAE}"/>
                </a:ext>
              </a:extLst>
            </p:cNvPr>
            <p:cNvSpPr txBox="1">
              <a:spLocks noChangeArrowheads="1"/>
            </p:cNvSpPr>
            <p:nvPr/>
          </p:nvSpPr>
          <p:spPr bwMode="auto">
            <a:xfrm>
              <a:off x="1503195" y="3578976"/>
              <a:ext cx="11567425" cy="7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分组交换下</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个用户活跃的概率为</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0.1</a:t>
              </a:r>
            </a:p>
          </p:txBody>
        </p:sp>
      </p:grpSp>
      <p:grpSp>
        <p:nvGrpSpPr>
          <p:cNvPr id="28" name="组合 27">
            <a:extLst>
              <a:ext uri="{FF2B5EF4-FFF2-40B4-BE49-F238E27FC236}">
                <a16:creationId xmlns:a16="http://schemas.microsoft.com/office/drawing/2014/main" id="{5B096CA8-7879-4CE6-813E-6EED73B52754}"/>
              </a:ext>
            </a:extLst>
          </p:cNvPr>
          <p:cNvGrpSpPr/>
          <p:nvPr/>
        </p:nvGrpSpPr>
        <p:grpSpPr>
          <a:xfrm>
            <a:off x="1320231" y="2520897"/>
            <a:ext cx="1640562" cy="461665"/>
            <a:chOff x="5628271" y="3984991"/>
            <a:chExt cx="2321003" cy="461665"/>
          </a:xfrm>
        </p:grpSpPr>
        <p:sp>
          <p:nvSpPr>
            <p:cNvPr id="29" name="Rectangle 11">
              <a:extLst>
                <a:ext uri="{FF2B5EF4-FFF2-40B4-BE49-F238E27FC236}">
                  <a16:creationId xmlns:a16="http://schemas.microsoft.com/office/drawing/2014/main" id="{77929621-7583-4827-8CE7-3530D2C2E6BB}"/>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0" name="矩形 29">
              <a:extLst>
                <a:ext uri="{FF2B5EF4-FFF2-40B4-BE49-F238E27FC236}">
                  <a16:creationId xmlns:a16="http://schemas.microsoft.com/office/drawing/2014/main" id="{FD35645C-E235-46B9-9D7E-F048AC965EA7}"/>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电路交换</a:t>
              </a:r>
            </a:p>
          </p:txBody>
        </p:sp>
      </p:grpSp>
      <p:sp>
        <p:nvSpPr>
          <p:cNvPr id="31" name="Text Box 79">
            <a:extLst>
              <a:ext uri="{FF2B5EF4-FFF2-40B4-BE49-F238E27FC236}">
                <a16:creationId xmlns:a16="http://schemas.microsoft.com/office/drawing/2014/main" id="{76C2EC58-6281-4BDD-98BF-CA8B588B0F31}"/>
              </a:ext>
            </a:extLst>
          </p:cNvPr>
          <p:cNvSpPr txBox="1">
            <a:spLocks noChangeArrowheads="1"/>
          </p:cNvSpPr>
          <p:nvPr/>
        </p:nvSpPr>
        <p:spPr bwMode="auto">
          <a:xfrm>
            <a:off x="3232590" y="2499606"/>
            <a:ext cx="519012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仅支持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个用户（</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1Mbps/100kbps</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32" name="组合 31">
            <a:extLst>
              <a:ext uri="{FF2B5EF4-FFF2-40B4-BE49-F238E27FC236}">
                <a16:creationId xmlns:a16="http://schemas.microsoft.com/office/drawing/2014/main" id="{1A2248E1-69BA-4CE4-A946-755AE80BCF69}"/>
              </a:ext>
            </a:extLst>
          </p:cNvPr>
          <p:cNvGrpSpPr/>
          <p:nvPr/>
        </p:nvGrpSpPr>
        <p:grpSpPr>
          <a:xfrm>
            <a:off x="1331514" y="3183744"/>
            <a:ext cx="1640562" cy="461665"/>
            <a:chOff x="5628271" y="3984991"/>
            <a:chExt cx="2321003" cy="461665"/>
          </a:xfrm>
        </p:grpSpPr>
        <p:sp>
          <p:nvSpPr>
            <p:cNvPr id="33" name="Rectangle 11">
              <a:extLst>
                <a:ext uri="{FF2B5EF4-FFF2-40B4-BE49-F238E27FC236}">
                  <a16:creationId xmlns:a16="http://schemas.microsoft.com/office/drawing/2014/main" id="{58DC6D63-FC64-490C-991E-03C2AC15BFEE}"/>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4" name="矩形 33">
              <a:extLst>
                <a:ext uri="{FF2B5EF4-FFF2-40B4-BE49-F238E27FC236}">
                  <a16:creationId xmlns:a16="http://schemas.microsoft.com/office/drawing/2014/main" id="{45ACFAFB-BBF9-4EB9-9742-E33C70A60358}"/>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分组交换</a:t>
              </a:r>
            </a:p>
          </p:txBody>
        </p:sp>
      </p:grpSp>
      <p:sp>
        <p:nvSpPr>
          <p:cNvPr id="35" name="Text Box 79">
            <a:extLst>
              <a:ext uri="{FF2B5EF4-FFF2-40B4-BE49-F238E27FC236}">
                <a16:creationId xmlns:a16="http://schemas.microsoft.com/office/drawing/2014/main" id="{983A47A0-DD47-4B1A-B5FB-92F56EFFEF3C}"/>
              </a:ext>
            </a:extLst>
          </p:cNvPr>
          <p:cNvSpPr txBox="1">
            <a:spLocks noChangeArrowheads="1"/>
          </p:cNvSpPr>
          <p:nvPr/>
        </p:nvSpPr>
        <p:spPr bwMode="auto">
          <a:xfrm>
            <a:off x="3232590" y="3548477"/>
            <a:ext cx="7257966" cy="14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pP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35</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个用户条件下，</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个及以上用户同时活动的概率为</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0.0004</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50000"/>
              </a:lnSpc>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个及</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个以内用户同时活跃的概率为</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0.9996</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50000"/>
              </a:lnSpc>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基本上与电路交换性能相当</a:t>
            </a:r>
          </a:p>
        </p:txBody>
      </p:sp>
      <p:grpSp>
        <p:nvGrpSpPr>
          <p:cNvPr id="36" name="组合 35">
            <a:extLst>
              <a:ext uri="{FF2B5EF4-FFF2-40B4-BE49-F238E27FC236}">
                <a16:creationId xmlns:a16="http://schemas.microsoft.com/office/drawing/2014/main" id="{8B347B15-9783-4791-B937-C602224D8E1E}"/>
              </a:ext>
            </a:extLst>
          </p:cNvPr>
          <p:cNvGrpSpPr/>
          <p:nvPr/>
        </p:nvGrpSpPr>
        <p:grpSpPr>
          <a:xfrm>
            <a:off x="1342378" y="5272961"/>
            <a:ext cx="1640562" cy="461665"/>
            <a:chOff x="5628271" y="3984991"/>
            <a:chExt cx="2321003" cy="461665"/>
          </a:xfrm>
        </p:grpSpPr>
        <p:sp>
          <p:nvSpPr>
            <p:cNvPr id="37" name="Rectangle 11">
              <a:extLst>
                <a:ext uri="{FF2B5EF4-FFF2-40B4-BE49-F238E27FC236}">
                  <a16:creationId xmlns:a16="http://schemas.microsoft.com/office/drawing/2014/main" id="{BCDC8953-2CB8-465A-B8E6-7F62F6895FBF}"/>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8" name="矩形 37">
              <a:extLst>
                <a:ext uri="{FF2B5EF4-FFF2-40B4-BE49-F238E27FC236}">
                  <a16:creationId xmlns:a16="http://schemas.microsoft.com/office/drawing/2014/main" id="{EED48417-8C27-4BAA-ACAD-BFF2799C9279}"/>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结  论</a:t>
              </a:r>
            </a:p>
          </p:txBody>
        </p:sp>
      </p:grpSp>
      <p:grpSp>
        <p:nvGrpSpPr>
          <p:cNvPr id="39" name="组合 38">
            <a:extLst>
              <a:ext uri="{FF2B5EF4-FFF2-40B4-BE49-F238E27FC236}">
                <a16:creationId xmlns:a16="http://schemas.microsoft.com/office/drawing/2014/main" id="{042C4251-EF5C-4B6A-8310-9CAFF8E622FE}"/>
              </a:ext>
            </a:extLst>
          </p:cNvPr>
          <p:cNvGrpSpPr/>
          <p:nvPr/>
        </p:nvGrpSpPr>
        <p:grpSpPr>
          <a:xfrm>
            <a:off x="3106758" y="5082686"/>
            <a:ext cx="8175388" cy="903074"/>
            <a:chOff x="1791494" y="2582092"/>
            <a:chExt cx="5638006" cy="1132594"/>
          </a:xfrm>
        </p:grpSpPr>
        <p:sp>
          <p:nvSpPr>
            <p:cNvPr id="40" name="矩形: 圆角 39">
              <a:extLst>
                <a:ext uri="{FF2B5EF4-FFF2-40B4-BE49-F238E27FC236}">
                  <a16:creationId xmlns:a16="http://schemas.microsoft.com/office/drawing/2014/main" id="{2D6B15C8-8128-4A3F-87CC-F35B87E13258}"/>
                </a:ext>
              </a:extLst>
            </p:cNvPr>
            <p:cNvSpPr/>
            <p:nvPr/>
          </p:nvSpPr>
          <p:spPr>
            <a:xfrm>
              <a:off x="1791494" y="2582092"/>
              <a:ext cx="5638006" cy="113259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sp>
          <p:nvSpPr>
            <p:cNvPr id="41" name="文本框 40">
              <a:extLst>
                <a:ext uri="{FF2B5EF4-FFF2-40B4-BE49-F238E27FC236}">
                  <a16:creationId xmlns:a16="http://schemas.microsoft.com/office/drawing/2014/main" id="{BCE0CFB8-BD55-4647-BC52-BE936548DAAE}"/>
                </a:ext>
              </a:extLst>
            </p:cNvPr>
            <p:cNvSpPr txBox="1"/>
            <p:nvPr/>
          </p:nvSpPr>
          <p:spPr>
            <a:xfrm>
              <a:off x="1920584" y="2919392"/>
              <a:ext cx="5448654" cy="578999"/>
            </a:xfrm>
            <a:prstGeom prst="rect">
              <a:avLst/>
            </a:prstGeom>
            <a:noFill/>
          </p:spPr>
          <p:txBody>
            <a:bodyPr wrap="square" rtlCol="0" anchor="ctr">
              <a:spAutoFit/>
            </a:bodyPr>
            <a:lstStyle/>
            <a:p>
              <a:r>
                <a:rPr lang="zh-CN" altLang="en-US" sz="2400" dirty="0">
                  <a:latin typeface="思源黑体 CN Normal" panose="020B0400000000000000" pitchFamily="34" charset="-122"/>
                  <a:ea typeface="思源黑体 CN Normal" panose="020B0400000000000000" pitchFamily="34" charset="-122"/>
                </a:rPr>
                <a:t>在相同条件下，分组交换能够比电路交换支持更多的用户。</a:t>
              </a:r>
            </a:p>
          </p:txBody>
        </p:sp>
        <p:sp>
          <p:nvSpPr>
            <p:cNvPr id="42" name="矩形: 圆角 41">
              <a:extLst>
                <a:ext uri="{FF2B5EF4-FFF2-40B4-BE49-F238E27FC236}">
                  <a16:creationId xmlns:a16="http://schemas.microsoft.com/office/drawing/2014/main" id="{90AA6849-D098-4A9C-AC66-516D96AFCB5D}"/>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grpSp>
    </p:spTree>
    <p:extLst>
      <p:ext uri="{BB962C8B-B14F-4D97-AF65-F5344CB8AC3E}">
        <p14:creationId xmlns:p14="http://schemas.microsoft.com/office/powerpoint/2010/main" val="29049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500"/>
                            </p:stCondLst>
                            <p:childTnLst>
                              <p:par>
                                <p:cTn id="31" presetID="1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p:tgtEl>
                                          <p:spTgt spid="39"/>
                                        </p:tgtEl>
                                        <p:attrNameLst>
                                          <p:attrName>ppt_x</p:attrName>
                                        </p:attrNameLst>
                                      </p:cBhvr>
                                      <p:tavLst>
                                        <p:tav tm="0">
                                          <p:val>
                                            <p:strVal val="#ppt_x-#ppt_w*1.125000"/>
                                          </p:val>
                                        </p:tav>
                                        <p:tav tm="100000">
                                          <p:val>
                                            <p:strVal val="#ppt_x"/>
                                          </p:val>
                                        </p:tav>
                                      </p:tavLst>
                                    </p:anim>
                                    <p:animEffect transition="in" filter="wipe(right)">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78F43-21EC-4CB0-AA3A-0B7CA83B6B07}"/>
              </a:ext>
            </a:extLst>
          </p:cNvPr>
          <p:cNvSpPr>
            <a:spLocks noGrp="1"/>
          </p:cNvSpPr>
          <p:nvPr>
            <p:ph type="title"/>
          </p:nvPr>
        </p:nvSpPr>
        <p:spPr/>
        <p:txBody>
          <a:bodyPr/>
          <a:lstStyle/>
          <a:p>
            <a:r>
              <a:rPr lang="zh-CN" altLang="en-US" dirty="0"/>
              <a:t>案例</a:t>
            </a:r>
            <a:r>
              <a:rPr lang="en-US" altLang="zh-CN" dirty="0"/>
              <a:t>2</a:t>
            </a:r>
            <a:endParaRPr lang="zh-CN" altLang="en-US" dirty="0"/>
          </a:p>
        </p:txBody>
      </p:sp>
      <p:sp>
        <p:nvSpPr>
          <p:cNvPr id="3" name="内容占位符 2">
            <a:extLst>
              <a:ext uri="{FF2B5EF4-FFF2-40B4-BE49-F238E27FC236}">
                <a16:creationId xmlns:a16="http://schemas.microsoft.com/office/drawing/2014/main" id="{80AD3B87-62FC-4393-AE3C-9371D7974064}"/>
              </a:ext>
            </a:extLst>
          </p:cNvPr>
          <p:cNvSpPr>
            <a:spLocks noGrp="1"/>
          </p:cNvSpPr>
          <p:nvPr>
            <p:ph idx="1"/>
          </p:nvPr>
        </p:nvSpPr>
        <p:spPr/>
        <p:txBody>
          <a:bodyPr/>
          <a:lstStyle/>
          <a:p>
            <a:r>
              <a:rPr lang="zh-CN" altLang="en-US" sz="2400" dirty="0"/>
              <a:t>同一时刻仅有一个用户传输</a:t>
            </a:r>
            <a:r>
              <a:rPr lang="en-US" altLang="zh-CN" sz="2400" dirty="0"/>
              <a:t>1M</a:t>
            </a:r>
            <a:r>
              <a:rPr lang="zh-CN" altLang="en-US" sz="2400" dirty="0"/>
              <a:t>的数据</a:t>
            </a:r>
          </a:p>
          <a:p>
            <a:r>
              <a:rPr lang="zh-CN" altLang="en-US" sz="2400" dirty="0"/>
              <a:t>电路建立时间可忽略不计</a:t>
            </a:r>
          </a:p>
          <a:p>
            <a:endParaRPr lang="zh-CN" altLang="en-US" sz="2000" dirty="0"/>
          </a:p>
        </p:txBody>
      </p:sp>
      <p:grpSp>
        <p:nvGrpSpPr>
          <p:cNvPr id="7" name="组合 6">
            <a:extLst>
              <a:ext uri="{FF2B5EF4-FFF2-40B4-BE49-F238E27FC236}">
                <a16:creationId xmlns:a16="http://schemas.microsoft.com/office/drawing/2014/main" id="{40EC94B5-5B52-428B-B328-72D53384778E}"/>
              </a:ext>
            </a:extLst>
          </p:cNvPr>
          <p:cNvGrpSpPr/>
          <p:nvPr/>
        </p:nvGrpSpPr>
        <p:grpSpPr>
          <a:xfrm>
            <a:off x="1295401" y="3766897"/>
            <a:ext cx="1640562" cy="461665"/>
            <a:chOff x="5628271" y="3984991"/>
            <a:chExt cx="2321003" cy="461665"/>
          </a:xfrm>
        </p:grpSpPr>
        <p:sp>
          <p:nvSpPr>
            <p:cNvPr id="8" name="Rectangle 11">
              <a:extLst>
                <a:ext uri="{FF2B5EF4-FFF2-40B4-BE49-F238E27FC236}">
                  <a16:creationId xmlns:a16="http://schemas.microsoft.com/office/drawing/2014/main" id="{703B756C-1C72-4C8B-B6BA-7C6C358AC19C}"/>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9" name="矩形 8">
              <a:extLst>
                <a:ext uri="{FF2B5EF4-FFF2-40B4-BE49-F238E27FC236}">
                  <a16:creationId xmlns:a16="http://schemas.microsoft.com/office/drawing/2014/main" id="{CB9E3DC4-5744-4171-8B5F-9244DC8D1986}"/>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电路交换</a:t>
              </a:r>
            </a:p>
          </p:txBody>
        </p:sp>
      </p:grpSp>
      <p:sp>
        <p:nvSpPr>
          <p:cNvPr id="10" name="Text Box 79">
            <a:extLst>
              <a:ext uri="{FF2B5EF4-FFF2-40B4-BE49-F238E27FC236}">
                <a16:creationId xmlns:a16="http://schemas.microsoft.com/office/drawing/2014/main" id="{8F7DDCC2-0860-4EB5-B5B2-1BC9447BC412}"/>
              </a:ext>
            </a:extLst>
          </p:cNvPr>
          <p:cNvSpPr txBox="1">
            <a:spLocks noChangeArrowheads="1"/>
          </p:cNvSpPr>
          <p:nvPr/>
        </p:nvSpPr>
        <p:spPr bwMode="auto">
          <a:xfrm>
            <a:off x="3207760" y="3745606"/>
            <a:ext cx="519012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传输数据所需时间为</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10s</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a:extLst>
              <a:ext uri="{FF2B5EF4-FFF2-40B4-BE49-F238E27FC236}">
                <a16:creationId xmlns:a16="http://schemas.microsoft.com/office/drawing/2014/main" id="{2E4F2389-56B5-4E74-B98C-F28E2B81D8FF}"/>
              </a:ext>
            </a:extLst>
          </p:cNvPr>
          <p:cNvGrpSpPr/>
          <p:nvPr/>
        </p:nvGrpSpPr>
        <p:grpSpPr>
          <a:xfrm>
            <a:off x="1306684" y="4429744"/>
            <a:ext cx="1640562" cy="461665"/>
            <a:chOff x="5628271" y="3984991"/>
            <a:chExt cx="2321003" cy="461665"/>
          </a:xfrm>
        </p:grpSpPr>
        <p:sp>
          <p:nvSpPr>
            <p:cNvPr id="12" name="Rectangle 11">
              <a:extLst>
                <a:ext uri="{FF2B5EF4-FFF2-40B4-BE49-F238E27FC236}">
                  <a16:creationId xmlns:a16="http://schemas.microsoft.com/office/drawing/2014/main" id="{81BF266D-3B3D-4D4D-97D7-F9A19FAF3C91}"/>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3" name="矩形 12">
              <a:extLst>
                <a:ext uri="{FF2B5EF4-FFF2-40B4-BE49-F238E27FC236}">
                  <a16:creationId xmlns:a16="http://schemas.microsoft.com/office/drawing/2014/main" id="{EBCFE9F1-4EF6-4246-9BAA-2105F0C26BB3}"/>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分组交换</a:t>
              </a:r>
            </a:p>
          </p:txBody>
        </p:sp>
      </p:grpSp>
      <p:grpSp>
        <p:nvGrpSpPr>
          <p:cNvPr id="14" name="组合 13">
            <a:extLst>
              <a:ext uri="{FF2B5EF4-FFF2-40B4-BE49-F238E27FC236}">
                <a16:creationId xmlns:a16="http://schemas.microsoft.com/office/drawing/2014/main" id="{5043C6C3-9307-48C0-88C1-B4B664ED338E}"/>
              </a:ext>
            </a:extLst>
          </p:cNvPr>
          <p:cNvGrpSpPr/>
          <p:nvPr/>
        </p:nvGrpSpPr>
        <p:grpSpPr>
          <a:xfrm>
            <a:off x="1284955" y="5313939"/>
            <a:ext cx="1640562" cy="461665"/>
            <a:chOff x="5628271" y="3984991"/>
            <a:chExt cx="2321003" cy="461665"/>
          </a:xfrm>
        </p:grpSpPr>
        <p:sp>
          <p:nvSpPr>
            <p:cNvPr id="15" name="Rectangle 11">
              <a:extLst>
                <a:ext uri="{FF2B5EF4-FFF2-40B4-BE49-F238E27FC236}">
                  <a16:creationId xmlns:a16="http://schemas.microsoft.com/office/drawing/2014/main" id="{E1E1F5BD-6ADA-4595-B1A0-B6EAE056D685}"/>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6" name="矩形 15">
              <a:extLst>
                <a:ext uri="{FF2B5EF4-FFF2-40B4-BE49-F238E27FC236}">
                  <a16:creationId xmlns:a16="http://schemas.microsoft.com/office/drawing/2014/main" id="{1C9FAE22-42AB-4EC1-8432-14CA1C530763}"/>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结  论</a:t>
              </a:r>
            </a:p>
          </p:txBody>
        </p:sp>
      </p:grpSp>
      <p:grpSp>
        <p:nvGrpSpPr>
          <p:cNvPr id="17" name="组合 16">
            <a:extLst>
              <a:ext uri="{FF2B5EF4-FFF2-40B4-BE49-F238E27FC236}">
                <a16:creationId xmlns:a16="http://schemas.microsoft.com/office/drawing/2014/main" id="{5DC9ED56-E2EE-44E9-87B4-3F13EC87350C}"/>
              </a:ext>
            </a:extLst>
          </p:cNvPr>
          <p:cNvGrpSpPr/>
          <p:nvPr/>
        </p:nvGrpSpPr>
        <p:grpSpPr>
          <a:xfrm>
            <a:off x="3072472" y="5072701"/>
            <a:ext cx="8694151" cy="903074"/>
            <a:chOff x="1791495" y="2582092"/>
            <a:chExt cx="4959933" cy="1132594"/>
          </a:xfrm>
        </p:grpSpPr>
        <p:sp>
          <p:nvSpPr>
            <p:cNvPr id="18" name="矩形: 圆角 17">
              <a:extLst>
                <a:ext uri="{FF2B5EF4-FFF2-40B4-BE49-F238E27FC236}">
                  <a16:creationId xmlns:a16="http://schemas.microsoft.com/office/drawing/2014/main" id="{721102B0-6709-47A6-B1BD-3958BC4A0E10}"/>
                </a:ext>
              </a:extLst>
            </p:cNvPr>
            <p:cNvSpPr/>
            <p:nvPr/>
          </p:nvSpPr>
          <p:spPr>
            <a:xfrm>
              <a:off x="1791495" y="2582092"/>
              <a:ext cx="4959933" cy="113259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sp>
          <p:nvSpPr>
            <p:cNvPr id="19" name="文本框 18">
              <a:extLst>
                <a:ext uri="{FF2B5EF4-FFF2-40B4-BE49-F238E27FC236}">
                  <a16:creationId xmlns:a16="http://schemas.microsoft.com/office/drawing/2014/main" id="{9F5616C0-5B6E-4DE0-BB93-63C275D35DA4}"/>
                </a:ext>
              </a:extLst>
            </p:cNvPr>
            <p:cNvSpPr txBox="1"/>
            <p:nvPr/>
          </p:nvSpPr>
          <p:spPr>
            <a:xfrm>
              <a:off x="1944570" y="2860277"/>
              <a:ext cx="4732334" cy="578999"/>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当用户数较少时，分组交换能够获得比电路交换更好的性能。</a:t>
              </a:r>
            </a:p>
          </p:txBody>
        </p:sp>
        <p:sp>
          <p:nvSpPr>
            <p:cNvPr id="20" name="矩形: 圆角 19">
              <a:extLst>
                <a:ext uri="{FF2B5EF4-FFF2-40B4-BE49-F238E27FC236}">
                  <a16:creationId xmlns:a16="http://schemas.microsoft.com/office/drawing/2014/main" id="{9E40483F-8800-40D7-A7F3-F42585A4C6D3}"/>
                </a:ext>
              </a:extLst>
            </p:cNvPr>
            <p:cNvSpPr/>
            <p:nvPr/>
          </p:nvSpPr>
          <p:spPr>
            <a:xfrm>
              <a:off x="1857375" y="2669790"/>
              <a:ext cx="481952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grpSp>
      <p:sp>
        <p:nvSpPr>
          <p:cNvPr id="21" name="Text Box 79">
            <a:extLst>
              <a:ext uri="{FF2B5EF4-FFF2-40B4-BE49-F238E27FC236}">
                <a16:creationId xmlns:a16="http://schemas.microsoft.com/office/drawing/2014/main" id="{BC978867-870B-48DD-AE21-2A20B1CF84BC}"/>
              </a:ext>
            </a:extLst>
          </p:cNvPr>
          <p:cNvSpPr txBox="1">
            <a:spLocks noChangeArrowheads="1"/>
          </p:cNvSpPr>
          <p:nvPr/>
        </p:nvSpPr>
        <p:spPr bwMode="auto">
          <a:xfrm>
            <a:off x="3207760" y="4373712"/>
            <a:ext cx="519012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传输数据所需时间为</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1s</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24456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1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righ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0843B-357B-4ECE-A544-3FB1BA1E69BE}"/>
              </a:ext>
            </a:extLst>
          </p:cNvPr>
          <p:cNvSpPr>
            <a:spLocks noGrp="1"/>
          </p:cNvSpPr>
          <p:nvPr>
            <p:ph type="title"/>
          </p:nvPr>
        </p:nvSpPr>
        <p:spPr/>
        <p:txBody>
          <a:bodyPr/>
          <a:lstStyle/>
          <a:p>
            <a:r>
              <a:rPr lang="zh-CN" altLang="en-US" dirty="0"/>
              <a:t>通   信</a:t>
            </a:r>
          </a:p>
        </p:txBody>
      </p:sp>
      <p:pic>
        <p:nvPicPr>
          <p:cNvPr id="7" name="Picture 2">
            <a:extLst>
              <a:ext uri="{FF2B5EF4-FFF2-40B4-BE49-F238E27FC236}">
                <a16:creationId xmlns:a16="http://schemas.microsoft.com/office/drawing/2014/main" id="{BA87212C-3857-48E0-B9C1-D8032FA79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899" y="2897778"/>
            <a:ext cx="2330450" cy="13108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5B73A61-6C31-4A15-AE02-91922EE10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68" y="2897778"/>
            <a:ext cx="2330452" cy="13108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45843D9-8F37-4F7A-8173-EA0AE7051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146" y="2897778"/>
            <a:ext cx="2330452" cy="13108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70E418C-590C-4A59-A90F-F8BD891B9189}"/>
              </a:ext>
            </a:extLst>
          </p:cNvPr>
          <p:cNvSpPr txBox="1"/>
          <p:nvPr/>
        </p:nvSpPr>
        <p:spPr>
          <a:xfrm>
            <a:off x="2212310" y="4441374"/>
            <a:ext cx="851515" cy="400110"/>
          </a:xfrm>
          <a:prstGeom prst="rect">
            <a:avLst/>
          </a:prstGeom>
          <a:noFill/>
        </p:spPr>
        <p:txBody>
          <a:bodyPr wrap="none" rtlCol="0">
            <a:spAutoFit/>
          </a:bodyPr>
          <a:lstStyle/>
          <a:p>
            <a:r>
              <a:rPr lang="zh-CN" altLang="en-US" sz="2000" dirty="0"/>
              <a:t>烽  火</a:t>
            </a:r>
          </a:p>
        </p:txBody>
      </p:sp>
      <p:sp>
        <p:nvSpPr>
          <p:cNvPr id="11" name="文本框 10">
            <a:extLst>
              <a:ext uri="{FF2B5EF4-FFF2-40B4-BE49-F238E27FC236}">
                <a16:creationId xmlns:a16="http://schemas.microsoft.com/office/drawing/2014/main" id="{954B8913-B4FC-4E91-A1EC-AF3932FFF085}"/>
              </a:ext>
            </a:extLst>
          </p:cNvPr>
          <p:cNvSpPr txBox="1"/>
          <p:nvPr/>
        </p:nvSpPr>
        <p:spPr>
          <a:xfrm>
            <a:off x="5967136" y="4441374"/>
            <a:ext cx="851515" cy="400110"/>
          </a:xfrm>
          <a:prstGeom prst="rect">
            <a:avLst/>
          </a:prstGeom>
          <a:noFill/>
        </p:spPr>
        <p:txBody>
          <a:bodyPr wrap="none" rtlCol="0">
            <a:spAutoFit/>
          </a:bodyPr>
          <a:lstStyle/>
          <a:p>
            <a:r>
              <a:rPr lang="zh-CN" altLang="en-US" sz="2000" dirty="0"/>
              <a:t>电  话</a:t>
            </a:r>
          </a:p>
        </p:txBody>
      </p:sp>
      <p:sp>
        <p:nvSpPr>
          <p:cNvPr id="12" name="文本框 11">
            <a:extLst>
              <a:ext uri="{FF2B5EF4-FFF2-40B4-BE49-F238E27FC236}">
                <a16:creationId xmlns:a16="http://schemas.microsoft.com/office/drawing/2014/main" id="{EBDFB36E-F81C-4CDF-84CF-F5E5EAF9A9B3}"/>
              </a:ext>
            </a:extLst>
          </p:cNvPr>
          <p:cNvSpPr txBox="1"/>
          <p:nvPr/>
        </p:nvSpPr>
        <p:spPr>
          <a:xfrm>
            <a:off x="9305614" y="4441374"/>
            <a:ext cx="851515" cy="400110"/>
          </a:xfrm>
          <a:prstGeom prst="rect">
            <a:avLst/>
          </a:prstGeom>
          <a:noFill/>
        </p:spPr>
        <p:txBody>
          <a:bodyPr wrap="none" rtlCol="0">
            <a:spAutoFit/>
          </a:bodyPr>
          <a:lstStyle/>
          <a:p>
            <a:r>
              <a:rPr lang="zh-CN" altLang="en-US" sz="2000" dirty="0"/>
              <a:t>网  络</a:t>
            </a:r>
          </a:p>
        </p:txBody>
      </p:sp>
      <p:sp>
        <p:nvSpPr>
          <p:cNvPr id="13" name="标题 1">
            <a:extLst>
              <a:ext uri="{FF2B5EF4-FFF2-40B4-BE49-F238E27FC236}">
                <a16:creationId xmlns:a16="http://schemas.microsoft.com/office/drawing/2014/main" id="{399AF5BE-8AE7-470D-81E9-B98649227603}"/>
              </a:ext>
            </a:extLst>
          </p:cNvPr>
          <p:cNvSpPr txBox="1">
            <a:spLocks/>
          </p:cNvSpPr>
          <p:nvPr/>
        </p:nvSpPr>
        <p:spPr>
          <a:xfrm>
            <a:off x="4781807" y="5074201"/>
            <a:ext cx="3222172" cy="761758"/>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600" dirty="0">
                <a:solidFill>
                  <a:srgbClr val="FF0000"/>
                </a:solidFill>
              </a:rPr>
              <a:t>什 么 是 通 信 ？</a:t>
            </a:r>
          </a:p>
        </p:txBody>
      </p:sp>
    </p:spTree>
    <p:extLst>
      <p:ext uri="{BB962C8B-B14F-4D97-AF65-F5344CB8AC3E}">
        <p14:creationId xmlns:p14="http://schemas.microsoft.com/office/powerpoint/2010/main" val="2553424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06828-B8EA-4D0B-A732-C5D1CCA9A07A}"/>
              </a:ext>
            </a:extLst>
          </p:cNvPr>
          <p:cNvSpPr>
            <a:spLocks noGrp="1"/>
          </p:cNvSpPr>
          <p:nvPr>
            <p:ph type="title"/>
          </p:nvPr>
        </p:nvSpPr>
        <p:spPr/>
        <p:txBody>
          <a:bodyPr/>
          <a:lstStyle/>
          <a:p>
            <a:r>
              <a:rPr lang="zh-CN" altLang="en-US" dirty="0"/>
              <a:t>案例</a:t>
            </a:r>
            <a:r>
              <a:rPr lang="en-US" altLang="zh-CN" dirty="0"/>
              <a:t>3</a:t>
            </a:r>
            <a:endParaRPr lang="zh-CN" altLang="en-US" dirty="0"/>
          </a:p>
        </p:txBody>
      </p:sp>
      <p:grpSp>
        <p:nvGrpSpPr>
          <p:cNvPr id="41" name="组合 40">
            <a:extLst>
              <a:ext uri="{FF2B5EF4-FFF2-40B4-BE49-F238E27FC236}">
                <a16:creationId xmlns:a16="http://schemas.microsoft.com/office/drawing/2014/main" id="{6C9AB869-CEE7-469E-862A-84C06BF48B84}"/>
              </a:ext>
            </a:extLst>
          </p:cNvPr>
          <p:cNvGrpSpPr/>
          <p:nvPr/>
        </p:nvGrpSpPr>
        <p:grpSpPr>
          <a:xfrm>
            <a:off x="1677080" y="2398767"/>
            <a:ext cx="4898719" cy="908983"/>
            <a:chOff x="1234953" y="1355629"/>
            <a:chExt cx="6058951" cy="1513047"/>
          </a:xfrm>
        </p:grpSpPr>
        <p:pic>
          <p:nvPicPr>
            <p:cNvPr id="42" name="图片 41">
              <a:extLst>
                <a:ext uri="{FF2B5EF4-FFF2-40B4-BE49-F238E27FC236}">
                  <a16:creationId xmlns:a16="http://schemas.microsoft.com/office/drawing/2014/main" id="{63F16300-72FE-4F07-B55C-2F29916B30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34953" y="1453867"/>
              <a:ext cx="1391192" cy="1391192"/>
            </a:xfrm>
            <a:prstGeom prst="rect">
              <a:avLst/>
            </a:prstGeom>
          </p:spPr>
        </p:pic>
        <p:sp>
          <p:nvSpPr>
            <p:cNvPr id="43" name="Line 6">
              <a:extLst>
                <a:ext uri="{FF2B5EF4-FFF2-40B4-BE49-F238E27FC236}">
                  <a16:creationId xmlns:a16="http://schemas.microsoft.com/office/drawing/2014/main" id="{B154613B-6F9A-4BE6-9EFA-63A146352B3D}"/>
                </a:ext>
              </a:extLst>
            </p:cNvPr>
            <p:cNvSpPr>
              <a:spLocks noChangeShapeType="1"/>
            </p:cNvSpPr>
            <p:nvPr/>
          </p:nvSpPr>
          <p:spPr bwMode="auto">
            <a:xfrm>
              <a:off x="2411072" y="2278602"/>
              <a:ext cx="3684076" cy="9447"/>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44" name="Rectangle 37">
              <a:extLst>
                <a:ext uri="{FF2B5EF4-FFF2-40B4-BE49-F238E27FC236}">
                  <a16:creationId xmlns:a16="http://schemas.microsoft.com/office/drawing/2014/main" id="{6A81D383-F595-4B57-B64B-9692F64BE9E3}"/>
                </a:ext>
              </a:extLst>
            </p:cNvPr>
            <p:cNvSpPr>
              <a:spLocks noChangeArrowheads="1"/>
            </p:cNvSpPr>
            <p:nvPr/>
          </p:nvSpPr>
          <p:spPr bwMode="auto">
            <a:xfrm>
              <a:off x="2212698" y="1862963"/>
              <a:ext cx="578117" cy="349515"/>
            </a:xfrm>
            <a:prstGeom prst="rect">
              <a:avLst/>
            </a:prstGeom>
            <a:solidFill>
              <a:srgbClr val="FFC000"/>
            </a:solidFill>
            <a:ln w="9525">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Text Box 38">
              <a:extLst>
                <a:ext uri="{FF2B5EF4-FFF2-40B4-BE49-F238E27FC236}">
                  <a16:creationId xmlns:a16="http://schemas.microsoft.com/office/drawing/2014/main" id="{AA94EDBC-C12C-4456-A055-896DBDD308D7}"/>
                </a:ext>
              </a:extLst>
            </p:cNvPr>
            <p:cNvSpPr txBox="1">
              <a:spLocks noChangeArrowheads="1"/>
            </p:cNvSpPr>
            <p:nvPr/>
          </p:nvSpPr>
          <p:spPr bwMode="auto">
            <a:xfrm>
              <a:off x="2792705" y="2295606"/>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endParaRPr kumimoji="0" lang="en-US" altLang="zh-CN" sz="2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 Box 39">
              <a:extLst>
                <a:ext uri="{FF2B5EF4-FFF2-40B4-BE49-F238E27FC236}">
                  <a16:creationId xmlns:a16="http://schemas.microsoft.com/office/drawing/2014/main" id="{8B78F2D6-D4BD-4807-A9B3-5AB298FF7D1A}"/>
                </a:ext>
              </a:extLst>
            </p:cNvPr>
            <p:cNvSpPr txBox="1">
              <a:spLocks noChangeArrowheads="1"/>
            </p:cNvSpPr>
            <p:nvPr/>
          </p:nvSpPr>
          <p:spPr bwMode="auto">
            <a:xfrm>
              <a:off x="4188875" y="2276714"/>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40">
              <a:extLst>
                <a:ext uri="{FF2B5EF4-FFF2-40B4-BE49-F238E27FC236}">
                  <a16:creationId xmlns:a16="http://schemas.microsoft.com/office/drawing/2014/main" id="{B16D459D-E3AC-4801-A315-2B67872843FF}"/>
                </a:ext>
              </a:extLst>
            </p:cNvPr>
            <p:cNvSpPr txBox="1">
              <a:spLocks noChangeArrowheads="1"/>
            </p:cNvSpPr>
            <p:nvPr/>
          </p:nvSpPr>
          <p:spPr bwMode="auto">
            <a:xfrm>
              <a:off x="5592603" y="228427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8" name="图片 47">
              <a:extLst>
                <a:ext uri="{FF2B5EF4-FFF2-40B4-BE49-F238E27FC236}">
                  <a16:creationId xmlns:a16="http://schemas.microsoft.com/office/drawing/2014/main" id="{F117B6E6-54CF-47D5-9FD0-3814C462C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806" y="1355629"/>
              <a:ext cx="1366212" cy="1366214"/>
            </a:xfrm>
            <a:prstGeom prst="rect">
              <a:avLst/>
            </a:prstGeom>
          </p:spPr>
        </p:pic>
        <p:pic>
          <p:nvPicPr>
            <p:cNvPr id="49" name="图片 48">
              <a:extLst>
                <a:ext uri="{FF2B5EF4-FFF2-40B4-BE49-F238E27FC236}">
                  <a16:creationId xmlns:a16="http://schemas.microsoft.com/office/drawing/2014/main" id="{7C5F90BB-A958-4682-B083-58F71B336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8315" y="1370743"/>
              <a:ext cx="1366212" cy="1366214"/>
            </a:xfrm>
            <a:prstGeom prst="rect">
              <a:avLst/>
            </a:prstGeom>
          </p:spPr>
        </p:pic>
        <p:pic>
          <p:nvPicPr>
            <p:cNvPr id="50" name="图片 49">
              <a:extLst>
                <a:ext uri="{FF2B5EF4-FFF2-40B4-BE49-F238E27FC236}">
                  <a16:creationId xmlns:a16="http://schemas.microsoft.com/office/drawing/2014/main" id="{C411C0E5-D83D-4191-A73F-D502859BE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902712" y="1477484"/>
              <a:ext cx="1391192" cy="1391192"/>
            </a:xfrm>
            <a:prstGeom prst="rect">
              <a:avLst/>
            </a:prstGeom>
          </p:spPr>
        </p:pic>
      </p:grpSp>
      <p:grpSp>
        <p:nvGrpSpPr>
          <p:cNvPr id="51" name="组合 50">
            <a:extLst>
              <a:ext uri="{FF2B5EF4-FFF2-40B4-BE49-F238E27FC236}">
                <a16:creationId xmlns:a16="http://schemas.microsoft.com/office/drawing/2014/main" id="{BC5E10F9-C77B-4052-AAA1-469DA647A95A}"/>
              </a:ext>
            </a:extLst>
          </p:cNvPr>
          <p:cNvGrpSpPr/>
          <p:nvPr/>
        </p:nvGrpSpPr>
        <p:grpSpPr>
          <a:xfrm>
            <a:off x="1087565" y="3530277"/>
            <a:ext cx="10280064" cy="498598"/>
            <a:chOff x="1403750" y="3593123"/>
            <a:chExt cx="10280064" cy="539064"/>
          </a:xfrm>
        </p:grpSpPr>
        <p:grpSp>
          <p:nvGrpSpPr>
            <p:cNvPr id="52" name="组合 51">
              <a:extLst>
                <a:ext uri="{FF2B5EF4-FFF2-40B4-BE49-F238E27FC236}">
                  <a16:creationId xmlns:a16="http://schemas.microsoft.com/office/drawing/2014/main" id="{E22B3A4F-0AE2-499F-B208-49E6033192EF}"/>
                </a:ext>
              </a:extLst>
            </p:cNvPr>
            <p:cNvGrpSpPr/>
            <p:nvPr/>
          </p:nvGrpSpPr>
          <p:grpSpPr>
            <a:xfrm>
              <a:off x="1403750" y="3593123"/>
              <a:ext cx="490436" cy="476221"/>
              <a:chOff x="1403750" y="3593123"/>
              <a:chExt cx="808892" cy="785446"/>
            </a:xfrm>
          </p:grpSpPr>
          <p:sp>
            <p:nvSpPr>
              <p:cNvPr id="54" name="对话气泡: 椭圆形 53">
                <a:extLst>
                  <a:ext uri="{FF2B5EF4-FFF2-40B4-BE49-F238E27FC236}">
                    <a16:creationId xmlns:a16="http://schemas.microsoft.com/office/drawing/2014/main" id="{0FE6EEE5-EFEB-4AEA-BD17-211B3B05302A}"/>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round-web-cam_17861">
                <a:extLst>
                  <a:ext uri="{FF2B5EF4-FFF2-40B4-BE49-F238E27FC236}">
                    <a16:creationId xmlns:a16="http://schemas.microsoft.com/office/drawing/2014/main" id="{080EB97D-22FC-46A4-A36D-4AE5E008CEC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53" name="Text Box 79">
              <a:extLst>
                <a:ext uri="{FF2B5EF4-FFF2-40B4-BE49-F238E27FC236}">
                  <a16:creationId xmlns:a16="http://schemas.microsoft.com/office/drawing/2014/main" id="{B2EDDF0C-8E38-4022-82BB-D782ACC88827}"/>
                </a:ext>
              </a:extLst>
            </p:cNvPr>
            <p:cNvSpPr txBox="1">
              <a:spLocks noChangeArrowheads="1"/>
            </p:cNvSpPr>
            <p:nvPr/>
          </p:nvSpPr>
          <p:spPr bwMode="auto">
            <a:xfrm>
              <a:off x="1985931" y="3593123"/>
              <a:ext cx="9697883" cy="53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长的分组传输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推送出去</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到链路（速率为</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 bps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）要花费</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L/R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秒</a:t>
              </a:r>
            </a:p>
          </p:txBody>
        </p:sp>
      </p:grpSp>
      <p:grpSp>
        <p:nvGrpSpPr>
          <p:cNvPr id="56" name="组合 55">
            <a:extLst>
              <a:ext uri="{FF2B5EF4-FFF2-40B4-BE49-F238E27FC236}">
                <a16:creationId xmlns:a16="http://schemas.microsoft.com/office/drawing/2014/main" id="{29C5A1A6-BAF6-4434-A6A1-385778170C50}"/>
              </a:ext>
            </a:extLst>
          </p:cNvPr>
          <p:cNvGrpSpPr/>
          <p:nvPr/>
        </p:nvGrpSpPr>
        <p:grpSpPr>
          <a:xfrm>
            <a:off x="1087565" y="4171483"/>
            <a:ext cx="9712507" cy="498598"/>
            <a:chOff x="1403750" y="3593123"/>
            <a:chExt cx="9712507" cy="539064"/>
          </a:xfrm>
        </p:grpSpPr>
        <p:grpSp>
          <p:nvGrpSpPr>
            <p:cNvPr id="57" name="组合 56">
              <a:extLst>
                <a:ext uri="{FF2B5EF4-FFF2-40B4-BE49-F238E27FC236}">
                  <a16:creationId xmlns:a16="http://schemas.microsoft.com/office/drawing/2014/main" id="{C2442D64-3154-49EE-90B1-B2B6A4A5397A}"/>
                </a:ext>
              </a:extLst>
            </p:cNvPr>
            <p:cNvGrpSpPr/>
            <p:nvPr/>
          </p:nvGrpSpPr>
          <p:grpSpPr>
            <a:xfrm>
              <a:off x="1403750" y="3593123"/>
              <a:ext cx="490436" cy="476221"/>
              <a:chOff x="1403750" y="3593123"/>
              <a:chExt cx="808892" cy="785446"/>
            </a:xfrm>
          </p:grpSpPr>
          <p:sp>
            <p:nvSpPr>
              <p:cNvPr id="59" name="对话气泡: 椭圆形 58">
                <a:extLst>
                  <a:ext uri="{FF2B5EF4-FFF2-40B4-BE49-F238E27FC236}">
                    <a16:creationId xmlns:a16="http://schemas.microsoft.com/office/drawing/2014/main" id="{BABEB7C6-5225-4A07-BCCC-0369CB33833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round-web-cam_17861">
                <a:extLst>
                  <a:ext uri="{FF2B5EF4-FFF2-40B4-BE49-F238E27FC236}">
                    <a16:creationId xmlns:a16="http://schemas.microsoft.com/office/drawing/2014/main" id="{E48A55CA-1EEE-4372-9656-7383D3857FA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58" name="Text Box 79">
              <a:extLst>
                <a:ext uri="{FF2B5EF4-FFF2-40B4-BE49-F238E27FC236}">
                  <a16:creationId xmlns:a16="http://schemas.microsoft.com/office/drawing/2014/main" id="{42B4667F-AA7B-46AC-A622-6388F389302C}"/>
                </a:ext>
              </a:extLst>
            </p:cNvPr>
            <p:cNvSpPr txBox="1">
              <a:spLocks noChangeArrowheads="1"/>
            </p:cNvSpPr>
            <p:nvPr/>
          </p:nvSpPr>
          <p:spPr bwMode="auto">
            <a:xfrm>
              <a:off x="1985932" y="3593123"/>
              <a:ext cx="9130325" cy="53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当整个分组到达路由器后才能向下条链路传输</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存储转发</a:t>
              </a:r>
            </a:p>
          </p:txBody>
        </p:sp>
      </p:grpSp>
      <p:grpSp>
        <p:nvGrpSpPr>
          <p:cNvPr id="61" name="组合 60">
            <a:extLst>
              <a:ext uri="{FF2B5EF4-FFF2-40B4-BE49-F238E27FC236}">
                <a16:creationId xmlns:a16="http://schemas.microsoft.com/office/drawing/2014/main" id="{250EE5FA-C910-4871-9CC8-EF09CE5A2E35}"/>
              </a:ext>
            </a:extLst>
          </p:cNvPr>
          <p:cNvGrpSpPr/>
          <p:nvPr/>
        </p:nvGrpSpPr>
        <p:grpSpPr>
          <a:xfrm>
            <a:off x="1087565" y="4892559"/>
            <a:ext cx="7240679" cy="470065"/>
            <a:chOff x="1403750" y="3593123"/>
            <a:chExt cx="7240679" cy="508215"/>
          </a:xfrm>
        </p:grpSpPr>
        <p:grpSp>
          <p:nvGrpSpPr>
            <p:cNvPr id="62" name="组合 61">
              <a:extLst>
                <a:ext uri="{FF2B5EF4-FFF2-40B4-BE49-F238E27FC236}">
                  <a16:creationId xmlns:a16="http://schemas.microsoft.com/office/drawing/2014/main" id="{CA6A8E42-6AC9-4A14-B425-910D52F38FE0}"/>
                </a:ext>
              </a:extLst>
            </p:cNvPr>
            <p:cNvGrpSpPr/>
            <p:nvPr/>
          </p:nvGrpSpPr>
          <p:grpSpPr>
            <a:xfrm>
              <a:off x="1403750" y="3593123"/>
              <a:ext cx="490436" cy="476221"/>
              <a:chOff x="1403750" y="3593123"/>
              <a:chExt cx="808892" cy="785446"/>
            </a:xfrm>
          </p:grpSpPr>
          <p:sp>
            <p:nvSpPr>
              <p:cNvPr id="64" name="对话气泡: 椭圆形 63">
                <a:extLst>
                  <a:ext uri="{FF2B5EF4-FFF2-40B4-BE49-F238E27FC236}">
                    <a16:creationId xmlns:a16="http://schemas.microsoft.com/office/drawing/2014/main" id="{3A450A2F-5C69-411F-855C-9324A8E2EA30}"/>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round-web-cam_17861">
                <a:extLst>
                  <a:ext uri="{FF2B5EF4-FFF2-40B4-BE49-F238E27FC236}">
                    <a16:creationId xmlns:a16="http://schemas.microsoft.com/office/drawing/2014/main" id="{08C22E6C-A920-486B-B5B1-E1D3A498810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3" name="Text Box 79">
              <a:extLst>
                <a:ext uri="{FF2B5EF4-FFF2-40B4-BE49-F238E27FC236}">
                  <a16:creationId xmlns:a16="http://schemas.microsoft.com/office/drawing/2014/main" id="{4510BA25-211C-4995-9C92-4ECAEF0421F9}"/>
                </a:ext>
              </a:extLst>
            </p:cNvPr>
            <p:cNvSpPr txBox="1">
              <a:spLocks noChangeArrowheads="1"/>
            </p:cNvSpPr>
            <p:nvPr/>
          </p:nvSpPr>
          <p:spPr bwMode="auto">
            <a:xfrm>
              <a:off x="1985932" y="3593123"/>
              <a:ext cx="6658497" cy="5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分组交换</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时延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3L/R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电路交换时延</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=L/R</a:t>
              </a:r>
            </a:p>
          </p:txBody>
        </p:sp>
      </p:grpSp>
      <p:grpSp>
        <p:nvGrpSpPr>
          <p:cNvPr id="78" name="组合 77">
            <a:extLst>
              <a:ext uri="{FF2B5EF4-FFF2-40B4-BE49-F238E27FC236}">
                <a16:creationId xmlns:a16="http://schemas.microsoft.com/office/drawing/2014/main" id="{FA111F94-306A-4943-9D32-F85FFB85CAA6}"/>
              </a:ext>
            </a:extLst>
          </p:cNvPr>
          <p:cNvGrpSpPr/>
          <p:nvPr/>
        </p:nvGrpSpPr>
        <p:grpSpPr>
          <a:xfrm>
            <a:off x="3094135" y="5449831"/>
            <a:ext cx="7143735" cy="1004558"/>
            <a:chOff x="1791494" y="2582092"/>
            <a:chExt cx="5638006" cy="1472545"/>
          </a:xfrm>
        </p:grpSpPr>
        <p:sp>
          <p:nvSpPr>
            <p:cNvPr id="79" name="矩形: 圆角 41">
              <a:extLst>
                <a:ext uri="{FF2B5EF4-FFF2-40B4-BE49-F238E27FC236}">
                  <a16:creationId xmlns:a16="http://schemas.microsoft.com/office/drawing/2014/main" id="{27003EFF-9EAE-40B5-99CD-16FEC6E52F69}"/>
                </a:ext>
              </a:extLst>
            </p:cNvPr>
            <p:cNvSpPr/>
            <p:nvPr/>
          </p:nvSpPr>
          <p:spPr>
            <a:xfrm>
              <a:off x="1791494" y="2582092"/>
              <a:ext cx="5638006" cy="113259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sp>
          <p:nvSpPr>
            <p:cNvPr id="80" name="文本框 79">
              <a:extLst>
                <a:ext uri="{FF2B5EF4-FFF2-40B4-BE49-F238E27FC236}">
                  <a16:creationId xmlns:a16="http://schemas.microsoft.com/office/drawing/2014/main" id="{D2076760-6D08-4D88-A6A8-36570EE99CE0}"/>
                </a:ext>
              </a:extLst>
            </p:cNvPr>
            <p:cNvSpPr txBox="1"/>
            <p:nvPr/>
          </p:nvSpPr>
          <p:spPr>
            <a:xfrm>
              <a:off x="1914693" y="2836507"/>
              <a:ext cx="5448654" cy="121813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在数据量大时，分组交换的传输时延比电路交换大</a:t>
              </a:r>
            </a:p>
          </p:txBody>
        </p:sp>
        <p:sp>
          <p:nvSpPr>
            <p:cNvPr id="81" name="矩形: 圆角 43">
              <a:extLst>
                <a:ext uri="{FF2B5EF4-FFF2-40B4-BE49-F238E27FC236}">
                  <a16:creationId xmlns:a16="http://schemas.microsoft.com/office/drawing/2014/main" id="{E167A749-93C3-47DB-B632-2B8CE46F8DA6}"/>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grpSp>
      <p:grpSp>
        <p:nvGrpSpPr>
          <p:cNvPr id="82" name="组合 81">
            <a:extLst>
              <a:ext uri="{FF2B5EF4-FFF2-40B4-BE49-F238E27FC236}">
                <a16:creationId xmlns:a16="http://schemas.microsoft.com/office/drawing/2014/main" id="{61DA457C-F89F-41DD-A333-4D8AF338606A}"/>
              </a:ext>
            </a:extLst>
          </p:cNvPr>
          <p:cNvGrpSpPr/>
          <p:nvPr/>
        </p:nvGrpSpPr>
        <p:grpSpPr>
          <a:xfrm>
            <a:off x="1284955" y="5615385"/>
            <a:ext cx="1640562" cy="461665"/>
            <a:chOff x="5628271" y="3984991"/>
            <a:chExt cx="2321003" cy="461665"/>
          </a:xfrm>
        </p:grpSpPr>
        <p:sp>
          <p:nvSpPr>
            <p:cNvPr id="83" name="Rectangle 11">
              <a:extLst>
                <a:ext uri="{FF2B5EF4-FFF2-40B4-BE49-F238E27FC236}">
                  <a16:creationId xmlns:a16="http://schemas.microsoft.com/office/drawing/2014/main" id="{838E8504-EA53-46DD-85E4-C2D52E2649E9}"/>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4" name="矩形 83">
              <a:extLst>
                <a:ext uri="{FF2B5EF4-FFF2-40B4-BE49-F238E27FC236}">
                  <a16:creationId xmlns:a16="http://schemas.microsoft.com/office/drawing/2014/main" id="{45202BF3-BEB8-4DF6-9CFE-F2D44F43DF63}"/>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结  论</a:t>
              </a:r>
            </a:p>
          </p:txBody>
        </p:sp>
      </p:grpSp>
    </p:spTree>
    <p:extLst>
      <p:ext uri="{BB962C8B-B14F-4D97-AF65-F5344CB8AC3E}">
        <p14:creationId xmlns:p14="http://schemas.microsoft.com/office/powerpoint/2010/main" val="18703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par>
                          <p:cTn id="25" fill="hold">
                            <p:stCondLst>
                              <p:cond delay="500"/>
                            </p:stCondLst>
                            <p:childTnLst>
                              <p:par>
                                <p:cTn id="26" presetID="12" presetClass="entr" presetSubtype="8"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p:tgtEl>
                                          <p:spTgt spid="78"/>
                                        </p:tgtEl>
                                        <p:attrNameLst>
                                          <p:attrName>ppt_x</p:attrName>
                                        </p:attrNameLst>
                                      </p:cBhvr>
                                      <p:tavLst>
                                        <p:tav tm="0">
                                          <p:val>
                                            <p:strVal val="#ppt_x-#ppt_w*1.125000"/>
                                          </p:val>
                                        </p:tav>
                                        <p:tav tm="100000">
                                          <p:val>
                                            <p:strVal val="#ppt_x"/>
                                          </p:val>
                                        </p:tav>
                                      </p:tavLst>
                                    </p:anim>
                                    <p:animEffect transition="in" filter="wipe(right)">
                                      <p:cBhvr>
                                        <p:cTn id="2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A061-43C2-4254-A5C2-2FC7D303A546}"/>
              </a:ext>
            </a:extLst>
          </p:cNvPr>
          <p:cNvSpPr>
            <a:spLocks noGrp="1"/>
          </p:cNvSpPr>
          <p:nvPr>
            <p:ph type="title"/>
          </p:nvPr>
        </p:nvSpPr>
        <p:spPr/>
        <p:txBody>
          <a:bodyPr/>
          <a:lstStyle/>
          <a:p>
            <a:r>
              <a:rPr lang="zh-CN" altLang="en-US" dirty="0"/>
              <a:t>分组交换存在的不足</a:t>
            </a:r>
          </a:p>
        </p:txBody>
      </p:sp>
      <p:grpSp>
        <p:nvGrpSpPr>
          <p:cNvPr id="4" name="组合 3">
            <a:extLst>
              <a:ext uri="{FF2B5EF4-FFF2-40B4-BE49-F238E27FC236}">
                <a16:creationId xmlns:a16="http://schemas.microsoft.com/office/drawing/2014/main" id="{F8BAFDD9-CBB0-470D-85C3-BE4A32EF04A2}"/>
              </a:ext>
            </a:extLst>
          </p:cNvPr>
          <p:cNvGrpSpPr/>
          <p:nvPr/>
        </p:nvGrpSpPr>
        <p:grpSpPr>
          <a:xfrm>
            <a:off x="1090985" y="2285998"/>
            <a:ext cx="10634835" cy="1419895"/>
            <a:chOff x="703264" y="1946585"/>
            <a:chExt cx="10972799" cy="4161037"/>
          </a:xfrm>
        </p:grpSpPr>
        <p:sp>
          <p:nvSpPr>
            <p:cNvPr id="5" name="任意多边形: 形状 4">
              <a:extLst>
                <a:ext uri="{FF2B5EF4-FFF2-40B4-BE49-F238E27FC236}">
                  <a16:creationId xmlns:a16="http://schemas.microsoft.com/office/drawing/2014/main" id="{9EBF7107-E430-47F7-9583-F791D48A54C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6" name="组合 5">
              <a:extLst>
                <a:ext uri="{FF2B5EF4-FFF2-40B4-BE49-F238E27FC236}">
                  <a16:creationId xmlns:a16="http://schemas.microsoft.com/office/drawing/2014/main" id="{FFA394C1-DEF7-4D8D-B322-396B92CC2EE2}"/>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7" name="任意多边形: 形状 6">
                <a:extLst>
                  <a:ext uri="{FF2B5EF4-FFF2-40B4-BE49-F238E27FC236}">
                    <a16:creationId xmlns:a16="http://schemas.microsoft.com/office/drawing/2014/main" id="{942EEB1A-8A6A-413A-9BA8-E8CB560CEBFB}"/>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任意多边形: 形状 7">
                <a:extLst>
                  <a:ext uri="{FF2B5EF4-FFF2-40B4-BE49-F238E27FC236}">
                    <a16:creationId xmlns:a16="http://schemas.microsoft.com/office/drawing/2014/main" id="{6B37D627-9E7E-4B2A-BEE1-BBBCE2CE6394}"/>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9" name="文本框 8">
            <a:extLst>
              <a:ext uri="{FF2B5EF4-FFF2-40B4-BE49-F238E27FC236}">
                <a16:creationId xmlns:a16="http://schemas.microsoft.com/office/drawing/2014/main" id="{99CA41C5-5D30-4D42-809A-25DC6560C597}"/>
              </a:ext>
            </a:extLst>
          </p:cNvPr>
          <p:cNvSpPr txBox="1"/>
          <p:nvPr/>
        </p:nvSpPr>
        <p:spPr>
          <a:xfrm>
            <a:off x="1521341" y="2377996"/>
            <a:ext cx="9833990" cy="1134862"/>
          </a:xfrm>
          <a:prstGeom prst="rect">
            <a:avLst/>
          </a:prstGeom>
          <a:noFill/>
        </p:spPr>
        <p:txBody>
          <a:bodyPr wrap="square" rtlCol="0">
            <a:spAutoFit/>
          </a:body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分组在各结点存储转发时因要排队总会造成一定的</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时延</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。当网络通信量过大时，这种时延可能会很大。</a:t>
            </a:r>
          </a:p>
        </p:txBody>
      </p:sp>
      <p:grpSp>
        <p:nvGrpSpPr>
          <p:cNvPr id="10" name="组合 9">
            <a:extLst>
              <a:ext uri="{FF2B5EF4-FFF2-40B4-BE49-F238E27FC236}">
                <a16:creationId xmlns:a16="http://schemas.microsoft.com/office/drawing/2014/main" id="{3CDD9064-E726-486C-82B4-986F3D3DCCC7}"/>
              </a:ext>
            </a:extLst>
          </p:cNvPr>
          <p:cNvGrpSpPr/>
          <p:nvPr/>
        </p:nvGrpSpPr>
        <p:grpSpPr>
          <a:xfrm>
            <a:off x="1095071" y="3916586"/>
            <a:ext cx="10630749" cy="882821"/>
            <a:chOff x="703264" y="1946585"/>
            <a:chExt cx="10972799" cy="4161037"/>
          </a:xfrm>
        </p:grpSpPr>
        <p:sp>
          <p:nvSpPr>
            <p:cNvPr id="11" name="任意多边形: 形状 10">
              <a:extLst>
                <a:ext uri="{FF2B5EF4-FFF2-40B4-BE49-F238E27FC236}">
                  <a16:creationId xmlns:a16="http://schemas.microsoft.com/office/drawing/2014/main" id="{3D4F5101-BD0A-4DCE-99AC-A9E600B3B0FC}"/>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2" name="组合 11">
              <a:extLst>
                <a:ext uri="{FF2B5EF4-FFF2-40B4-BE49-F238E27FC236}">
                  <a16:creationId xmlns:a16="http://schemas.microsoft.com/office/drawing/2014/main" id="{C574D5D5-5107-4624-A6E6-1026AE0CC6A7}"/>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3" name="任意多边形: 形状 12">
                <a:extLst>
                  <a:ext uri="{FF2B5EF4-FFF2-40B4-BE49-F238E27FC236}">
                    <a16:creationId xmlns:a16="http://schemas.microsoft.com/office/drawing/2014/main" id="{472E3DA6-3F63-4AD6-B1F6-EA3C6E949FD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任意多边形: 形状 13">
                <a:extLst>
                  <a:ext uri="{FF2B5EF4-FFF2-40B4-BE49-F238E27FC236}">
                    <a16:creationId xmlns:a16="http://schemas.microsoft.com/office/drawing/2014/main" id="{BC0349D5-8342-4A32-B1E6-D3D3F0130D1A}"/>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5" name="文本框 14">
            <a:extLst>
              <a:ext uri="{FF2B5EF4-FFF2-40B4-BE49-F238E27FC236}">
                <a16:creationId xmlns:a16="http://schemas.microsoft.com/office/drawing/2014/main" id="{2F9F2591-695E-4B02-AFCF-13E8C126B0BF}"/>
              </a:ext>
            </a:extLst>
          </p:cNvPr>
          <p:cNvSpPr txBox="1"/>
          <p:nvPr/>
        </p:nvSpPr>
        <p:spPr>
          <a:xfrm>
            <a:off x="1521341" y="4144707"/>
            <a:ext cx="9435766" cy="461665"/>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各分组必须携带一定的控制信息（说明信息），从而带来额外</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开销</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16" name="组合 15">
            <a:extLst>
              <a:ext uri="{FF2B5EF4-FFF2-40B4-BE49-F238E27FC236}">
                <a16:creationId xmlns:a16="http://schemas.microsoft.com/office/drawing/2014/main" id="{1EB19035-B413-4DA8-9EFA-53A2CEA0FAE4}"/>
              </a:ext>
            </a:extLst>
          </p:cNvPr>
          <p:cNvGrpSpPr/>
          <p:nvPr/>
        </p:nvGrpSpPr>
        <p:grpSpPr>
          <a:xfrm>
            <a:off x="2178192" y="5086627"/>
            <a:ext cx="8037965" cy="1080741"/>
            <a:chOff x="1791494" y="2533651"/>
            <a:chExt cx="5703887" cy="1294599"/>
          </a:xfrm>
        </p:grpSpPr>
        <p:sp>
          <p:nvSpPr>
            <p:cNvPr id="17" name="矩形: 圆角 16">
              <a:extLst>
                <a:ext uri="{FF2B5EF4-FFF2-40B4-BE49-F238E27FC236}">
                  <a16:creationId xmlns:a16="http://schemas.microsoft.com/office/drawing/2014/main" id="{4E625D8F-7729-456E-86C2-517FCFDADD64}"/>
                </a:ext>
              </a:extLst>
            </p:cNvPr>
            <p:cNvSpPr/>
            <p:nvPr/>
          </p:nvSpPr>
          <p:spPr>
            <a:xfrm>
              <a:off x="1791494" y="253365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文本框 17">
              <a:extLst>
                <a:ext uri="{FF2B5EF4-FFF2-40B4-BE49-F238E27FC236}">
                  <a16:creationId xmlns:a16="http://schemas.microsoft.com/office/drawing/2014/main" id="{D5919BE3-C924-4940-9B4D-AA62B8473429}"/>
                </a:ext>
              </a:extLst>
            </p:cNvPr>
            <p:cNvSpPr txBox="1"/>
            <p:nvPr/>
          </p:nvSpPr>
          <p:spPr>
            <a:xfrm>
              <a:off x="2230607" y="2742401"/>
              <a:ext cx="5264774" cy="1085849"/>
            </a:xfrm>
            <a:prstGeom prst="rect">
              <a:avLst/>
            </a:prstGeom>
            <a:noFill/>
          </p:spPr>
          <p:txBody>
            <a:bodyPr wrap="square" rtlCol="0">
              <a:spAutoFit/>
            </a:bodyPr>
            <a:lstStyle/>
            <a:p>
              <a:r>
                <a:rPr lang="zh-CN" altLang="en-US" sz="3200" dirty="0">
                  <a:latin typeface="思源黑体 CN Normal" panose="020B0400000000000000" pitchFamily="34" charset="-122"/>
                  <a:ea typeface="思源黑体 CN Normal" panose="020B0400000000000000" pitchFamily="34" charset="-122"/>
                </a:rPr>
                <a:t>整个分组交换网的管理和控制比较</a:t>
              </a:r>
              <a:r>
                <a:rPr lang="zh-CN" altLang="en-US" sz="3200" dirty="0">
                  <a:solidFill>
                    <a:srgbClr val="009FF6"/>
                  </a:solidFill>
                  <a:latin typeface="思源黑体 CN Normal" panose="020B0400000000000000" pitchFamily="34" charset="-122"/>
                  <a:ea typeface="思源黑体 CN Normal" panose="020B0400000000000000" pitchFamily="34" charset="-122"/>
                </a:rPr>
                <a:t>复杂</a:t>
              </a:r>
            </a:p>
          </p:txBody>
        </p:sp>
        <p:sp>
          <p:nvSpPr>
            <p:cNvPr id="19" name="矩形: 圆角 18">
              <a:extLst>
                <a:ext uri="{FF2B5EF4-FFF2-40B4-BE49-F238E27FC236}">
                  <a16:creationId xmlns:a16="http://schemas.microsoft.com/office/drawing/2014/main" id="{0304460D-2C50-4A6E-BF2F-D96E2099A16B}"/>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Tree>
    <p:extLst>
      <p:ext uri="{BB962C8B-B14F-4D97-AF65-F5344CB8AC3E}">
        <p14:creationId xmlns:p14="http://schemas.microsoft.com/office/powerpoint/2010/main" val="15593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righ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A41E6-F07D-4C55-82F0-0790FC774D3C}"/>
              </a:ext>
            </a:extLst>
          </p:cNvPr>
          <p:cNvSpPr>
            <a:spLocks noGrp="1"/>
          </p:cNvSpPr>
          <p:nvPr>
            <p:ph type="title"/>
          </p:nvPr>
        </p:nvSpPr>
        <p:spPr/>
        <p:txBody>
          <a:bodyPr/>
          <a:lstStyle/>
          <a:p>
            <a:r>
              <a:rPr lang="zh-CN" altLang="en-US" dirty="0"/>
              <a:t>分组交换 </a:t>
            </a:r>
            <a:r>
              <a:rPr lang="en-US" altLang="zh-CN" dirty="0"/>
              <a:t>or </a:t>
            </a:r>
            <a:r>
              <a:rPr lang="zh-CN" altLang="en-US" dirty="0"/>
              <a:t>电路交换</a:t>
            </a:r>
          </a:p>
        </p:txBody>
      </p:sp>
      <p:grpSp>
        <p:nvGrpSpPr>
          <p:cNvPr id="4" name="组合 3">
            <a:extLst>
              <a:ext uri="{FF2B5EF4-FFF2-40B4-BE49-F238E27FC236}">
                <a16:creationId xmlns:a16="http://schemas.microsoft.com/office/drawing/2014/main" id="{6413EA3A-0DD7-4D1D-9D75-379FCBEB59E7}"/>
              </a:ext>
            </a:extLst>
          </p:cNvPr>
          <p:cNvGrpSpPr/>
          <p:nvPr/>
        </p:nvGrpSpPr>
        <p:grpSpPr>
          <a:xfrm>
            <a:off x="1386508" y="2529400"/>
            <a:ext cx="10090789" cy="1135054"/>
            <a:chOff x="1503193" y="3517471"/>
            <a:chExt cx="10595611" cy="1135054"/>
          </a:xfrm>
        </p:grpSpPr>
        <p:sp>
          <p:nvSpPr>
            <p:cNvPr id="8" name="round-web-cam_17861">
              <a:extLst>
                <a:ext uri="{FF2B5EF4-FFF2-40B4-BE49-F238E27FC236}">
                  <a16:creationId xmlns:a16="http://schemas.microsoft.com/office/drawing/2014/main" id="{117662AB-7249-49DA-AC0F-ED9ECA48640A}"/>
                </a:ext>
              </a:extLst>
            </p:cNvPr>
            <p:cNvSpPr>
              <a:spLocks noChangeAspect="1"/>
            </p:cNvSpPr>
            <p:nvPr/>
          </p:nvSpPr>
          <p:spPr bwMode="auto">
            <a:xfrm>
              <a:off x="1503193" y="3661169"/>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6" name="Text Box 79">
              <a:extLst>
                <a:ext uri="{FF2B5EF4-FFF2-40B4-BE49-F238E27FC236}">
                  <a16:creationId xmlns:a16="http://schemas.microsoft.com/office/drawing/2014/main" id="{596907E0-01BF-403F-8F15-CF8FB886250E}"/>
                </a:ext>
              </a:extLst>
            </p:cNvPr>
            <p:cNvSpPr txBox="1">
              <a:spLocks noChangeArrowheads="1"/>
            </p:cNvSpPr>
            <p:nvPr/>
          </p:nvSpPr>
          <p:spPr bwMode="auto">
            <a:xfrm>
              <a:off x="1503193" y="3517471"/>
              <a:ext cx="105956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若要</a:t>
              </a:r>
              <a:r>
                <a:rPr kumimoji="1" lang="zh-CN" altLang="en-US" sz="24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连续传送大量数据</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，且其传送时间远大于呼叫建立时间，则采用在数据通信之前预先分配传输带宽的电路交换较为合适。</a:t>
              </a:r>
            </a:p>
          </p:txBody>
        </p:sp>
      </p:grpSp>
      <p:grpSp>
        <p:nvGrpSpPr>
          <p:cNvPr id="9" name="组合 8">
            <a:extLst>
              <a:ext uri="{FF2B5EF4-FFF2-40B4-BE49-F238E27FC236}">
                <a16:creationId xmlns:a16="http://schemas.microsoft.com/office/drawing/2014/main" id="{15B36386-6AD1-4A51-B64E-7FFEB7BE9017}"/>
              </a:ext>
            </a:extLst>
          </p:cNvPr>
          <p:cNvGrpSpPr/>
          <p:nvPr/>
        </p:nvGrpSpPr>
        <p:grpSpPr>
          <a:xfrm>
            <a:off x="1295402" y="4024161"/>
            <a:ext cx="10181895" cy="1135054"/>
            <a:chOff x="1503193" y="3525077"/>
            <a:chExt cx="10595611" cy="1135054"/>
          </a:xfrm>
        </p:grpSpPr>
        <p:sp>
          <p:nvSpPr>
            <p:cNvPr id="13" name="round-web-cam_17861">
              <a:extLst>
                <a:ext uri="{FF2B5EF4-FFF2-40B4-BE49-F238E27FC236}">
                  <a16:creationId xmlns:a16="http://schemas.microsoft.com/office/drawing/2014/main" id="{77D03B42-D683-42B9-85B3-F58C6152526C}"/>
                </a:ext>
              </a:extLst>
            </p:cNvPr>
            <p:cNvSpPr>
              <a:spLocks noChangeAspect="1"/>
            </p:cNvSpPr>
            <p:nvPr/>
          </p:nvSpPr>
          <p:spPr bwMode="auto">
            <a:xfrm>
              <a:off x="1503193" y="3661169"/>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11" name="Text Box 79">
              <a:extLst>
                <a:ext uri="{FF2B5EF4-FFF2-40B4-BE49-F238E27FC236}">
                  <a16:creationId xmlns:a16="http://schemas.microsoft.com/office/drawing/2014/main" id="{FBD6783F-B5DD-480B-ABA5-5C7996DCE78B}"/>
                </a:ext>
              </a:extLst>
            </p:cNvPr>
            <p:cNvSpPr txBox="1">
              <a:spLocks noChangeArrowheads="1"/>
            </p:cNvSpPr>
            <p:nvPr/>
          </p:nvSpPr>
          <p:spPr bwMode="auto">
            <a:xfrm>
              <a:off x="1503193" y="3525077"/>
              <a:ext cx="10595611"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分组交换不需要预先分配传输带宽，在传送</a:t>
              </a:r>
              <a:r>
                <a:rPr kumimoji="1" lang="zh-CN" altLang="en-US" sz="24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突发数据</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时可提高整个网络的信道利用率。</a:t>
              </a:r>
            </a:p>
          </p:txBody>
        </p:sp>
      </p:grpSp>
      <p:sp>
        <p:nvSpPr>
          <p:cNvPr id="14" name="文本框 13">
            <a:extLst>
              <a:ext uri="{FF2B5EF4-FFF2-40B4-BE49-F238E27FC236}">
                <a16:creationId xmlns:a16="http://schemas.microsoft.com/office/drawing/2014/main" id="{A8A11291-6693-446B-A978-5C3A39D9BBB1}"/>
              </a:ext>
            </a:extLst>
          </p:cNvPr>
          <p:cNvSpPr txBox="1"/>
          <p:nvPr/>
        </p:nvSpPr>
        <p:spPr>
          <a:xfrm>
            <a:off x="4389734" y="5583480"/>
            <a:ext cx="3639138" cy="584775"/>
          </a:xfrm>
          <a:prstGeom prst="rect">
            <a:avLst/>
          </a:prstGeom>
          <a:noFill/>
        </p:spPr>
        <p:txBody>
          <a:bodyPr wrap="none" rtlCol="0">
            <a:spAutoFit/>
          </a:bodyPr>
          <a:lstStyle/>
          <a:p>
            <a:r>
              <a:rPr kumimoji="1" lang="zh-CN" altLang="en-US" sz="3200" b="1" dirty="0">
                <a:solidFill>
                  <a:srgbClr val="FF0000"/>
                </a:solidFill>
                <a:ea typeface="思源黑体 CN Normal" panose="020B0400000000000000" pitchFamily="34" charset="-122"/>
                <a:cs typeface="Times New Roman" panose="02020603050405020304" pitchFamily="18" charset="0"/>
              </a:rPr>
              <a:t>东数西算 </a:t>
            </a:r>
            <a:r>
              <a:rPr kumimoji="1" lang="en-US" altLang="zh-CN" sz="3200" b="1" dirty="0">
                <a:solidFill>
                  <a:srgbClr val="FF0000"/>
                </a:solidFill>
                <a:ea typeface="思源黑体 CN Normal" panose="020B0400000000000000" pitchFamily="34" charset="-122"/>
                <a:cs typeface="Times New Roman" panose="02020603050405020304" pitchFamily="18" charset="0"/>
              </a:rPr>
              <a:t>+ LLM </a:t>
            </a:r>
            <a:r>
              <a:rPr kumimoji="1" lang="zh-CN" altLang="en-US" sz="3200" b="1" dirty="0">
                <a:solidFill>
                  <a:srgbClr val="FF0000"/>
                </a:solidFill>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30102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80">
                                          <p:stCondLst>
                                            <p:cond delay="0"/>
                                          </p:stCondLst>
                                        </p:cTn>
                                        <p:tgtEl>
                                          <p:spTgt spid="14"/>
                                        </p:tgtEl>
                                      </p:cBhvr>
                                    </p:animEffect>
                                    <p:anim calcmode="lin" valueType="num">
                                      <p:cBhvr>
                                        <p:cTn id="1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3" dur="26">
                                          <p:stCondLst>
                                            <p:cond delay="650"/>
                                          </p:stCondLst>
                                        </p:cTn>
                                        <p:tgtEl>
                                          <p:spTgt spid="14"/>
                                        </p:tgtEl>
                                      </p:cBhvr>
                                      <p:to x="100000" y="60000"/>
                                    </p:animScale>
                                    <p:animScale>
                                      <p:cBhvr>
                                        <p:cTn id="24" dur="166" decel="50000">
                                          <p:stCondLst>
                                            <p:cond delay="676"/>
                                          </p:stCondLst>
                                        </p:cTn>
                                        <p:tgtEl>
                                          <p:spTgt spid="14"/>
                                        </p:tgtEl>
                                      </p:cBhvr>
                                      <p:to x="100000" y="100000"/>
                                    </p:animScale>
                                    <p:animScale>
                                      <p:cBhvr>
                                        <p:cTn id="25" dur="26">
                                          <p:stCondLst>
                                            <p:cond delay="1312"/>
                                          </p:stCondLst>
                                        </p:cTn>
                                        <p:tgtEl>
                                          <p:spTgt spid="14"/>
                                        </p:tgtEl>
                                      </p:cBhvr>
                                      <p:to x="100000" y="80000"/>
                                    </p:animScale>
                                    <p:animScale>
                                      <p:cBhvr>
                                        <p:cTn id="26" dur="166" decel="50000">
                                          <p:stCondLst>
                                            <p:cond delay="1338"/>
                                          </p:stCondLst>
                                        </p:cTn>
                                        <p:tgtEl>
                                          <p:spTgt spid="14"/>
                                        </p:tgtEl>
                                      </p:cBhvr>
                                      <p:to x="100000" y="100000"/>
                                    </p:animScale>
                                    <p:animScale>
                                      <p:cBhvr>
                                        <p:cTn id="27" dur="26">
                                          <p:stCondLst>
                                            <p:cond delay="1642"/>
                                          </p:stCondLst>
                                        </p:cTn>
                                        <p:tgtEl>
                                          <p:spTgt spid="14"/>
                                        </p:tgtEl>
                                      </p:cBhvr>
                                      <p:to x="100000" y="90000"/>
                                    </p:animScale>
                                    <p:animScale>
                                      <p:cBhvr>
                                        <p:cTn id="28" dur="166" decel="50000">
                                          <p:stCondLst>
                                            <p:cond delay="1668"/>
                                          </p:stCondLst>
                                        </p:cTn>
                                        <p:tgtEl>
                                          <p:spTgt spid="14"/>
                                        </p:tgtEl>
                                      </p:cBhvr>
                                      <p:to x="100000" y="100000"/>
                                    </p:animScale>
                                    <p:animScale>
                                      <p:cBhvr>
                                        <p:cTn id="29" dur="26">
                                          <p:stCondLst>
                                            <p:cond delay="1808"/>
                                          </p:stCondLst>
                                        </p:cTn>
                                        <p:tgtEl>
                                          <p:spTgt spid="14"/>
                                        </p:tgtEl>
                                      </p:cBhvr>
                                      <p:to x="100000" y="95000"/>
                                    </p:animScale>
                                    <p:animScale>
                                      <p:cBhvr>
                                        <p:cTn id="3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5EF9D-B2BD-49CB-A35E-D25966970668}"/>
              </a:ext>
            </a:extLst>
          </p:cNvPr>
          <p:cNvSpPr>
            <a:spLocks noGrp="1"/>
          </p:cNvSpPr>
          <p:nvPr>
            <p:ph type="title"/>
          </p:nvPr>
        </p:nvSpPr>
        <p:spPr/>
        <p:txBody>
          <a:bodyPr/>
          <a:lstStyle/>
          <a:p>
            <a:r>
              <a:rPr lang="zh-CN" altLang="en-US" dirty="0"/>
              <a:t>虚电路网络</a:t>
            </a:r>
          </a:p>
        </p:txBody>
      </p:sp>
      <p:sp>
        <p:nvSpPr>
          <p:cNvPr id="3" name="内容占位符 2">
            <a:extLst>
              <a:ext uri="{FF2B5EF4-FFF2-40B4-BE49-F238E27FC236}">
                <a16:creationId xmlns:a16="http://schemas.microsoft.com/office/drawing/2014/main" id="{857C823A-D5C3-4C61-B69C-1F1531A952BC}"/>
              </a:ext>
            </a:extLst>
          </p:cNvPr>
          <p:cNvSpPr>
            <a:spLocks noGrp="1"/>
          </p:cNvSpPr>
          <p:nvPr>
            <p:ph idx="1"/>
          </p:nvPr>
        </p:nvSpPr>
        <p:spPr>
          <a:xfrm>
            <a:off x="1295400" y="2466499"/>
            <a:ext cx="10310445" cy="3632849"/>
          </a:xfrm>
        </p:spPr>
        <p:txBody>
          <a:bodyPr/>
          <a:lstStyle/>
          <a:p>
            <a:pPr>
              <a:lnSpc>
                <a:spcPct val="150000"/>
              </a:lnSpc>
            </a:pPr>
            <a:r>
              <a:rPr lang="zh-CN" altLang="en-US" sz="2400" dirty="0"/>
              <a:t>为了获得一些电路交换的优点，在分组交换网上</a:t>
            </a:r>
            <a:r>
              <a:rPr lang="zh-CN" altLang="en-US" sz="2400" dirty="0">
                <a:solidFill>
                  <a:srgbClr val="FF0000"/>
                </a:solidFill>
              </a:rPr>
              <a:t>模拟</a:t>
            </a:r>
            <a:r>
              <a:rPr lang="zh-CN" altLang="en-US" sz="2400" dirty="0"/>
              <a:t>一些电路交换的特点</a:t>
            </a:r>
          </a:p>
          <a:p>
            <a:pPr lvl="1">
              <a:lnSpc>
                <a:spcPct val="150000"/>
              </a:lnSpc>
            </a:pPr>
            <a:r>
              <a:rPr lang="zh-CN" altLang="en-US" sz="2000" dirty="0"/>
              <a:t>虚电路需要建立连接，即建立虚电路链路</a:t>
            </a:r>
          </a:p>
          <a:p>
            <a:pPr lvl="1">
              <a:lnSpc>
                <a:spcPct val="150000"/>
              </a:lnSpc>
            </a:pPr>
            <a:r>
              <a:rPr lang="zh-CN" altLang="en-US" sz="2000" dirty="0"/>
              <a:t>在 建立连接时决定链路的路由，在整个连接过程中保持不变</a:t>
            </a:r>
          </a:p>
          <a:p>
            <a:pPr lvl="1">
              <a:lnSpc>
                <a:spcPct val="150000"/>
              </a:lnSpc>
            </a:pPr>
            <a:r>
              <a:rPr lang="zh-CN" altLang="en-US" sz="2000" dirty="0"/>
              <a:t>在链路通过的每个节点，预留一定的资源</a:t>
            </a:r>
          </a:p>
          <a:p>
            <a:pPr lvl="1">
              <a:lnSpc>
                <a:spcPct val="150000"/>
              </a:lnSpc>
            </a:pPr>
            <a:r>
              <a:rPr lang="zh-CN" altLang="en-US" sz="2000" dirty="0"/>
              <a:t>每个分组携带一个标识（虚电路号），根据该标识知道该从哪个虚电路传输数据</a:t>
            </a:r>
          </a:p>
          <a:p>
            <a:pPr lvl="1">
              <a:lnSpc>
                <a:spcPct val="150000"/>
              </a:lnSpc>
            </a:pPr>
            <a:r>
              <a:rPr lang="zh-CN" altLang="en-US" sz="2000" dirty="0">
                <a:solidFill>
                  <a:srgbClr val="FF0000"/>
                </a:solidFill>
              </a:rPr>
              <a:t>虚电路如果不使用了，需要释放相关的资源</a:t>
            </a:r>
          </a:p>
        </p:txBody>
      </p:sp>
    </p:spTree>
    <p:extLst>
      <p:ext uri="{BB962C8B-B14F-4D97-AF65-F5344CB8AC3E}">
        <p14:creationId xmlns:p14="http://schemas.microsoft.com/office/powerpoint/2010/main" val="1148982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AAE28-574B-43A2-B5AC-E5446B3E7650}"/>
              </a:ext>
            </a:extLst>
          </p:cNvPr>
          <p:cNvSpPr>
            <a:spLocks noGrp="1"/>
          </p:cNvSpPr>
          <p:nvPr>
            <p:ph type="title"/>
          </p:nvPr>
        </p:nvSpPr>
        <p:spPr/>
        <p:txBody>
          <a:bodyPr/>
          <a:lstStyle/>
          <a:p>
            <a:r>
              <a:rPr lang="zh-CN" altLang="en-US" dirty="0"/>
              <a:t>数据报网络</a:t>
            </a:r>
          </a:p>
        </p:txBody>
      </p:sp>
      <p:grpSp>
        <p:nvGrpSpPr>
          <p:cNvPr id="4" name="组合 3">
            <a:extLst>
              <a:ext uri="{FF2B5EF4-FFF2-40B4-BE49-F238E27FC236}">
                <a16:creationId xmlns:a16="http://schemas.microsoft.com/office/drawing/2014/main" id="{1B5D2292-6788-443C-B871-BEFBD1379615}"/>
              </a:ext>
            </a:extLst>
          </p:cNvPr>
          <p:cNvGrpSpPr/>
          <p:nvPr/>
        </p:nvGrpSpPr>
        <p:grpSpPr>
          <a:xfrm>
            <a:off x="1295402" y="3429000"/>
            <a:ext cx="9601197" cy="595932"/>
            <a:chOff x="1421324" y="3593123"/>
            <a:chExt cx="7939812" cy="595932"/>
          </a:xfrm>
        </p:grpSpPr>
        <p:sp>
          <p:nvSpPr>
            <p:cNvPr id="8" name="round-web-cam_17861">
              <a:extLst>
                <a:ext uri="{FF2B5EF4-FFF2-40B4-BE49-F238E27FC236}">
                  <a16:creationId xmlns:a16="http://schemas.microsoft.com/office/drawing/2014/main" id="{B5E79003-67CA-4B94-85D3-40D1AA642D15}"/>
                </a:ext>
              </a:extLst>
            </p:cNvPr>
            <p:cNvSpPr>
              <a:spLocks noChangeAspect="1"/>
            </p:cNvSpPr>
            <p:nvPr/>
          </p:nvSpPr>
          <p:spPr bwMode="auto">
            <a:xfrm>
              <a:off x="1503193" y="3661169"/>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6" name="Text Box 79">
              <a:extLst>
                <a:ext uri="{FF2B5EF4-FFF2-40B4-BE49-F238E27FC236}">
                  <a16:creationId xmlns:a16="http://schemas.microsoft.com/office/drawing/2014/main" id="{EE1133D8-3253-4F85-99BE-BFB2C68987A5}"/>
                </a:ext>
              </a:extLst>
            </p:cNvPr>
            <p:cNvSpPr txBox="1">
              <a:spLocks noChangeArrowheads="1"/>
            </p:cNvSpPr>
            <p:nvPr/>
          </p:nvSpPr>
          <p:spPr bwMode="auto">
            <a:xfrm>
              <a:off x="1421324" y="3593123"/>
              <a:ext cx="7939812" cy="5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完全按照分组交换网络的原理进行工作（</a:t>
              </a: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纯分组交换</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extLst>
      <p:ext uri="{BB962C8B-B14F-4D97-AF65-F5344CB8AC3E}">
        <p14:creationId xmlns:p14="http://schemas.microsoft.com/office/powerpoint/2010/main" val="327080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16DF8-9906-435A-B851-542B56BC3493}"/>
              </a:ext>
            </a:extLst>
          </p:cNvPr>
          <p:cNvSpPr>
            <a:spLocks noGrp="1"/>
          </p:cNvSpPr>
          <p:nvPr>
            <p:ph type="title"/>
          </p:nvPr>
        </p:nvSpPr>
        <p:spPr/>
        <p:txBody>
          <a:bodyPr/>
          <a:lstStyle/>
          <a:p>
            <a:r>
              <a:rPr lang="zh-CN" altLang="en-US" dirty="0"/>
              <a:t>计算机网络的数据传输方法</a:t>
            </a:r>
          </a:p>
        </p:txBody>
      </p:sp>
      <p:grpSp>
        <p:nvGrpSpPr>
          <p:cNvPr id="44" name="组合 43">
            <a:extLst>
              <a:ext uri="{FF2B5EF4-FFF2-40B4-BE49-F238E27FC236}">
                <a16:creationId xmlns:a16="http://schemas.microsoft.com/office/drawing/2014/main" id="{6D1DD7CF-AC82-443D-ACD3-54DC850E20BC}"/>
              </a:ext>
            </a:extLst>
          </p:cNvPr>
          <p:cNvGrpSpPr/>
          <p:nvPr/>
        </p:nvGrpSpPr>
        <p:grpSpPr>
          <a:xfrm>
            <a:off x="4417547" y="3045147"/>
            <a:ext cx="2270748" cy="676010"/>
            <a:chOff x="1791494" y="2533650"/>
            <a:chExt cx="2326004" cy="1200150"/>
          </a:xfrm>
        </p:grpSpPr>
        <p:sp>
          <p:nvSpPr>
            <p:cNvPr id="45" name="矩形: 圆角 44">
              <a:extLst>
                <a:ext uri="{FF2B5EF4-FFF2-40B4-BE49-F238E27FC236}">
                  <a16:creationId xmlns:a16="http://schemas.microsoft.com/office/drawing/2014/main" id="{3990257B-7DDE-43B0-8004-B8EFD6A06540}"/>
                </a:ext>
              </a:extLst>
            </p:cNvPr>
            <p:cNvSpPr/>
            <p:nvPr/>
          </p:nvSpPr>
          <p:spPr>
            <a:xfrm>
              <a:off x="1791494" y="2533650"/>
              <a:ext cx="2326004"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D72D9022-53CB-4DAB-873B-AA499E5890E4}"/>
                </a:ext>
              </a:extLst>
            </p:cNvPr>
            <p:cNvSpPr txBox="1"/>
            <p:nvPr/>
          </p:nvSpPr>
          <p:spPr>
            <a:xfrm>
              <a:off x="1960946" y="2759768"/>
              <a:ext cx="2085329" cy="81961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电路交换网络</a:t>
              </a:r>
            </a:p>
          </p:txBody>
        </p:sp>
        <p:sp>
          <p:nvSpPr>
            <p:cNvPr id="47" name="矩形: 圆角 46">
              <a:extLst>
                <a:ext uri="{FF2B5EF4-FFF2-40B4-BE49-F238E27FC236}">
                  <a16:creationId xmlns:a16="http://schemas.microsoft.com/office/drawing/2014/main" id="{3D655958-6AEA-44C0-834B-EA7EC37566FA}"/>
                </a:ext>
              </a:extLst>
            </p:cNvPr>
            <p:cNvSpPr/>
            <p:nvPr/>
          </p:nvSpPr>
          <p:spPr>
            <a:xfrm>
              <a:off x="1857375" y="2669790"/>
              <a:ext cx="2188900" cy="96504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8" name="组合 47">
            <a:extLst>
              <a:ext uri="{FF2B5EF4-FFF2-40B4-BE49-F238E27FC236}">
                <a16:creationId xmlns:a16="http://schemas.microsoft.com/office/drawing/2014/main" id="{577786D0-8867-427E-BEE7-E1077D3FD6AB}"/>
              </a:ext>
            </a:extLst>
          </p:cNvPr>
          <p:cNvGrpSpPr/>
          <p:nvPr/>
        </p:nvGrpSpPr>
        <p:grpSpPr>
          <a:xfrm>
            <a:off x="2316923" y="3627378"/>
            <a:ext cx="1536516" cy="1536516"/>
            <a:chOff x="1021786" y="2556286"/>
            <a:chExt cx="1745428" cy="1745428"/>
          </a:xfrm>
        </p:grpSpPr>
        <p:grpSp>
          <p:nvGrpSpPr>
            <p:cNvPr id="49" name="组合 48">
              <a:extLst>
                <a:ext uri="{FF2B5EF4-FFF2-40B4-BE49-F238E27FC236}">
                  <a16:creationId xmlns:a16="http://schemas.microsoft.com/office/drawing/2014/main" id="{446B701E-C6D7-4638-AF92-7411695DE55B}"/>
                </a:ext>
              </a:extLst>
            </p:cNvPr>
            <p:cNvGrpSpPr/>
            <p:nvPr/>
          </p:nvGrpSpPr>
          <p:grpSpPr>
            <a:xfrm>
              <a:off x="1021786" y="2556286"/>
              <a:ext cx="1745428" cy="1745428"/>
              <a:chOff x="1052239" y="2592593"/>
              <a:chExt cx="1861073" cy="1861073"/>
            </a:xfrm>
          </p:grpSpPr>
          <p:sp>
            <p:nvSpPr>
              <p:cNvPr id="51" name="椭圆 50">
                <a:extLst>
                  <a:ext uri="{FF2B5EF4-FFF2-40B4-BE49-F238E27FC236}">
                    <a16:creationId xmlns:a16="http://schemas.microsoft.com/office/drawing/2014/main" id="{BDD215EA-7325-4B21-B9BB-3CF739A4F3D9}"/>
                  </a:ext>
                </a:extLst>
              </p:cNvPr>
              <p:cNvSpPr/>
              <p:nvPr/>
            </p:nvSpPr>
            <p:spPr>
              <a:xfrm>
                <a:off x="1052239" y="2592593"/>
                <a:ext cx="1861073" cy="1861073"/>
              </a:xfrm>
              <a:prstGeom prst="ellipse">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椭圆 51">
                <a:extLst>
                  <a:ext uri="{FF2B5EF4-FFF2-40B4-BE49-F238E27FC236}">
                    <a16:creationId xmlns:a16="http://schemas.microsoft.com/office/drawing/2014/main" id="{54C627C1-1BCF-4C67-8DED-CC9A574907BA}"/>
                  </a:ext>
                </a:extLst>
              </p:cNvPr>
              <p:cNvSpPr/>
              <p:nvPr/>
            </p:nvSpPr>
            <p:spPr>
              <a:xfrm>
                <a:off x="1126645" y="2666999"/>
                <a:ext cx="1712259" cy="1712259"/>
              </a:xfrm>
              <a:prstGeom prst="ellipse">
                <a:avLst/>
              </a:prstGeom>
              <a:noFill/>
              <a:ln w="12700" cap="flat" cmpd="sng" algn="ctr">
                <a:solidFill>
                  <a:sysClr val="window" lastClr="FFFFFF"/>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0" name="Text Box 79">
              <a:extLst>
                <a:ext uri="{FF2B5EF4-FFF2-40B4-BE49-F238E27FC236}">
                  <a16:creationId xmlns:a16="http://schemas.microsoft.com/office/drawing/2014/main" id="{D5EC54D7-B00C-47AD-8127-461460DCD519}"/>
                </a:ext>
              </a:extLst>
            </p:cNvPr>
            <p:cNvSpPr txBox="1">
              <a:spLocks noChangeArrowheads="1"/>
            </p:cNvSpPr>
            <p:nvPr/>
          </p:nvSpPr>
          <p:spPr bwMode="auto">
            <a:xfrm>
              <a:off x="1211562" y="3021161"/>
              <a:ext cx="1389753" cy="94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计算机</a:t>
              </a:r>
              <a:endParaRPr kumimoji="1" lang="en-US" altLang="zh-CN"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网络</a:t>
              </a:r>
            </a:p>
          </p:txBody>
        </p:sp>
      </p:grpSp>
      <p:grpSp>
        <p:nvGrpSpPr>
          <p:cNvPr id="53" name="组合 52">
            <a:extLst>
              <a:ext uri="{FF2B5EF4-FFF2-40B4-BE49-F238E27FC236}">
                <a16:creationId xmlns:a16="http://schemas.microsoft.com/office/drawing/2014/main" id="{1AC71C95-14B0-457C-AC82-270C5CA19FB6}"/>
              </a:ext>
            </a:extLst>
          </p:cNvPr>
          <p:cNvGrpSpPr/>
          <p:nvPr/>
        </p:nvGrpSpPr>
        <p:grpSpPr>
          <a:xfrm>
            <a:off x="3828968" y="3403346"/>
            <a:ext cx="588578" cy="1984577"/>
            <a:chOff x="3447394" y="4006320"/>
            <a:chExt cx="588578" cy="1984577"/>
          </a:xfrm>
        </p:grpSpPr>
        <p:cxnSp>
          <p:nvCxnSpPr>
            <p:cNvPr id="54" name="直接连接符 53">
              <a:extLst>
                <a:ext uri="{FF2B5EF4-FFF2-40B4-BE49-F238E27FC236}">
                  <a16:creationId xmlns:a16="http://schemas.microsoft.com/office/drawing/2014/main" id="{D0B1CA60-622C-4016-91C2-F110835E3C1B}"/>
                </a:ext>
              </a:extLst>
            </p:cNvPr>
            <p:cNvCxnSpPr/>
            <p:nvPr/>
          </p:nvCxnSpPr>
          <p:spPr>
            <a:xfrm>
              <a:off x="3741683" y="4006320"/>
              <a:ext cx="294289" cy="0"/>
            </a:xfrm>
            <a:prstGeom prst="line">
              <a:avLst/>
            </a:prstGeom>
            <a:noFill/>
            <a:ln w="28575" cap="flat" cmpd="sng" algn="ctr">
              <a:solidFill>
                <a:srgbClr val="009FF6"/>
              </a:solidFill>
              <a:prstDash val="solid"/>
              <a:miter lim="800000"/>
            </a:ln>
            <a:effectLst/>
          </p:spPr>
        </p:cxnSp>
        <p:cxnSp>
          <p:nvCxnSpPr>
            <p:cNvPr id="55" name="直接连接符 54">
              <a:extLst>
                <a:ext uri="{FF2B5EF4-FFF2-40B4-BE49-F238E27FC236}">
                  <a16:creationId xmlns:a16="http://schemas.microsoft.com/office/drawing/2014/main" id="{02881A95-E73E-4271-A405-4A8012B7F2F2}"/>
                </a:ext>
              </a:extLst>
            </p:cNvPr>
            <p:cNvCxnSpPr>
              <a:cxnSpLocks/>
            </p:cNvCxnSpPr>
            <p:nvPr/>
          </p:nvCxnSpPr>
          <p:spPr>
            <a:xfrm>
              <a:off x="3741683" y="4006320"/>
              <a:ext cx="0" cy="1984577"/>
            </a:xfrm>
            <a:prstGeom prst="line">
              <a:avLst/>
            </a:prstGeom>
            <a:noFill/>
            <a:ln w="28575" cap="flat" cmpd="sng" algn="ctr">
              <a:solidFill>
                <a:srgbClr val="009FF6"/>
              </a:solidFill>
              <a:prstDash val="solid"/>
              <a:miter lim="800000"/>
            </a:ln>
            <a:effectLst/>
          </p:spPr>
        </p:cxnSp>
        <p:cxnSp>
          <p:nvCxnSpPr>
            <p:cNvPr id="56" name="直接连接符 55">
              <a:extLst>
                <a:ext uri="{FF2B5EF4-FFF2-40B4-BE49-F238E27FC236}">
                  <a16:creationId xmlns:a16="http://schemas.microsoft.com/office/drawing/2014/main" id="{04D3B602-92B9-42CD-824B-B8F03104BFF5}"/>
                </a:ext>
              </a:extLst>
            </p:cNvPr>
            <p:cNvCxnSpPr/>
            <p:nvPr/>
          </p:nvCxnSpPr>
          <p:spPr>
            <a:xfrm>
              <a:off x="3741683" y="5982265"/>
              <a:ext cx="294289" cy="0"/>
            </a:xfrm>
            <a:prstGeom prst="line">
              <a:avLst/>
            </a:prstGeom>
            <a:noFill/>
            <a:ln w="28575" cap="flat" cmpd="sng" algn="ctr">
              <a:solidFill>
                <a:srgbClr val="009FF6"/>
              </a:solidFill>
              <a:prstDash val="solid"/>
              <a:miter lim="800000"/>
            </a:ln>
            <a:effectLst/>
          </p:spPr>
        </p:cxnSp>
        <p:cxnSp>
          <p:nvCxnSpPr>
            <p:cNvPr id="57" name="直接连接符 56">
              <a:extLst>
                <a:ext uri="{FF2B5EF4-FFF2-40B4-BE49-F238E27FC236}">
                  <a16:creationId xmlns:a16="http://schemas.microsoft.com/office/drawing/2014/main" id="{CF2D5607-12BF-447B-94C4-088601FA88AD}"/>
                </a:ext>
              </a:extLst>
            </p:cNvPr>
            <p:cNvCxnSpPr/>
            <p:nvPr/>
          </p:nvCxnSpPr>
          <p:spPr>
            <a:xfrm>
              <a:off x="3447394" y="5025824"/>
              <a:ext cx="294289" cy="0"/>
            </a:xfrm>
            <a:prstGeom prst="line">
              <a:avLst/>
            </a:prstGeom>
            <a:noFill/>
            <a:ln w="28575" cap="flat" cmpd="sng" algn="ctr">
              <a:solidFill>
                <a:srgbClr val="009FF6"/>
              </a:solidFill>
              <a:prstDash val="solid"/>
              <a:miter lim="800000"/>
            </a:ln>
            <a:effectLst/>
          </p:spPr>
        </p:cxnSp>
      </p:grpSp>
      <p:grpSp>
        <p:nvGrpSpPr>
          <p:cNvPr id="58" name="组合 57">
            <a:extLst>
              <a:ext uri="{FF2B5EF4-FFF2-40B4-BE49-F238E27FC236}">
                <a16:creationId xmlns:a16="http://schemas.microsoft.com/office/drawing/2014/main" id="{3547CE22-84EF-4B30-9299-BB197BCCC103}"/>
              </a:ext>
            </a:extLst>
          </p:cNvPr>
          <p:cNvGrpSpPr/>
          <p:nvPr/>
        </p:nvGrpSpPr>
        <p:grpSpPr>
          <a:xfrm>
            <a:off x="4417546" y="5030776"/>
            <a:ext cx="2270748" cy="676010"/>
            <a:chOff x="1791494" y="2533650"/>
            <a:chExt cx="2326004" cy="1200150"/>
          </a:xfrm>
        </p:grpSpPr>
        <p:sp>
          <p:nvSpPr>
            <p:cNvPr id="59" name="矩形: 圆角 58">
              <a:extLst>
                <a:ext uri="{FF2B5EF4-FFF2-40B4-BE49-F238E27FC236}">
                  <a16:creationId xmlns:a16="http://schemas.microsoft.com/office/drawing/2014/main" id="{BA044C51-74AC-45AF-ADB9-602965497CD1}"/>
                </a:ext>
              </a:extLst>
            </p:cNvPr>
            <p:cNvSpPr/>
            <p:nvPr/>
          </p:nvSpPr>
          <p:spPr>
            <a:xfrm>
              <a:off x="1791494" y="2533650"/>
              <a:ext cx="2326004"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文本框 59">
              <a:extLst>
                <a:ext uri="{FF2B5EF4-FFF2-40B4-BE49-F238E27FC236}">
                  <a16:creationId xmlns:a16="http://schemas.microsoft.com/office/drawing/2014/main" id="{CA197365-1AA2-4B78-BFFC-1910D7E608B5}"/>
                </a:ext>
              </a:extLst>
            </p:cNvPr>
            <p:cNvSpPr txBox="1"/>
            <p:nvPr/>
          </p:nvSpPr>
          <p:spPr>
            <a:xfrm>
              <a:off x="1960946" y="2759768"/>
              <a:ext cx="2085329" cy="81961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分组交换网络</a:t>
              </a:r>
            </a:p>
          </p:txBody>
        </p:sp>
        <p:sp>
          <p:nvSpPr>
            <p:cNvPr id="61" name="矩形: 圆角 60">
              <a:extLst>
                <a:ext uri="{FF2B5EF4-FFF2-40B4-BE49-F238E27FC236}">
                  <a16:creationId xmlns:a16="http://schemas.microsoft.com/office/drawing/2014/main" id="{B89E3520-69D5-4979-97EF-BAD3ED7E3EB9}"/>
                </a:ext>
              </a:extLst>
            </p:cNvPr>
            <p:cNvSpPr/>
            <p:nvPr/>
          </p:nvSpPr>
          <p:spPr>
            <a:xfrm>
              <a:off x="1857375" y="2669790"/>
              <a:ext cx="2188900" cy="965041"/>
            </a:xfrm>
            <a:prstGeom prst="roundRect">
              <a:avLst/>
            </a:prstGeom>
            <a:noFill/>
            <a:ln w="12700" cap="flat" cmpd="sng" algn="ctr">
              <a:gradFill>
                <a:gsLst>
                  <a:gs pos="0">
                    <a:srgbClr val="FFC000"/>
                  </a:gs>
                  <a:gs pos="100000">
                    <a:srgbClr val="FCD484"/>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2" name="组合 61">
            <a:extLst>
              <a:ext uri="{FF2B5EF4-FFF2-40B4-BE49-F238E27FC236}">
                <a16:creationId xmlns:a16="http://schemas.microsoft.com/office/drawing/2014/main" id="{D53B0438-A514-4FF0-8A0A-968F8F7A2570}"/>
              </a:ext>
            </a:extLst>
          </p:cNvPr>
          <p:cNvGrpSpPr/>
          <p:nvPr/>
        </p:nvGrpSpPr>
        <p:grpSpPr>
          <a:xfrm>
            <a:off x="6683080" y="2831997"/>
            <a:ext cx="588578" cy="1048703"/>
            <a:chOff x="3447394" y="4006320"/>
            <a:chExt cx="588578" cy="1984577"/>
          </a:xfrm>
        </p:grpSpPr>
        <p:cxnSp>
          <p:nvCxnSpPr>
            <p:cNvPr id="63" name="直接连接符 62">
              <a:extLst>
                <a:ext uri="{FF2B5EF4-FFF2-40B4-BE49-F238E27FC236}">
                  <a16:creationId xmlns:a16="http://schemas.microsoft.com/office/drawing/2014/main" id="{0FA4BB7D-2976-44CA-BD14-E93BCEA42FA4}"/>
                </a:ext>
              </a:extLst>
            </p:cNvPr>
            <p:cNvCxnSpPr/>
            <p:nvPr/>
          </p:nvCxnSpPr>
          <p:spPr>
            <a:xfrm>
              <a:off x="3741683" y="4006320"/>
              <a:ext cx="294289" cy="0"/>
            </a:xfrm>
            <a:prstGeom prst="line">
              <a:avLst/>
            </a:prstGeom>
            <a:noFill/>
            <a:ln w="28575" cap="flat" cmpd="sng" algn="ctr">
              <a:solidFill>
                <a:srgbClr val="009FF6"/>
              </a:solidFill>
              <a:prstDash val="solid"/>
              <a:miter lim="800000"/>
            </a:ln>
            <a:effectLst/>
          </p:spPr>
        </p:cxnSp>
        <p:cxnSp>
          <p:nvCxnSpPr>
            <p:cNvPr id="64" name="直接连接符 63">
              <a:extLst>
                <a:ext uri="{FF2B5EF4-FFF2-40B4-BE49-F238E27FC236}">
                  <a16:creationId xmlns:a16="http://schemas.microsoft.com/office/drawing/2014/main" id="{9C33233E-F172-48F5-B288-A7D42A60D7E6}"/>
                </a:ext>
              </a:extLst>
            </p:cNvPr>
            <p:cNvCxnSpPr>
              <a:cxnSpLocks/>
            </p:cNvCxnSpPr>
            <p:nvPr/>
          </p:nvCxnSpPr>
          <p:spPr>
            <a:xfrm>
              <a:off x="3741683" y="4006320"/>
              <a:ext cx="0" cy="1984577"/>
            </a:xfrm>
            <a:prstGeom prst="line">
              <a:avLst/>
            </a:prstGeom>
            <a:noFill/>
            <a:ln w="28575" cap="flat" cmpd="sng" algn="ctr">
              <a:solidFill>
                <a:srgbClr val="009FF6"/>
              </a:solidFill>
              <a:prstDash val="solid"/>
              <a:miter lim="800000"/>
            </a:ln>
            <a:effectLst/>
          </p:spPr>
        </p:cxnSp>
        <p:cxnSp>
          <p:nvCxnSpPr>
            <p:cNvPr id="65" name="直接连接符 64">
              <a:extLst>
                <a:ext uri="{FF2B5EF4-FFF2-40B4-BE49-F238E27FC236}">
                  <a16:creationId xmlns:a16="http://schemas.microsoft.com/office/drawing/2014/main" id="{4D06D93A-C5CB-4649-B018-BE7BEDE9E78B}"/>
                </a:ext>
              </a:extLst>
            </p:cNvPr>
            <p:cNvCxnSpPr/>
            <p:nvPr/>
          </p:nvCxnSpPr>
          <p:spPr>
            <a:xfrm>
              <a:off x="3741683" y="5982265"/>
              <a:ext cx="294289" cy="0"/>
            </a:xfrm>
            <a:prstGeom prst="line">
              <a:avLst/>
            </a:prstGeom>
            <a:noFill/>
            <a:ln w="28575" cap="flat" cmpd="sng" algn="ctr">
              <a:solidFill>
                <a:srgbClr val="009FF6"/>
              </a:solidFill>
              <a:prstDash val="solid"/>
              <a:miter lim="800000"/>
            </a:ln>
            <a:effectLst/>
          </p:spPr>
        </p:cxnSp>
        <p:cxnSp>
          <p:nvCxnSpPr>
            <p:cNvPr id="66" name="直接连接符 65">
              <a:extLst>
                <a:ext uri="{FF2B5EF4-FFF2-40B4-BE49-F238E27FC236}">
                  <a16:creationId xmlns:a16="http://schemas.microsoft.com/office/drawing/2014/main" id="{0E669D2B-F9D1-459B-A03C-441D8B8D2796}"/>
                </a:ext>
              </a:extLst>
            </p:cNvPr>
            <p:cNvCxnSpPr/>
            <p:nvPr/>
          </p:nvCxnSpPr>
          <p:spPr>
            <a:xfrm>
              <a:off x="3447394" y="5025824"/>
              <a:ext cx="294289" cy="0"/>
            </a:xfrm>
            <a:prstGeom prst="line">
              <a:avLst/>
            </a:prstGeom>
            <a:noFill/>
            <a:ln w="28575" cap="flat" cmpd="sng" algn="ctr">
              <a:solidFill>
                <a:srgbClr val="009FF6"/>
              </a:solidFill>
              <a:prstDash val="solid"/>
              <a:miter lim="800000"/>
            </a:ln>
            <a:effectLst/>
          </p:spPr>
        </p:cxnSp>
      </p:grpSp>
      <p:grpSp>
        <p:nvGrpSpPr>
          <p:cNvPr id="67" name="组合 66">
            <a:extLst>
              <a:ext uri="{FF2B5EF4-FFF2-40B4-BE49-F238E27FC236}">
                <a16:creationId xmlns:a16="http://schemas.microsoft.com/office/drawing/2014/main" id="{EE52543D-03FF-4857-90EA-00EBA7FA5A17}"/>
              </a:ext>
            </a:extLst>
          </p:cNvPr>
          <p:cNvGrpSpPr/>
          <p:nvPr/>
        </p:nvGrpSpPr>
        <p:grpSpPr>
          <a:xfrm>
            <a:off x="7241095" y="2601164"/>
            <a:ext cx="2032737" cy="461665"/>
            <a:chOff x="5628271" y="3984991"/>
            <a:chExt cx="2321003" cy="461665"/>
          </a:xfrm>
        </p:grpSpPr>
        <p:sp>
          <p:nvSpPr>
            <p:cNvPr id="68" name="Rectangle 11">
              <a:extLst>
                <a:ext uri="{FF2B5EF4-FFF2-40B4-BE49-F238E27FC236}">
                  <a16:creationId xmlns:a16="http://schemas.microsoft.com/office/drawing/2014/main" id="{4AF8AA3B-45E6-4F66-93EC-417521EAE5F6}"/>
                </a:ext>
              </a:extLst>
            </p:cNvPr>
            <p:cNvSpPr>
              <a:spLocks noChangeArrowheads="1"/>
            </p:cNvSpPr>
            <p:nvPr/>
          </p:nvSpPr>
          <p:spPr bwMode="auto">
            <a:xfrm>
              <a:off x="5628271" y="3990399"/>
              <a:ext cx="2290261" cy="431801"/>
            </a:xfrm>
            <a:prstGeom prst="roundRect">
              <a:avLst>
                <a:gd name="adj" fmla="val 50000"/>
              </a:avLst>
            </a:prstGeom>
            <a:solidFill>
              <a:srgbClr val="009FF6"/>
            </a:solidFill>
            <a:ln w="9525">
              <a:solidFill>
                <a:sysClr val="window" lastClr="FFFFFF"/>
              </a:solid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AB6DCE97-5895-4D95-B5FE-77BEAC722C7D}"/>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FDM</a:t>
              </a:r>
            </a:p>
          </p:txBody>
        </p:sp>
      </p:grpSp>
      <p:grpSp>
        <p:nvGrpSpPr>
          <p:cNvPr id="70" name="组合 69">
            <a:extLst>
              <a:ext uri="{FF2B5EF4-FFF2-40B4-BE49-F238E27FC236}">
                <a16:creationId xmlns:a16="http://schemas.microsoft.com/office/drawing/2014/main" id="{21A27BE8-E883-4890-8D91-1B20D365A164}"/>
              </a:ext>
            </a:extLst>
          </p:cNvPr>
          <p:cNvGrpSpPr/>
          <p:nvPr/>
        </p:nvGrpSpPr>
        <p:grpSpPr>
          <a:xfrm>
            <a:off x="7266443" y="3635535"/>
            <a:ext cx="2032737" cy="461665"/>
            <a:chOff x="5628271" y="3984991"/>
            <a:chExt cx="2321003" cy="461665"/>
          </a:xfrm>
        </p:grpSpPr>
        <p:sp>
          <p:nvSpPr>
            <p:cNvPr id="71" name="Rectangle 11">
              <a:extLst>
                <a:ext uri="{FF2B5EF4-FFF2-40B4-BE49-F238E27FC236}">
                  <a16:creationId xmlns:a16="http://schemas.microsoft.com/office/drawing/2014/main" id="{8783921C-9537-4201-A938-D3F70A8313AC}"/>
                </a:ext>
              </a:extLst>
            </p:cNvPr>
            <p:cNvSpPr>
              <a:spLocks noChangeArrowheads="1"/>
            </p:cNvSpPr>
            <p:nvPr/>
          </p:nvSpPr>
          <p:spPr bwMode="auto">
            <a:xfrm>
              <a:off x="5628271" y="3990399"/>
              <a:ext cx="2290261" cy="431801"/>
            </a:xfrm>
            <a:prstGeom prst="roundRect">
              <a:avLst>
                <a:gd name="adj" fmla="val 50000"/>
              </a:avLst>
            </a:prstGeom>
            <a:solidFill>
              <a:srgbClr val="009FF6"/>
            </a:solidFill>
            <a:ln w="9525">
              <a:solidFill>
                <a:sysClr val="window" lastClr="FFFFFF"/>
              </a:solid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矩形 71">
              <a:extLst>
                <a:ext uri="{FF2B5EF4-FFF2-40B4-BE49-F238E27FC236}">
                  <a16:creationId xmlns:a16="http://schemas.microsoft.com/office/drawing/2014/main" id="{F875D497-A0E1-4469-A6FF-4EEF82B7C877}"/>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TDM</a:t>
              </a:r>
            </a:p>
          </p:txBody>
        </p:sp>
      </p:grpSp>
      <p:grpSp>
        <p:nvGrpSpPr>
          <p:cNvPr id="73" name="组合 72">
            <a:extLst>
              <a:ext uri="{FF2B5EF4-FFF2-40B4-BE49-F238E27FC236}">
                <a16:creationId xmlns:a16="http://schemas.microsoft.com/office/drawing/2014/main" id="{0EBCD125-AED5-4147-8913-FDA96A5C4C3D}"/>
              </a:ext>
            </a:extLst>
          </p:cNvPr>
          <p:cNvGrpSpPr/>
          <p:nvPr/>
        </p:nvGrpSpPr>
        <p:grpSpPr>
          <a:xfrm>
            <a:off x="6683080" y="4831755"/>
            <a:ext cx="588578" cy="1048703"/>
            <a:chOff x="3447394" y="4006320"/>
            <a:chExt cx="588578" cy="1984577"/>
          </a:xfrm>
        </p:grpSpPr>
        <p:cxnSp>
          <p:nvCxnSpPr>
            <p:cNvPr id="74" name="直接连接符 73">
              <a:extLst>
                <a:ext uri="{FF2B5EF4-FFF2-40B4-BE49-F238E27FC236}">
                  <a16:creationId xmlns:a16="http://schemas.microsoft.com/office/drawing/2014/main" id="{C5E3E673-C337-4F69-9876-F04DA38D62C9}"/>
                </a:ext>
              </a:extLst>
            </p:cNvPr>
            <p:cNvCxnSpPr/>
            <p:nvPr/>
          </p:nvCxnSpPr>
          <p:spPr>
            <a:xfrm>
              <a:off x="3741683" y="4006320"/>
              <a:ext cx="294289" cy="0"/>
            </a:xfrm>
            <a:prstGeom prst="line">
              <a:avLst/>
            </a:prstGeom>
            <a:noFill/>
            <a:ln w="28575" cap="flat" cmpd="sng" algn="ctr">
              <a:solidFill>
                <a:srgbClr val="FFC000"/>
              </a:solidFill>
              <a:prstDash val="solid"/>
              <a:miter lim="800000"/>
            </a:ln>
            <a:effectLst/>
          </p:spPr>
        </p:cxnSp>
        <p:cxnSp>
          <p:nvCxnSpPr>
            <p:cNvPr id="75" name="直接连接符 74">
              <a:extLst>
                <a:ext uri="{FF2B5EF4-FFF2-40B4-BE49-F238E27FC236}">
                  <a16:creationId xmlns:a16="http://schemas.microsoft.com/office/drawing/2014/main" id="{4A01CF30-9202-4AD6-9386-3D6C7734833E}"/>
                </a:ext>
              </a:extLst>
            </p:cNvPr>
            <p:cNvCxnSpPr>
              <a:cxnSpLocks/>
            </p:cNvCxnSpPr>
            <p:nvPr/>
          </p:nvCxnSpPr>
          <p:spPr>
            <a:xfrm>
              <a:off x="3741683" y="4006320"/>
              <a:ext cx="0" cy="1984577"/>
            </a:xfrm>
            <a:prstGeom prst="line">
              <a:avLst/>
            </a:prstGeom>
            <a:noFill/>
            <a:ln w="28575" cap="flat" cmpd="sng" algn="ctr">
              <a:solidFill>
                <a:srgbClr val="FFC000"/>
              </a:solidFill>
              <a:prstDash val="solid"/>
              <a:miter lim="800000"/>
            </a:ln>
            <a:effectLst/>
          </p:spPr>
        </p:cxnSp>
        <p:cxnSp>
          <p:nvCxnSpPr>
            <p:cNvPr id="76" name="直接连接符 75">
              <a:extLst>
                <a:ext uri="{FF2B5EF4-FFF2-40B4-BE49-F238E27FC236}">
                  <a16:creationId xmlns:a16="http://schemas.microsoft.com/office/drawing/2014/main" id="{1BE1A9EF-CF26-4966-8945-6A83CD60AAA6}"/>
                </a:ext>
              </a:extLst>
            </p:cNvPr>
            <p:cNvCxnSpPr/>
            <p:nvPr/>
          </p:nvCxnSpPr>
          <p:spPr>
            <a:xfrm>
              <a:off x="3741683" y="5982265"/>
              <a:ext cx="294289" cy="0"/>
            </a:xfrm>
            <a:prstGeom prst="line">
              <a:avLst/>
            </a:prstGeom>
            <a:noFill/>
            <a:ln w="28575" cap="flat" cmpd="sng" algn="ctr">
              <a:solidFill>
                <a:srgbClr val="FFC000"/>
              </a:solidFill>
              <a:prstDash val="solid"/>
              <a:miter lim="800000"/>
            </a:ln>
            <a:effectLst/>
          </p:spPr>
        </p:cxnSp>
        <p:cxnSp>
          <p:nvCxnSpPr>
            <p:cNvPr id="77" name="直接连接符 76">
              <a:extLst>
                <a:ext uri="{FF2B5EF4-FFF2-40B4-BE49-F238E27FC236}">
                  <a16:creationId xmlns:a16="http://schemas.microsoft.com/office/drawing/2014/main" id="{12362AB7-BAA3-4F59-8045-7CD0A25A566C}"/>
                </a:ext>
              </a:extLst>
            </p:cNvPr>
            <p:cNvCxnSpPr/>
            <p:nvPr/>
          </p:nvCxnSpPr>
          <p:spPr>
            <a:xfrm>
              <a:off x="3447394" y="5025824"/>
              <a:ext cx="294289" cy="0"/>
            </a:xfrm>
            <a:prstGeom prst="line">
              <a:avLst/>
            </a:prstGeom>
            <a:noFill/>
            <a:ln w="28575" cap="flat" cmpd="sng" algn="ctr">
              <a:solidFill>
                <a:srgbClr val="FFC000"/>
              </a:solidFill>
              <a:prstDash val="solid"/>
              <a:miter lim="800000"/>
            </a:ln>
            <a:effectLst/>
          </p:spPr>
        </p:cxnSp>
      </p:grpSp>
      <p:grpSp>
        <p:nvGrpSpPr>
          <p:cNvPr id="78" name="组合 77">
            <a:extLst>
              <a:ext uri="{FF2B5EF4-FFF2-40B4-BE49-F238E27FC236}">
                <a16:creationId xmlns:a16="http://schemas.microsoft.com/office/drawing/2014/main" id="{F566AC78-344B-4248-B4D8-16569347E169}"/>
              </a:ext>
            </a:extLst>
          </p:cNvPr>
          <p:cNvGrpSpPr/>
          <p:nvPr/>
        </p:nvGrpSpPr>
        <p:grpSpPr>
          <a:xfrm>
            <a:off x="7241095" y="4600922"/>
            <a:ext cx="2032737" cy="461665"/>
            <a:chOff x="5628271" y="3984991"/>
            <a:chExt cx="2321003" cy="461665"/>
          </a:xfrm>
        </p:grpSpPr>
        <p:sp>
          <p:nvSpPr>
            <p:cNvPr id="79" name="Rectangle 11">
              <a:extLst>
                <a:ext uri="{FF2B5EF4-FFF2-40B4-BE49-F238E27FC236}">
                  <a16:creationId xmlns:a16="http://schemas.microsoft.com/office/drawing/2014/main" id="{5AC10016-9482-4C76-82F6-73BAABCE39ED}"/>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solidFill>
                <a:sysClr val="window" lastClr="FFFFFF"/>
              </a:solid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0" name="矩形 79">
              <a:extLst>
                <a:ext uri="{FF2B5EF4-FFF2-40B4-BE49-F238E27FC236}">
                  <a16:creationId xmlns:a16="http://schemas.microsoft.com/office/drawing/2014/main" id="{86750979-0387-4B83-9C3F-8C15191BB623}"/>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虚电路网络</a:t>
              </a:r>
            </a:p>
          </p:txBody>
        </p:sp>
      </p:grpSp>
      <p:grpSp>
        <p:nvGrpSpPr>
          <p:cNvPr id="81" name="组合 80">
            <a:extLst>
              <a:ext uri="{FF2B5EF4-FFF2-40B4-BE49-F238E27FC236}">
                <a16:creationId xmlns:a16="http://schemas.microsoft.com/office/drawing/2014/main" id="{DC443BE3-288E-42BD-A2BE-CD22E42A8582}"/>
              </a:ext>
            </a:extLst>
          </p:cNvPr>
          <p:cNvGrpSpPr/>
          <p:nvPr/>
        </p:nvGrpSpPr>
        <p:grpSpPr>
          <a:xfrm>
            <a:off x="7266443" y="5635293"/>
            <a:ext cx="2032737" cy="461665"/>
            <a:chOff x="5628271" y="3984991"/>
            <a:chExt cx="2321003" cy="461665"/>
          </a:xfrm>
        </p:grpSpPr>
        <p:sp>
          <p:nvSpPr>
            <p:cNvPr id="82" name="Rectangle 11">
              <a:extLst>
                <a:ext uri="{FF2B5EF4-FFF2-40B4-BE49-F238E27FC236}">
                  <a16:creationId xmlns:a16="http://schemas.microsoft.com/office/drawing/2014/main" id="{4D817B51-4F76-44BC-A89E-3DCD2754FDF5}"/>
                </a:ext>
              </a:extLst>
            </p:cNvPr>
            <p:cNvSpPr>
              <a:spLocks noChangeArrowheads="1"/>
            </p:cNvSpPr>
            <p:nvPr/>
          </p:nvSpPr>
          <p:spPr bwMode="auto">
            <a:xfrm>
              <a:off x="5628271" y="3990399"/>
              <a:ext cx="2290261" cy="431801"/>
            </a:xfrm>
            <a:prstGeom prst="roundRect">
              <a:avLst>
                <a:gd name="adj" fmla="val 50000"/>
              </a:avLst>
            </a:prstGeom>
            <a:solidFill>
              <a:srgbClr val="FFC000"/>
            </a:solidFill>
            <a:ln w="9525">
              <a:solidFill>
                <a:sysClr val="window" lastClr="FFFFFF"/>
              </a:solid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3" name="矩形 82">
              <a:extLst>
                <a:ext uri="{FF2B5EF4-FFF2-40B4-BE49-F238E27FC236}">
                  <a16:creationId xmlns:a16="http://schemas.microsoft.com/office/drawing/2014/main" id="{6D559B37-301D-4A4D-8CB4-646A1B65F9C7}"/>
                </a:ext>
              </a:extLst>
            </p:cNvPr>
            <p:cNvSpPr/>
            <p:nvPr/>
          </p:nvSpPr>
          <p:spPr>
            <a:xfrm>
              <a:off x="5659013" y="3984991"/>
              <a:ext cx="2290261"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数据报网络</a:t>
              </a:r>
            </a:p>
          </p:txBody>
        </p:sp>
      </p:grpSp>
    </p:spTree>
    <p:extLst>
      <p:ext uri="{BB962C8B-B14F-4D97-AF65-F5344CB8AC3E}">
        <p14:creationId xmlns:p14="http://schemas.microsoft.com/office/powerpoint/2010/main" val="60277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 calcmode="lin" valueType="num">
                                      <p:cBhvr>
                                        <p:cTn id="9" dur="500" fill="hold"/>
                                        <p:tgtEl>
                                          <p:spTgt spid="48"/>
                                        </p:tgtEl>
                                        <p:attrNameLst>
                                          <p:attrName>style.rotation</p:attrName>
                                        </p:attrNameLst>
                                      </p:cBhvr>
                                      <p:tavLst>
                                        <p:tav tm="0">
                                          <p:val>
                                            <p:fltVal val="90"/>
                                          </p:val>
                                        </p:tav>
                                        <p:tav tm="100000">
                                          <p:val>
                                            <p:fltVal val="0"/>
                                          </p:val>
                                        </p:tav>
                                      </p:tavLst>
                                    </p:anim>
                                    <p:animEffect transition="in" filter="fade">
                                      <p:cBhvr>
                                        <p:cTn id="10" dur="500"/>
                                        <p:tgtEl>
                                          <p:spTgt spid="4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p:tgtEl>
                                          <p:spTgt spid="44"/>
                                        </p:tgtEl>
                                        <p:attrNameLst>
                                          <p:attrName>ppt_x</p:attrName>
                                        </p:attrNameLst>
                                      </p:cBhvr>
                                      <p:tavLst>
                                        <p:tav tm="0">
                                          <p:val>
                                            <p:strVal val="#ppt_x-#ppt_w*1.125000"/>
                                          </p:val>
                                        </p:tav>
                                        <p:tav tm="100000">
                                          <p:val>
                                            <p:strVal val="#ppt_x"/>
                                          </p:val>
                                        </p:tav>
                                      </p:tavLst>
                                    </p:anim>
                                    <p:animEffect transition="in" filter="wipe(right)">
                                      <p:cBhvr>
                                        <p:cTn id="19" dur="500"/>
                                        <p:tgtEl>
                                          <p:spTgt spid="44"/>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p:tgtEl>
                                          <p:spTgt spid="58"/>
                                        </p:tgtEl>
                                        <p:attrNameLst>
                                          <p:attrName>ppt_x</p:attrName>
                                        </p:attrNameLst>
                                      </p:cBhvr>
                                      <p:tavLst>
                                        <p:tav tm="0">
                                          <p:val>
                                            <p:strVal val="#ppt_x-#ppt_w*1.125000"/>
                                          </p:val>
                                        </p:tav>
                                        <p:tav tm="100000">
                                          <p:val>
                                            <p:strVal val="#ppt_x"/>
                                          </p:val>
                                        </p:tav>
                                      </p:tavLst>
                                    </p:anim>
                                    <p:animEffect transition="in" filter="wipe(right)">
                                      <p:cBhvr>
                                        <p:cTn id="24" dur="500"/>
                                        <p:tgtEl>
                                          <p:spTgt spid="5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par>
                                <p:cTn id="33" presetID="22" presetClass="entr" presetSubtype="8"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left)">
                                      <p:cBhvr>
                                        <p:cTn id="39" dur="500"/>
                                        <p:tgtEl>
                                          <p:spTgt spid="73"/>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left)">
                                      <p:cBhvr>
                                        <p:cTn id="43" dur="500"/>
                                        <p:tgtEl>
                                          <p:spTgt spid="78"/>
                                        </p:tgtEl>
                                      </p:cBhvr>
                                    </p:animEffect>
                                  </p:childTnLst>
                                </p:cTn>
                              </p:par>
                              <p:par>
                                <p:cTn id="44" presetID="22" presetClass="entr" presetSubtype="8"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left)">
                                      <p:cBhvr>
                                        <p:cTn id="4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CC158-0164-4E56-BE8D-389E1DAB9DFF}"/>
              </a:ext>
            </a:extLst>
          </p:cNvPr>
          <p:cNvSpPr>
            <a:spLocks noGrp="1"/>
          </p:cNvSpPr>
          <p:nvPr>
            <p:ph type="title"/>
          </p:nvPr>
        </p:nvSpPr>
        <p:spPr/>
        <p:txBody>
          <a:bodyPr/>
          <a:lstStyle/>
          <a:p>
            <a:r>
              <a:rPr lang="zh-CN" altLang="en-US" dirty="0"/>
              <a:t>计算机网络之间如何互联？</a:t>
            </a:r>
          </a:p>
        </p:txBody>
      </p:sp>
      <p:grpSp>
        <p:nvGrpSpPr>
          <p:cNvPr id="4" name="Group 5">
            <a:extLst>
              <a:ext uri="{FF2B5EF4-FFF2-40B4-BE49-F238E27FC236}">
                <a16:creationId xmlns:a16="http://schemas.microsoft.com/office/drawing/2014/main" id="{8CD8C7E0-FD93-4374-85C1-CD5F26ADA6AC}"/>
              </a:ext>
            </a:extLst>
          </p:cNvPr>
          <p:cNvGrpSpPr>
            <a:grpSpLocks/>
          </p:cNvGrpSpPr>
          <p:nvPr/>
        </p:nvGrpSpPr>
        <p:grpSpPr bwMode="auto">
          <a:xfrm>
            <a:off x="2109260" y="2247936"/>
            <a:ext cx="7539101" cy="4032563"/>
            <a:chOff x="228342" y="1979094"/>
            <a:chExt cx="8380030" cy="4483314"/>
          </a:xfrm>
        </p:grpSpPr>
        <p:grpSp>
          <p:nvGrpSpPr>
            <p:cNvPr id="5" name="Group 2">
              <a:extLst>
                <a:ext uri="{FF2B5EF4-FFF2-40B4-BE49-F238E27FC236}">
                  <a16:creationId xmlns:a16="http://schemas.microsoft.com/office/drawing/2014/main" id="{7D14411A-ADAE-4FA0-8596-997C5802977A}"/>
                </a:ext>
              </a:extLst>
            </p:cNvPr>
            <p:cNvGrpSpPr>
              <a:grpSpLocks/>
            </p:cNvGrpSpPr>
            <p:nvPr/>
          </p:nvGrpSpPr>
          <p:grpSpPr bwMode="auto">
            <a:xfrm>
              <a:off x="1529396" y="2290412"/>
              <a:ext cx="663820" cy="425496"/>
              <a:chOff x="3053396" y="4297012"/>
              <a:chExt cx="663820" cy="425496"/>
            </a:xfrm>
          </p:grpSpPr>
          <p:sp>
            <p:nvSpPr>
              <p:cNvPr id="57" name="Freeform 84">
                <a:extLst>
                  <a:ext uri="{FF2B5EF4-FFF2-40B4-BE49-F238E27FC236}">
                    <a16:creationId xmlns:a16="http://schemas.microsoft.com/office/drawing/2014/main" id="{6BE9C2F4-6031-4219-A451-CA14DD3C4EF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8" name="TextBox 1">
                <a:extLst>
                  <a:ext uri="{FF2B5EF4-FFF2-40B4-BE49-F238E27FC236}">
                    <a16:creationId xmlns:a16="http://schemas.microsoft.com/office/drawing/2014/main" id="{DC5CAFE0-E551-4156-AC41-383379489ECE}"/>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6" name="Group 131">
              <a:extLst>
                <a:ext uri="{FF2B5EF4-FFF2-40B4-BE49-F238E27FC236}">
                  <a16:creationId xmlns:a16="http://schemas.microsoft.com/office/drawing/2014/main" id="{888BA62F-7217-4960-B116-12B79D46AC04}"/>
                </a:ext>
              </a:extLst>
            </p:cNvPr>
            <p:cNvGrpSpPr>
              <a:grpSpLocks/>
            </p:cNvGrpSpPr>
            <p:nvPr/>
          </p:nvGrpSpPr>
          <p:grpSpPr bwMode="auto">
            <a:xfrm>
              <a:off x="373696" y="3090162"/>
              <a:ext cx="665541" cy="425846"/>
              <a:chOff x="3053396" y="4296662"/>
              <a:chExt cx="665541" cy="425846"/>
            </a:xfrm>
          </p:grpSpPr>
          <p:sp>
            <p:nvSpPr>
              <p:cNvPr id="55" name="Freeform 84">
                <a:extLst>
                  <a:ext uri="{FF2B5EF4-FFF2-40B4-BE49-F238E27FC236}">
                    <a16:creationId xmlns:a16="http://schemas.microsoft.com/office/drawing/2014/main" id="{C6301F39-16B4-4360-8EF7-F098953B018C}"/>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6" name="TextBox 133">
                <a:extLst>
                  <a:ext uri="{FF2B5EF4-FFF2-40B4-BE49-F238E27FC236}">
                    <a16:creationId xmlns:a16="http://schemas.microsoft.com/office/drawing/2014/main" id="{74DF50E7-0971-47F5-9AF3-8F5E86385E19}"/>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7" name="Group 135">
              <a:extLst>
                <a:ext uri="{FF2B5EF4-FFF2-40B4-BE49-F238E27FC236}">
                  <a16:creationId xmlns:a16="http://schemas.microsoft.com/office/drawing/2014/main" id="{176E8455-AC94-42CC-B1BA-BD68961ED0B9}"/>
                </a:ext>
              </a:extLst>
            </p:cNvPr>
            <p:cNvGrpSpPr>
              <a:grpSpLocks/>
            </p:cNvGrpSpPr>
            <p:nvPr/>
          </p:nvGrpSpPr>
          <p:grpSpPr bwMode="auto">
            <a:xfrm>
              <a:off x="6037896" y="2546071"/>
              <a:ext cx="658352" cy="423837"/>
              <a:chOff x="3053396" y="4298671"/>
              <a:chExt cx="658352" cy="423837"/>
            </a:xfrm>
          </p:grpSpPr>
          <p:sp>
            <p:nvSpPr>
              <p:cNvPr id="53" name="Freeform 84">
                <a:extLst>
                  <a:ext uri="{FF2B5EF4-FFF2-40B4-BE49-F238E27FC236}">
                    <a16:creationId xmlns:a16="http://schemas.microsoft.com/office/drawing/2014/main" id="{6DE5C951-BA84-448A-8FAD-97960DEFE35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4" name="TextBox 137">
                <a:extLst>
                  <a:ext uri="{FF2B5EF4-FFF2-40B4-BE49-F238E27FC236}">
                    <a16:creationId xmlns:a16="http://schemas.microsoft.com/office/drawing/2014/main" id="{BCA0B4B0-03C3-45BB-AA40-CCB27F4B2CEB}"/>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8" name="Group 138">
              <a:extLst>
                <a:ext uri="{FF2B5EF4-FFF2-40B4-BE49-F238E27FC236}">
                  <a16:creationId xmlns:a16="http://schemas.microsoft.com/office/drawing/2014/main" id="{8F50691E-848B-4A2A-90DC-0209E0A831CA}"/>
                </a:ext>
              </a:extLst>
            </p:cNvPr>
            <p:cNvGrpSpPr>
              <a:grpSpLocks/>
            </p:cNvGrpSpPr>
            <p:nvPr/>
          </p:nvGrpSpPr>
          <p:grpSpPr bwMode="auto">
            <a:xfrm>
              <a:off x="945196" y="5397743"/>
              <a:ext cx="669632" cy="429665"/>
              <a:chOff x="3053396" y="4292843"/>
              <a:chExt cx="669632" cy="429665"/>
            </a:xfrm>
          </p:grpSpPr>
          <p:sp>
            <p:nvSpPr>
              <p:cNvPr id="51" name="Freeform 84">
                <a:extLst>
                  <a:ext uri="{FF2B5EF4-FFF2-40B4-BE49-F238E27FC236}">
                    <a16:creationId xmlns:a16="http://schemas.microsoft.com/office/drawing/2014/main" id="{1ECC59AC-99E0-40CB-A49F-280FEAAD4A2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2" name="TextBox 140">
                <a:extLst>
                  <a:ext uri="{FF2B5EF4-FFF2-40B4-BE49-F238E27FC236}">
                    <a16:creationId xmlns:a16="http://schemas.microsoft.com/office/drawing/2014/main" id="{9481CECA-8D14-4885-820D-115064DEC5B9}"/>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9" name="Group 141">
              <a:extLst>
                <a:ext uri="{FF2B5EF4-FFF2-40B4-BE49-F238E27FC236}">
                  <a16:creationId xmlns:a16="http://schemas.microsoft.com/office/drawing/2014/main" id="{15D8E850-D804-4D49-91E6-967FAFEC87CB}"/>
                </a:ext>
              </a:extLst>
            </p:cNvPr>
            <p:cNvGrpSpPr>
              <a:grpSpLocks/>
            </p:cNvGrpSpPr>
            <p:nvPr/>
          </p:nvGrpSpPr>
          <p:grpSpPr bwMode="auto">
            <a:xfrm>
              <a:off x="526096" y="4779827"/>
              <a:ext cx="669210" cy="425281"/>
              <a:chOff x="3053396" y="4297227"/>
              <a:chExt cx="669210" cy="425281"/>
            </a:xfrm>
          </p:grpSpPr>
          <p:sp>
            <p:nvSpPr>
              <p:cNvPr id="49" name="Freeform 84">
                <a:extLst>
                  <a:ext uri="{FF2B5EF4-FFF2-40B4-BE49-F238E27FC236}">
                    <a16:creationId xmlns:a16="http://schemas.microsoft.com/office/drawing/2014/main" id="{7FDC7C11-7024-4143-9A6C-D2A5B1D00E1A}"/>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0" name="TextBox 143">
                <a:extLst>
                  <a:ext uri="{FF2B5EF4-FFF2-40B4-BE49-F238E27FC236}">
                    <a16:creationId xmlns:a16="http://schemas.microsoft.com/office/drawing/2014/main" id="{D9B3F075-F963-4D02-AEBE-F98A96973E3D}"/>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0" name="Group 144">
              <a:extLst>
                <a:ext uri="{FF2B5EF4-FFF2-40B4-BE49-F238E27FC236}">
                  <a16:creationId xmlns:a16="http://schemas.microsoft.com/office/drawing/2014/main" id="{97C4DAEB-EEE0-41DD-8DA8-B7F2D525F786}"/>
                </a:ext>
              </a:extLst>
            </p:cNvPr>
            <p:cNvGrpSpPr>
              <a:grpSpLocks/>
            </p:cNvGrpSpPr>
            <p:nvPr/>
          </p:nvGrpSpPr>
          <p:grpSpPr bwMode="auto">
            <a:xfrm>
              <a:off x="297496" y="4115906"/>
              <a:ext cx="665700" cy="428802"/>
              <a:chOff x="3053396" y="4293706"/>
              <a:chExt cx="665700" cy="428802"/>
            </a:xfrm>
          </p:grpSpPr>
          <p:sp>
            <p:nvSpPr>
              <p:cNvPr id="47" name="Freeform 84">
                <a:extLst>
                  <a:ext uri="{FF2B5EF4-FFF2-40B4-BE49-F238E27FC236}">
                    <a16:creationId xmlns:a16="http://schemas.microsoft.com/office/drawing/2014/main" id="{3D5AADAB-8563-46B3-84B3-7DA23FD75F9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8" name="TextBox 146">
                <a:extLst>
                  <a:ext uri="{FF2B5EF4-FFF2-40B4-BE49-F238E27FC236}">
                    <a16:creationId xmlns:a16="http://schemas.microsoft.com/office/drawing/2014/main" id="{12762037-D79A-4705-8086-254EA8129C04}"/>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1" name="Group 147">
              <a:extLst>
                <a:ext uri="{FF2B5EF4-FFF2-40B4-BE49-F238E27FC236}">
                  <a16:creationId xmlns:a16="http://schemas.microsoft.com/office/drawing/2014/main" id="{A7B381C6-E719-47C2-B185-2A9DAE0F8EA9}"/>
                </a:ext>
              </a:extLst>
            </p:cNvPr>
            <p:cNvGrpSpPr>
              <a:grpSpLocks/>
            </p:cNvGrpSpPr>
            <p:nvPr/>
          </p:nvGrpSpPr>
          <p:grpSpPr bwMode="auto">
            <a:xfrm>
              <a:off x="6787196" y="2974253"/>
              <a:ext cx="665179" cy="427455"/>
              <a:chOff x="3053396" y="4295053"/>
              <a:chExt cx="665179" cy="427455"/>
            </a:xfrm>
          </p:grpSpPr>
          <p:sp>
            <p:nvSpPr>
              <p:cNvPr id="45" name="Freeform 84">
                <a:extLst>
                  <a:ext uri="{FF2B5EF4-FFF2-40B4-BE49-F238E27FC236}">
                    <a16:creationId xmlns:a16="http://schemas.microsoft.com/office/drawing/2014/main" id="{2134F4D8-8E9A-4934-B1E7-8A5A8AE6667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 name="TextBox 149">
                <a:extLst>
                  <a:ext uri="{FF2B5EF4-FFF2-40B4-BE49-F238E27FC236}">
                    <a16:creationId xmlns:a16="http://schemas.microsoft.com/office/drawing/2014/main" id="{569F4A43-ED5A-4D35-9320-3E9F62DC30D1}"/>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2" name="Group 150">
              <a:extLst>
                <a:ext uri="{FF2B5EF4-FFF2-40B4-BE49-F238E27FC236}">
                  <a16:creationId xmlns:a16="http://schemas.microsoft.com/office/drawing/2014/main" id="{2EFD0278-9D28-4976-83F9-539286198B51}"/>
                </a:ext>
              </a:extLst>
            </p:cNvPr>
            <p:cNvGrpSpPr>
              <a:grpSpLocks/>
            </p:cNvGrpSpPr>
            <p:nvPr/>
          </p:nvGrpSpPr>
          <p:grpSpPr bwMode="auto">
            <a:xfrm>
              <a:off x="3129596" y="2048296"/>
              <a:ext cx="667074" cy="426312"/>
              <a:chOff x="3053396" y="4296196"/>
              <a:chExt cx="667074" cy="426312"/>
            </a:xfrm>
          </p:grpSpPr>
          <p:sp>
            <p:nvSpPr>
              <p:cNvPr id="43" name="Freeform 84">
                <a:extLst>
                  <a:ext uri="{FF2B5EF4-FFF2-40B4-BE49-F238E27FC236}">
                    <a16:creationId xmlns:a16="http://schemas.microsoft.com/office/drawing/2014/main" id="{87F1777A-C8A5-4453-814C-6979AF6AC28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4" name="TextBox 152">
                <a:extLst>
                  <a:ext uri="{FF2B5EF4-FFF2-40B4-BE49-F238E27FC236}">
                    <a16:creationId xmlns:a16="http://schemas.microsoft.com/office/drawing/2014/main" id="{902D8806-5857-4A99-8315-5DE56FDDB4BA}"/>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3" name="Group 153">
              <a:extLst>
                <a:ext uri="{FF2B5EF4-FFF2-40B4-BE49-F238E27FC236}">
                  <a16:creationId xmlns:a16="http://schemas.microsoft.com/office/drawing/2014/main" id="{35F8F1C4-D506-4DAB-B63E-CBC85A985FE4}"/>
                </a:ext>
              </a:extLst>
            </p:cNvPr>
            <p:cNvGrpSpPr>
              <a:grpSpLocks/>
            </p:cNvGrpSpPr>
            <p:nvPr/>
          </p:nvGrpSpPr>
          <p:grpSpPr bwMode="auto">
            <a:xfrm>
              <a:off x="754696" y="2694445"/>
              <a:ext cx="667594" cy="427863"/>
              <a:chOff x="3053396" y="4294645"/>
              <a:chExt cx="667594" cy="427863"/>
            </a:xfrm>
          </p:grpSpPr>
          <p:sp>
            <p:nvSpPr>
              <p:cNvPr id="41" name="Freeform 84">
                <a:extLst>
                  <a:ext uri="{FF2B5EF4-FFF2-40B4-BE49-F238E27FC236}">
                    <a16:creationId xmlns:a16="http://schemas.microsoft.com/office/drawing/2014/main" id="{2230820A-0888-4616-A92E-4BD95B5D9AD4}"/>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42" name="TextBox 155">
                <a:extLst>
                  <a:ext uri="{FF2B5EF4-FFF2-40B4-BE49-F238E27FC236}">
                    <a16:creationId xmlns:a16="http://schemas.microsoft.com/office/drawing/2014/main" id="{D5F17C71-EF45-45E6-BE53-8A2284181523}"/>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4" name="Group 156">
              <a:extLst>
                <a:ext uri="{FF2B5EF4-FFF2-40B4-BE49-F238E27FC236}">
                  <a16:creationId xmlns:a16="http://schemas.microsoft.com/office/drawing/2014/main" id="{4BDEF560-FA7C-4D6E-B54B-9F8713AF17ED}"/>
                </a:ext>
              </a:extLst>
            </p:cNvPr>
            <p:cNvGrpSpPr>
              <a:grpSpLocks/>
            </p:cNvGrpSpPr>
            <p:nvPr/>
          </p:nvGrpSpPr>
          <p:grpSpPr bwMode="auto">
            <a:xfrm>
              <a:off x="4043996" y="2016808"/>
              <a:ext cx="656226" cy="432400"/>
              <a:chOff x="3053396" y="4290108"/>
              <a:chExt cx="656226" cy="432400"/>
            </a:xfrm>
          </p:grpSpPr>
          <p:sp>
            <p:nvSpPr>
              <p:cNvPr id="39" name="Freeform 84">
                <a:extLst>
                  <a:ext uri="{FF2B5EF4-FFF2-40B4-BE49-F238E27FC236}">
                    <a16:creationId xmlns:a16="http://schemas.microsoft.com/office/drawing/2014/main" id="{28B3D609-817B-438A-8DC3-677B3793ABD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0" name="TextBox 158">
                <a:extLst>
                  <a:ext uri="{FF2B5EF4-FFF2-40B4-BE49-F238E27FC236}">
                    <a16:creationId xmlns:a16="http://schemas.microsoft.com/office/drawing/2014/main" id="{FF50FF46-9DF9-4D1E-BEAB-E20EE533B5FD}"/>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5" name="Group 160">
              <a:extLst>
                <a:ext uri="{FF2B5EF4-FFF2-40B4-BE49-F238E27FC236}">
                  <a16:creationId xmlns:a16="http://schemas.microsoft.com/office/drawing/2014/main" id="{FAAC5F20-18E6-48C4-A608-D7F199151505}"/>
                </a:ext>
              </a:extLst>
            </p:cNvPr>
            <p:cNvGrpSpPr>
              <a:grpSpLocks/>
            </p:cNvGrpSpPr>
            <p:nvPr/>
          </p:nvGrpSpPr>
          <p:grpSpPr bwMode="auto">
            <a:xfrm>
              <a:off x="7104696" y="5654821"/>
              <a:ext cx="668190" cy="426587"/>
              <a:chOff x="3053396" y="4295921"/>
              <a:chExt cx="668190" cy="426587"/>
            </a:xfrm>
          </p:grpSpPr>
          <p:sp>
            <p:nvSpPr>
              <p:cNvPr id="37" name="Freeform 84">
                <a:extLst>
                  <a:ext uri="{FF2B5EF4-FFF2-40B4-BE49-F238E27FC236}">
                    <a16:creationId xmlns:a16="http://schemas.microsoft.com/office/drawing/2014/main" id="{07BCD1E3-23F7-4567-A69F-8BCCC4237CC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8" name="TextBox 162">
                <a:extLst>
                  <a:ext uri="{FF2B5EF4-FFF2-40B4-BE49-F238E27FC236}">
                    <a16:creationId xmlns:a16="http://schemas.microsoft.com/office/drawing/2014/main" id="{6EEB51CE-EAD9-432A-8758-90623768C9B5}"/>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 name="Group 163">
              <a:extLst>
                <a:ext uri="{FF2B5EF4-FFF2-40B4-BE49-F238E27FC236}">
                  <a16:creationId xmlns:a16="http://schemas.microsoft.com/office/drawing/2014/main" id="{08C015EF-5364-4656-B8F0-F262441D360F}"/>
                </a:ext>
              </a:extLst>
            </p:cNvPr>
            <p:cNvGrpSpPr>
              <a:grpSpLocks/>
            </p:cNvGrpSpPr>
            <p:nvPr/>
          </p:nvGrpSpPr>
          <p:grpSpPr bwMode="auto">
            <a:xfrm>
              <a:off x="7942896" y="5007519"/>
              <a:ext cx="665476" cy="426189"/>
              <a:chOff x="3053396" y="4296319"/>
              <a:chExt cx="665476" cy="426189"/>
            </a:xfrm>
          </p:grpSpPr>
          <p:sp>
            <p:nvSpPr>
              <p:cNvPr id="35" name="Freeform 84">
                <a:extLst>
                  <a:ext uri="{FF2B5EF4-FFF2-40B4-BE49-F238E27FC236}">
                    <a16:creationId xmlns:a16="http://schemas.microsoft.com/office/drawing/2014/main" id="{3C8A55CB-0534-4F57-8AA1-7A2E1669D3F9}"/>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6" name="TextBox 165">
                <a:extLst>
                  <a:ext uri="{FF2B5EF4-FFF2-40B4-BE49-F238E27FC236}">
                    <a16:creationId xmlns:a16="http://schemas.microsoft.com/office/drawing/2014/main" id="{0E508DDB-0E7C-4804-9A3D-666B938CD9FE}"/>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 name="Group 166">
              <a:extLst>
                <a:ext uri="{FF2B5EF4-FFF2-40B4-BE49-F238E27FC236}">
                  <a16:creationId xmlns:a16="http://schemas.microsoft.com/office/drawing/2014/main" id="{29245137-AB67-412D-B9A3-B7D3C80FCA78}"/>
                </a:ext>
              </a:extLst>
            </p:cNvPr>
            <p:cNvGrpSpPr>
              <a:grpSpLocks/>
            </p:cNvGrpSpPr>
            <p:nvPr/>
          </p:nvGrpSpPr>
          <p:grpSpPr bwMode="auto">
            <a:xfrm>
              <a:off x="7714296" y="4094264"/>
              <a:ext cx="663965" cy="425044"/>
              <a:chOff x="3053396" y="4297464"/>
              <a:chExt cx="663965" cy="425044"/>
            </a:xfrm>
          </p:grpSpPr>
          <p:sp>
            <p:nvSpPr>
              <p:cNvPr id="33" name="Freeform 84">
                <a:extLst>
                  <a:ext uri="{FF2B5EF4-FFF2-40B4-BE49-F238E27FC236}">
                    <a16:creationId xmlns:a16="http://schemas.microsoft.com/office/drawing/2014/main" id="{35D95A93-83BD-44A4-9CFB-6AE141F14719}"/>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4" name="TextBox 168">
                <a:extLst>
                  <a:ext uri="{FF2B5EF4-FFF2-40B4-BE49-F238E27FC236}">
                    <a16:creationId xmlns:a16="http://schemas.microsoft.com/office/drawing/2014/main" id="{711EFDA3-533E-4ECC-B54F-7D3F2182AB81}"/>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8" name="Group 169">
              <a:extLst>
                <a:ext uri="{FF2B5EF4-FFF2-40B4-BE49-F238E27FC236}">
                  <a16:creationId xmlns:a16="http://schemas.microsoft.com/office/drawing/2014/main" id="{9883A9EF-E0BE-4319-A8B9-344E3C0C4EAF}"/>
                </a:ext>
              </a:extLst>
            </p:cNvPr>
            <p:cNvGrpSpPr>
              <a:grpSpLocks/>
            </p:cNvGrpSpPr>
            <p:nvPr/>
          </p:nvGrpSpPr>
          <p:grpSpPr bwMode="auto">
            <a:xfrm>
              <a:off x="4869496" y="5894145"/>
              <a:ext cx="671378" cy="428563"/>
              <a:chOff x="3053396" y="4293945"/>
              <a:chExt cx="671378" cy="428563"/>
            </a:xfrm>
          </p:grpSpPr>
          <p:sp>
            <p:nvSpPr>
              <p:cNvPr id="31" name="Freeform 84">
                <a:extLst>
                  <a:ext uri="{FF2B5EF4-FFF2-40B4-BE49-F238E27FC236}">
                    <a16:creationId xmlns:a16="http://schemas.microsoft.com/office/drawing/2014/main" id="{81DD782E-C23C-4768-B5EC-273C4C51AE5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2" name="TextBox 171">
                <a:extLst>
                  <a:ext uri="{FF2B5EF4-FFF2-40B4-BE49-F238E27FC236}">
                    <a16:creationId xmlns:a16="http://schemas.microsoft.com/office/drawing/2014/main" id="{EE0BBB07-D61A-43CD-A256-2A432200C25A}"/>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9" name="Group 172">
              <a:extLst>
                <a:ext uri="{FF2B5EF4-FFF2-40B4-BE49-F238E27FC236}">
                  <a16:creationId xmlns:a16="http://schemas.microsoft.com/office/drawing/2014/main" id="{6BBA8771-9CD1-446D-AF04-25868048350E}"/>
                </a:ext>
              </a:extLst>
            </p:cNvPr>
            <p:cNvGrpSpPr>
              <a:grpSpLocks/>
            </p:cNvGrpSpPr>
            <p:nvPr/>
          </p:nvGrpSpPr>
          <p:grpSpPr bwMode="auto">
            <a:xfrm>
              <a:off x="3955096" y="6037134"/>
              <a:ext cx="666044" cy="425274"/>
              <a:chOff x="3053396" y="4297234"/>
              <a:chExt cx="666044" cy="425274"/>
            </a:xfrm>
          </p:grpSpPr>
          <p:sp>
            <p:nvSpPr>
              <p:cNvPr id="29" name="Freeform 84">
                <a:extLst>
                  <a:ext uri="{FF2B5EF4-FFF2-40B4-BE49-F238E27FC236}">
                    <a16:creationId xmlns:a16="http://schemas.microsoft.com/office/drawing/2014/main" id="{9D2D6FF9-F9DE-45E2-BB87-B09CAD1B350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0" name="TextBox 174">
                <a:extLst>
                  <a:ext uri="{FF2B5EF4-FFF2-40B4-BE49-F238E27FC236}">
                    <a16:creationId xmlns:a16="http://schemas.microsoft.com/office/drawing/2014/main" id="{7FAAB763-D875-4ACB-A151-947C1BDCF35B}"/>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20" name="Group 175">
              <a:extLst>
                <a:ext uri="{FF2B5EF4-FFF2-40B4-BE49-F238E27FC236}">
                  <a16:creationId xmlns:a16="http://schemas.microsoft.com/office/drawing/2014/main" id="{80E8AB19-F3C6-41F0-820D-E061FB7D66A6}"/>
                </a:ext>
              </a:extLst>
            </p:cNvPr>
            <p:cNvGrpSpPr>
              <a:grpSpLocks/>
            </p:cNvGrpSpPr>
            <p:nvPr/>
          </p:nvGrpSpPr>
          <p:grpSpPr bwMode="auto">
            <a:xfrm>
              <a:off x="2735896" y="5886335"/>
              <a:ext cx="668720" cy="423673"/>
              <a:chOff x="3053396" y="4298835"/>
              <a:chExt cx="668720" cy="423673"/>
            </a:xfrm>
          </p:grpSpPr>
          <p:sp>
            <p:nvSpPr>
              <p:cNvPr id="27" name="Freeform 84">
                <a:extLst>
                  <a:ext uri="{FF2B5EF4-FFF2-40B4-BE49-F238E27FC236}">
                    <a16:creationId xmlns:a16="http://schemas.microsoft.com/office/drawing/2014/main" id="{973752EA-989F-4841-8DEB-4DEDE9F93A3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8" name="TextBox 177">
                <a:extLst>
                  <a:ext uri="{FF2B5EF4-FFF2-40B4-BE49-F238E27FC236}">
                    <a16:creationId xmlns:a16="http://schemas.microsoft.com/office/drawing/2014/main" id="{A41E2A72-824E-4475-B760-4F65E91D87BC}"/>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21" name="TextBox 4">
              <a:extLst>
                <a:ext uri="{FF2B5EF4-FFF2-40B4-BE49-F238E27FC236}">
                  <a16:creationId xmlns:a16="http://schemas.microsoft.com/office/drawing/2014/main" id="{2C0F7359-2259-490F-AF5F-26B50651FD0F}"/>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2" name="TextBox 179">
              <a:extLst>
                <a:ext uri="{FF2B5EF4-FFF2-40B4-BE49-F238E27FC236}">
                  <a16:creationId xmlns:a16="http://schemas.microsoft.com/office/drawing/2014/main" id="{E4B49729-A9F8-4AC1-820B-8A85B2D6BC68}"/>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3" name="TextBox 180">
              <a:extLst>
                <a:ext uri="{FF2B5EF4-FFF2-40B4-BE49-F238E27FC236}">
                  <a16:creationId xmlns:a16="http://schemas.microsoft.com/office/drawing/2014/main" id="{46C2DB27-CAC2-42EE-A701-1948A3E9FA3A}"/>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4" name="TextBox 181">
              <a:extLst>
                <a:ext uri="{FF2B5EF4-FFF2-40B4-BE49-F238E27FC236}">
                  <a16:creationId xmlns:a16="http://schemas.microsoft.com/office/drawing/2014/main" id="{5130C97C-140D-462E-ADD1-C465A80F6AC7}"/>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5" name="TextBox 182">
              <a:extLst>
                <a:ext uri="{FF2B5EF4-FFF2-40B4-BE49-F238E27FC236}">
                  <a16:creationId xmlns:a16="http://schemas.microsoft.com/office/drawing/2014/main" id="{5160FC82-CCCC-4AD6-8AD6-DD207D3C5B02}"/>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6" name="TextBox 183">
              <a:extLst>
                <a:ext uri="{FF2B5EF4-FFF2-40B4-BE49-F238E27FC236}">
                  <a16:creationId xmlns:a16="http://schemas.microsoft.com/office/drawing/2014/main" id="{6D97BB76-06C8-4ABE-ACE6-D9283F3E1022}"/>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59" name="Group 25">
            <a:extLst>
              <a:ext uri="{FF2B5EF4-FFF2-40B4-BE49-F238E27FC236}">
                <a16:creationId xmlns:a16="http://schemas.microsoft.com/office/drawing/2014/main" id="{864D5A41-FF03-441C-ACE9-166C390EC24D}"/>
              </a:ext>
            </a:extLst>
          </p:cNvPr>
          <p:cNvGrpSpPr>
            <a:grpSpLocks/>
          </p:cNvGrpSpPr>
          <p:nvPr/>
        </p:nvGrpSpPr>
        <p:grpSpPr bwMode="auto">
          <a:xfrm>
            <a:off x="904893" y="2813272"/>
            <a:ext cx="8413312" cy="3478980"/>
            <a:chOff x="888125" y="2730261"/>
            <a:chExt cx="9080345" cy="3807376"/>
          </a:xfrm>
        </p:grpSpPr>
        <p:cxnSp>
          <p:nvCxnSpPr>
            <p:cNvPr id="60" name="Straight Connector 7">
              <a:extLst>
                <a:ext uri="{FF2B5EF4-FFF2-40B4-BE49-F238E27FC236}">
                  <a16:creationId xmlns:a16="http://schemas.microsoft.com/office/drawing/2014/main" id="{1648D662-E12B-49C5-84D8-5013029EE674}"/>
                </a:ext>
              </a:extLst>
            </p:cNvPr>
            <p:cNvCxnSpPr>
              <a:cxnSpLocks noChangeShapeType="1"/>
              <a:stCxn id="51" idx="0"/>
            </p:cNvCxnSpPr>
            <p:nvPr/>
          </p:nvCxnSpPr>
          <p:spPr bwMode="auto">
            <a:xfrm flipV="1">
              <a:off x="3379982" y="3046001"/>
              <a:ext cx="577294" cy="280266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1" name="Straight Connector 188">
              <a:extLst>
                <a:ext uri="{FF2B5EF4-FFF2-40B4-BE49-F238E27FC236}">
                  <a16:creationId xmlns:a16="http://schemas.microsoft.com/office/drawing/2014/main" id="{393AB494-2684-4548-9A7C-DCADE2146C46}"/>
                </a:ext>
              </a:extLst>
            </p:cNvPr>
            <p:cNvCxnSpPr>
              <a:cxnSpLocks noChangeShapeType="1"/>
              <a:stCxn id="51" idx="0"/>
            </p:cNvCxnSpPr>
            <p:nvPr/>
          </p:nvCxnSpPr>
          <p:spPr bwMode="auto">
            <a:xfrm flipH="1" flipV="1">
              <a:off x="3227730" y="3507436"/>
              <a:ext cx="171469" cy="232712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2" name="Straight Connector 190">
              <a:extLst>
                <a:ext uri="{FF2B5EF4-FFF2-40B4-BE49-F238E27FC236}">
                  <a16:creationId xmlns:a16="http://schemas.microsoft.com/office/drawing/2014/main" id="{4BDE9E95-D2EB-4745-BE8F-B89C8E483689}"/>
                </a:ext>
              </a:extLst>
            </p:cNvPr>
            <p:cNvCxnSpPr>
              <a:cxnSpLocks noChangeShapeType="1"/>
              <a:stCxn id="51" idx="0"/>
            </p:cNvCxnSpPr>
            <p:nvPr/>
          </p:nvCxnSpPr>
          <p:spPr bwMode="auto">
            <a:xfrm flipH="1" flipV="1">
              <a:off x="2903862" y="3926541"/>
              <a:ext cx="495337" cy="190802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3" name="Straight Connector 192">
              <a:extLst>
                <a:ext uri="{FF2B5EF4-FFF2-40B4-BE49-F238E27FC236}">
                  <a16:creationId xmlns:a16="http://schemas.microsoft.com/office/drawing/2014/main" id="{1745BC8E-1C74-4655-AC98-68B36F221B62}"/>
                </a:ext>
              </a:extLst>
            </p:cNvPr>
            <p:cNvCxnSpPr>
              <a:cxnSpLocks noChangeShapeType="1"/>
              <a:stCxn id="51" idx="0"/>
            </p:cNvCxnSpPr>
            <p:nvPr/>
          </p:nvCxnSpPr>
          <p:spPr bwMode="auto">
            <a:xfrm flipH="1" flipV="1">
              <a:off x="2900142" y="4773733"/>
              <a:ext cx="499057" cy="106083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4" name="Straight Connector 195">
              <a:extLst>
                <a:ext uri="{FF2B5EF4-FFF2-40B4-BE49-F238E27FC236}">
                  <a16:creationId xmlns:a16="http://schemas.microsoft.com/office/drawing/2014/main" id="{AF946C16-3401-41A4-9A5C-D678BD5A6A44}"/>
                </a:ext>
              </a:extLst>
            </p:cNvPr>
            <p:cNvCxnSpPr>
              <a:cxnSpLocks noChangeShapeType="1"/>
              <a:stCxn id="51" idx="0"/>
            </p:cNvCxnSpPr>
            <p:nvPr/>
          </p:nvCxnSpPr>
          <p:spPr bwMode="auto">
            <a:xfrm flipH="1" flipV="1">
              <a:off x="3105461" y="5455329"/>
              <a:ext cx="293738" cy="37923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5" name="Straight Connector 197">
              <a:extLst>
                <a:ext uri="{FF2B5EF4-FFF2-40B4-BE49-F238E27FC236}">
                  <a16:creationId xmlns:a16="http://schemas.microsoft.com/office/drawing/2014/main" id="{5489C6D1-1739-4F33-A5B9-1F53CD23BBC2}"/>
                </a:ext>
              </a:extLst>
            </p:cNvPr>
            <p:cNvCxnSpPr>
              <a:cxnSpLocks noChangeShapeType="1"/>
              <a:endCxn id="51" idx="0"/>
            </p:cNvCxnSpPr>
            <p:nvPr/>
          </p:nvCxnSpPr>
          <p:spPr bwMode="auto">
            <a:xfrm flipH="1" flipV="1">
              <a:off x="3379982" y="5848673"/>
              <a:ext cx="1526432" cy="59300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6" name="Straight Connector 199">
              <a:extLst>
                <a:ext uri="{FF2B5EF4-FFF2-40B4-BE49-F238E27FC236}">
                  <a16:creationId xmlns:a16="http://schemas.microsoft.com/office/drawing/2014/main" id="{F2479B98-3D3B-43EB-A4EA-E61279A6831F}"/>
                </a:ext>
              </a:extLst>
            </p:cNvPr>
            <p:cNvCxnSpPr>
              <a:cxnSpLocks noChangeShapeType="1"/>
              <a:endCxn id="51" idx="0"/>
            </p:cNvCxnSpPr>
            <p:nvPr/>
          </p:nvCxnSpPr>
          <p:spPr bwMode="auto">
            <a:xfrm flipH="1" flipV="1">
              <a:off x="3399199" y="5834563"/>
              <a:ext cx="2723704" cy="7030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7" name="Straight Connector 201">
              <a:extLst>
                <a:ext uri="{FF2B5EF4-FFF2-40B4-BE49-F238E27FC236}">
                  <a16:creationId xmlns:a16="http://schemas.microsoft.com/office/drawing/2014/main" id="{3027A837-0940-4C4B-B4E5-18EE5E1A77B0}"/>
                </a:ext>
              </a:extLst>
            </p:cNvPr>
            <p:cNvCxnSpPr>
              <a:cxnSpLocks noChangeShapeType="1"/>
              <a:endCxn id="51" idx="0"/>
            </p:cNvCxnSpPr>
            <p:nvPr/>
          </p:nvCxnSpPr>
          <p:spPr bwMode="auto">
            <a:xfrm flipH="1" flipV="1">
              <a:off x="3399199" y="5834570"/>
              <a:ext cx="3605884" cy="61900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8" name="Straight Connector 203">
              <a:extLst>
                <a:ext uri="{FF2B5EF4-FFF2-40B4-BE49-F238E27FC236}">
                  <a16:creationId xmlns:a16="http://schemas.microsoft.com/office/drawing/2014/main" id="{8853208D-7542-4865-BAF8-B48CA67DBBAE}"/>
                </a:ext>
              </a:extLst>
            </p:cNvPr>
            <p:cNvCxnSpPr>
              <a:cxnSpLocks noChangeShapeType="1"/>
              <a:endCxn id="51" idx="0"/>
            </p:cNvCxnSpPr>
            <p:nvPr/>
          </p:nvCxnSpPr>
          <p:spPr bwMode="auto">
            <a:xfrm flipH="1">
              <a:off x="3399199" y="5659786"/>
              <a:ext cx="6569271" cy="17478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9" name="Straight Connector 204">
              <a:extLst>
                <a:ext uri="{FF2B5EF4-FFF2-40B4-BE49-F238E27FC236}">
                  <a16:creationId xmlns:a16="http://schemas.microsoft.com/office/drawing/2014/main" id="{46BE0A6F-09B7-4E84-BEAA-7897AA740569}"/>
                </a:ext>
              </a:extLst>
            </p:cNvPr>
            <p:cNvCxnSpPr>
              <a:cxnSpLocks noChangeShapeType="1"/>
              <a:endCxn id="51" idx="0"/>
            </p:cNvCxnSpPr>
            <p:nvPr/>
          </p:nvCxnSpPr>
          <p:spPr bwMode="auto">
            <a:xfrm flipH="1" flipV="1">
              <a:off x="3399199" y="5834563"/>
              <a:ext cx="5742436" cy="48670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0" name="Straight Connector 207">
              <a:extLst>
                <a:ext uri="{FF2B5EF4-FFF2-40B4-BE49-F238E27FC236}">
                  <a16:creationId xmlns:a16="http://schemas.microsoft.com/office/drawing/2014/main" id="{3845450F-2510-442A-8162-F203EEECE844}"/>
                </a:ext>
              </a:extLst>
            </p:cNvPr>
            <p:cNvCxnSpPr>
              <a:cxnSpLocks noChangeShapeType="1"/>
              <a:endCxn id="51" idx="0"/>
            </p:cNvCxnSpPr>
            <p:nvPr/>
          </p:nvCxnSpPr>
          <p:spPr bwMode="auto">
            <a:xfrm flipH="1">
              <a:off x="3399199" y="4786874"/>
              <a:ext cx="6338020" cy="104769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1" name="Straight Connector 209">
              <a:extLst>
                <a:ext uri="{FF2B5EF4-FFF2-40B4-BE49-F238E27FC236}">
                  <a16:creationId xmlns:a16="http://schemas.microsoft.com/office/drawing/2014/main" id="{D26C7D02-A704-42A2-8F25-5C43D85995B1}"/>
                </a:ext>
              </a:extLst>
            </p:cNvPr>
            <p:cNvCxnSpPr>
              <a:cxnSpLocks noChangeShapeType="1"/>
              <a:endCxn id="51" idx="0"/>
            </p:cNvCxnSpPr>
            <p:nvPr/>
          </p:nvCxnSpPr>
          <p:spPr bwMode="auto">
            <a:xfrm flipH="1">
              <a:off x="3399199" y="3748590"/>
              <a:ext cx="5749312" cy="20859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2" name="Straight Connector 211">
              <a:extLst>
                <a:ext uri="{FF2B5EF4-FFF2-40B4-BE49-F238E27FC236}">
                  <a16:creationId xmlns:a16="http://schemas.microsoft.com/office/drawing/2014/main" id="{87B248C4-218F-4ABA-84D7-1AB97AE2B9AA}"/>
                </a:ext>
              </a:extLst>
            </p:cNvPr>
            <p:cNvCxnSpPr>
              <a:cxnSpLocks noChangeShapeType="1"/>
              <a:endCxn id="51" idx="0"/>
            </p:cNvCxnSpPr>
            <p:nvPr/>
          </p:nvCxnSpPr>
          <p:spPr bwMode="auto">
            <a:xfrm flipH="1">
              <a:off x="3399199" y="3259339"/>
              <a:ext cx="4942319" cy="2575219"/>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3" name="Straight Connector 213">
              <a:extLst>
                <a:ext uri="{FF2B5EF4-FFF2-40B4-BE49-F238E27FC236}">
                  <a16:creationId xmlns:a16="http://schemas.microsoft.com/office/drawing/2014/main" id="{56941787-68A4-42A4-B993-343026A2E91F}"/>
                </a:ext>
              </a:extLst>
            </p:cNvPr>
            <p:cNvCxnSpPr>
              <a:cxnSpLocks noChangeShapeType="1"/>
              <a:endCxn id="51" idx="0"/>
            </p:cNvCxnSpPr>
            <p:nvPr/>
          </p:nvCxnSpPr>
          <p:spPr bwMode="auto">
            <a:xfrm flipH="1">
              <a:off x="3399199" y="2770097"/>
              <a:ext cx="2971398" cy="306446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4" name="Straight Connector 215">
              <a:extLst>
                <a:ext uri="{FF2B5EF4-FFF2-40B4-BE49-F238E27FC236}">
                  <a16:creationId xmlns:a16="http://schemas.microsoft.com/office/drawing/2014/main" id="{FE2967CD-072F-4660-9ABE-0FCC69B5D2FA}"/>
                </a:ext>
              </a:extLst>
            </p:cNvPr>
            <p:cNvCxnSpPr>
              <a:cxnSpLocks noChangeShapeType="1"/>
              <a:endCxn id="51" idx="0"/>
            </p:cNvCxnSpPr>
            <p:nvPr/>
          </p:nvCxnSpPr>
          <p:spPr bwMode="auto">
            <a:xfrm flipH="1">
              <a:off x="3399199" y="2770357"/>
              <a:ext cx="2025496" cy="306420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75" name="TextBox 24">
              <a:extLst>
                <a:ext uri="{FF2B5EF4-FFF2-40B4-BE49-F238E27FC236}">
                  <a16:creationId xmlns:a16="http://schemas.microsoft.com/office/drawing/2014/main" id="{0ABF75A9-BE53-4235-A8C7-9F28DFA8614E}"/>
                </a:ext>
              </a:extLst>
            </p:cNvPr>
            <p:cNvSpPr txBox="1">
              <a:spLocks noChangeArrowheads="1"/>
            </p:cNvSpPr>
            <p:nvPr/>
          </p:nvSpPr>
          <p:spPr bwMode="auto">
            <a:xfrm rot="5710989">
              <a:off x="859913" y="4114468"/>
              <a:ext cx="364202"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a:t>
              </a:r>
            </a:p>
          </p:txBody>
        </p:sp>
        <p:sp>
          <p:nvSpPr>
            <p:cNvPr id="76" name="TextBox 218">
              <a:extLst>
                <a:ext uri="{FF2B5EF4-FFF2-40B4-BE49-F238E27FC236}">
                  <a16:creationId xmlns:a16="http://schemas.microsoft.com/office/drawing/2014/main" id="{7E875046-7D63-4B74-86AB-460236E5940D}"/>
                </a:ext>
              </a:extLst>
            </p:cNvPr>
            <p:cNvSpPr txBox="1">
              <a:spLocks noChangeArrowheads="1"/>
            </p:cNvSpPr>
            <p:nvPr/>
          </p:nvSpPr>
          <p:spPr bwMode="auto">
            <a:xfrm rot="7515077">
              <a:off x="4635454" y="5646072"/>
              <a:ext cx="426649" cy="3653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ea typeface="MS PGothic" panose="020B0600070205080204" pitchFamily="34" charset="-128"/>
                </a:rPr>
                <a:t>…</a:t>
              </a:r>
            </a:p>
          </p:txBody>
        </p:sp>
        <p:sp>
          <p:nvSpPr>
            <p:cNvPr id="77" name="TextBox 219">
              <a:extLst>
                <a:ext uri="{FF2B5EF4-FFF2-40B4-BE49-F238E27FC236}">
                  <a16:creationId xmlns:a16="http://schemas.microsoft.com/office/drawing/2014/main" id="{3CF1B451-5D71-4DD1-842C-1D085613471D}"/>
                </a:ext>
              </a:extLst>
            </p:cNvPr>
            <p:cNvSpPr txBox="1">
              <a:spLocks noChangeArrowheads="1"/>
            </p:cNvSpPr>
            <p:nvPr/>
          </p:nvSpPr>
          <p:spPr bwMode="auto">
            <a:xfrm rot="3940343">
              <a:off x="6425250" y="3894345"/>
              <a:ext cx="426649" cy="3653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ea typeface="MS PGothic" panose="020B0600070205080204" pitchFamily="34" charset="-128"/>
                </a:rPr>
                <a:t>…</a:t>
              </a:r>
            </a:p>
          </p:txBody>
        </p:sp>
        <p:sp>
          <p:nvSpPr>
            <p:cNvPr id="78" name="TextBox 220">
              <a:extLst>
                <a:ext uri="{FF2B5EF4-FFF2-40B4-BE49-F238E27FC236}">
                  <a16:creationId xmlns:a16="http://schemas.microsoft.com/office/drawing/2014/main" id="{E1C60B49-17FE-4BB8-8733-959DCE654BE6}"/>
                </a:ext>
              </a:extLst>
            </p:cNvPr>
            <p:cNvSpPr txBox="1">
              <a:spLocks noChangeArrowheads="1"/>
            </p:cNvSpPr>
            <p:nvPr/>
          </p:nvSpPr>
          <p:spPr bwMode="auto">
            <a:xfrm rot="2048420">
              <a:off x="4518835" y="2730261"/>
              <a:ext cx="420758" cy="3705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a:t>
              </a:r>
            </a:p>
          </p:txBody>
        </p:sp>
        <p:sp>
          <p:nvSpPr>
            <p:cNvPr id="79" name="TextBox 221">
              <a:extLst>
                <a:ext uri="{FF2B5EF4-FFF2-40B4-BE49-F238E27FC236}">
                  <a16:creationId xmlns:a16="http://schemas.microsoft.com/office/drawing/2014/main" id="{940088C8-356A-4B18-BB0B-E5730E53EAB2}"/>
                </a:ext>
              </a:extLst>
            </p:cNvPr>
            <p:cNvSpPr txBox="1">
              <a:spLocks noChangeArrowheads="1"/>
            </p:cNvSpPr>
            <p:nvPr/>
          </p:nvSpPr>
          <p:spPr bwMode="auto">
            <a:xfrm rot="21283864">
              <a:off x="2225822" y="2732957"/>
              <a:ext cx="420758" cy="3705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ea typeface="MS PGothic" panose="020B0600070205080204" pitchFamily="34" charset="-128"/>
                </a:rPr>
                <a:t>…</a:t>
              </a:r>
            </a:p>
          </p:txBody>
        </p:sp>
      </p:grpSp>
      <p:grpSp>
        <p:nvGrpSpPr>
          <p:cNvPr id="80" name="Group 223">
            <a:extLst>
              <a:ext uri="{FF2B5EF4-FFF2-40B4-BE49-F238E27FC236}">
                <a16:creationId xmlns:a16="http://schemas.microsoft.com/office/drawing/2014/main" id="{68C638A7-B53E-470B-8036-15FD1BE695C8}"/>
              </a:ext>
            </a:extLst>
          </p:cNvPr>
          <p:cNvGrpSpPr>
            <a:grpSpLocks/>
          </p:cNvGrpSpPr>
          <p:nvPr/>
        </p:nvGrpSpPr>
        <p:grpSpPr bwMode="auto">
          <a:xfrm>
            <a:off x="2674029" y="2553039"/>
            <a:ext cx="6381747" cy="3324391"/>
            <a:chOff x="862570" y="2361120"/>
            <a:chExt cx="7094553" cy="3695520"/>
          </a:xfrm>
        </p:grpSpPr>
        <p:cxnSp>
          <p:nvCxnSpPr>
            <p:cNvPr id="81" name="Straight Connector 224">
              <a:extLst>
                <a:ext uri="{FF2B5EF4-FFF2-40B4-BE49-F238E27FC236}">
                  <a16:creationId xmlns:a16="http://schemas.microsoft.com/office/drawing/2014/main" id="{F4E99A1F-6A3A-414D-8319-B24D6F6ED5CE}"/>
                </a:ext>
              </a:extLst>
            </p:cNvPr>
            <p:cNvCxnSpPr>
              <a:cxnSpLocks noChangeShapeType="1"/>
            </p:cNvCxnSpPr>
            <p:nvPr/>
          </p:nvCxnSpPr>
          <p:spPr bwMode="auto">
            <a:xfrm flipH="1">
              <a:off x="1446332" y="2897188"/>
              <a:ext cx="4736982" cy="253517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2" name="Straight Connector 225">
              <a:extLst>
                <a:ext uri="{FF2B5EF4-FFF2-40B4-BE49-F238E27FC236}">
                  <a16:creationId xmlns:a16="http://schemas.microsoft.com/office/drawing/2014/main" id="{49024D73-F0A2-41A0-985C-610068E7A0E6}"/>
                </a:ext>
              </a:extLst>
            </p:cNvPr>
            <p:cNvCxnSpPr>
              <a:cxnSpLocks noChangeShapeType="1"/>
            </p:cNvCxnSpPr>
            <p:nvPr/>
          </p:nvCxnSpPr>
          <p:spPr bwMode="auto">
            <a:xfrm flipH="1">
              <a:off x="2972043" y="2885760"/>
              <a:ext cx="3213953" cy="304128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3" name="Straight Connector 226">
              <a:extLst>
                <a:ext uri="{FF2B5EF4-FFF2-40B4-BE49-F238E27FC236}">
                  <a16:creationId xmlns:a16="http://schemas.microsoft.com/office/drawing/2014/main" id="{66D391C5-DEA7-42F3-8578-63FD8D91228B}"/>
                </a:ext>
              </a:extLst>
            </p:cNvPr>
            <p:cNvCxnSpPr>
              <a:cxnSpLocks noChangeShapeType="1"/>
            </p:cNvCxnSpPr>
            <p:nvPr/>
          </p:nvCxnSpPr>
          <p:spPr bwMode="auto">
            <a:xfrm flipH="1">
              <a:off x="4328465" y="2877120"/>
              <a:ext cx="1866171" cy="31795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4" name="Straight Connector 227">
              <a:extLst>
                <a:ext uri="{FF2B5EF4-FFF2-40B4-BE49-F238E27FC236}">
                  <a16:creationId xmlns:a16="http://schemas.microsoft.com/office/drawing/2014/main" id="{244E1B48-077C-4D71-B043-A5DE892031FC}"/>
                </a:ext>
              </a:extLst>
            </p:cNvPr>
            <p:cNvCxnSpPr>
              <a:cxnSpLocks noChangeShapeType="1"/>
            </p:cNvCxnSpPr>
            <p:nvPr/>
          </p:nvCxnSpPr>
          <p:spPr bwMode="auto">
            <a:xfrm flipH="1">
              <a:off x="5270184" y="2877120"/>
              <a:ext cx="915812" cy="305856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5" name="Straight Connector 228">
              <a:extLst>
                <a:ext uri="{FF2B5EF4-FFF2-40B4-BE49-F238E27FC236}">
                  <a16:creationId xmlns:a16="http://schemas.microsoft.com/office/drawing/2014/main" id="{D5F7817B-35D7-4993-8776-AF5C017DA8D5}"/>
                </a:ext>
              </a:extLst>
            </p:cNvPr>
            <p:cNvCxnSpPr>
              <a:cxnSpLocks noChangeShapeType="1"/>
            </p:cNvCxnSpPr>
            <p:nvPr/>
          </p:nvCxnSpPr>
          <p:spPr bwMode="auto">
            <a:xfrm>
              <a:off x="6167438" y="2901156"/>
              <a:ext cx="1141702" cy="280124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6" name="Straight Connector 229">
              <a:extLst>
                <a:ext uri="{FF2B5EF4-FFF2-40B4-BE49-F238E27FC236}">
                  <a16:creationId xmlns:a16="http://schemas.microsoft.com/office/drawing/2014/main" id="{1809D733-DFF5-4414-809F-2C0E27BA592D}"/>
                </a:ext>
              </a:extLst>
            </p:cNvPr>
            <p:cNvCxnSpPr>
              <a:cxnSpLocks noChangeShapeType="1"/>
            </p:cNvCxnSpPr>
            <p:nvPr/>
          </p:nvCxnSpPr>
          <p:spPr bwMode="auto">
            <a:xfrm>
              <a:off x="6171406" y="2889250"/>
              <a:ext cx="1785717" cy="235523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7" name="Straight Connector 230">
              <a:extLst>
                <a:ext uri="{FF2B5EF4-FFF2-40B4-BE49-F238E27FC236}">
                  <a16:creationId xmlns:a16="http://schemas.microsoft.com/office/drawing/2014/main" id="{9969B402-4F40-40C3-8D8F-E92538074EA0}"/>
                </a:ext>
              </a:extLst>
            </p:cNvPr>
            <p:cNvCxnSpPr>
              <a:cxnSpLocks noChangeShapeType="1"/>
            </p:cNvCxnSpPr>
            <p:nvPr/>
          </p:nvCxnSpPr>
          <p:spPr bwMode="auto">
            <a:xfrm>
              <a:off x="6179344" y="2881313"/>
              <a:ext cx="1587707" cy="138684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8" name="Straight Connector 231">
              <a:extLst>
                <a:ext uri="{FF2B5EF4-FFF2-40B4-BE49-F238E27FC236}">
                  <a16:creationId xmlns:a16="http://schemas.microsoft.com/office/drawing/2014/main" id="{6ECE4890-9E78-4F1F-887F-58465D790693}"/>
                </a:ext>
              </a:extLst>
            </p:cNvPr>
            <p:cNvCxnSpPr>
              <a:cxnSpLocks noChangeShapeType="1"/>
            </p:cNvCxnSpPr>
            <p:nvPr/>
          </p:nvCxnSpPr>
          <p:spPr bwMode="auto">
            <a:xfrm>
              <a:off x="6179344" y="2897188"/>
              <a:ext cx="602786" cy="29097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9" name="Straight Connector 232">
              <a:extLst>
                <a:ext uri="{FF2B5EF4-FFF2-40B4-BE49-F238E27FC236}">
                  <a16:creationId xmlns:a16="http://schemas.microsoft.com/office/drawing/2014/main" id="{82EBE0AD-0413-4D3B-8640-2C2AF2C0C9BF}"/>
                </a:ext>
              </a:extLst>
            </p:cNvPr>
            <p:cNvCxnSpPr>
              <a:cxnSpLocks noChangeShapeType="1"/>
            </p:cNvCxnSpPr>
            <p:nvPr/>
          </p:nvCxnSpPr>
          <p:spPr bwMode="auto">
            <a:xfrm>
              <a:off x="4584546" y="2364240"/>
              <a:ext cx="1558252" cy="51288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0" name="Straight Connector 233">
              <a:extLst>
                <a:ext uri="{FF2B5EF4-FFF2-40B4-BE49-F238E27FC236}">
                  <a16:creationId xmlns:a16="http://schemas.microsoft.com/office/drawing/2014/main" id="{7668D9D4-F269-4DE8-9F59-2352103392C4}"/>
                </a:ext>
              </a:extLst>
            </p:cNvPr>
            <p:cNvCxnSpPr>
              <a:cxnSpLocks noChangeShapeType="1"/>
            </p:cNvCxnSpPr>
            <p:nvPr/>
          </p:nvCxnSpPr>
          <p:spPr bwMode="auto">
            <a:xfrm>
              <a:off x="3691549" y="2361120"/>
              <a:ext cx="2485808" cy="53328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1" name="Straight Connector 234">
              <a:extLst>
                <a:ext uri="{FF2B5EF4-FFF2-40B4-BE49-F238E27FC236}">
                  <a16:creationId xmlns:a16="http://schemas.microsoft.com/office/drawing/2014/main" id="{3903AF16-69EF-422C-A955-1B07848270C1}"/>
                </a:ext>
              </a:extLst>
            </p:cNvPr>
            <p:cNvCxnSpPr>
              <a:cxnSpLocks noChangeShapeType="1"/>
            </p:cNvCxnSpPr>
            <p:nvPr/>
          </p:nvCxnSpPr>
          <p:spPr bwMode="auto">
            <a:xfrm>
              <a:off x="2081460" y="2548080"/>
              <a:ext cx="4078617" cy="33768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2" name="Straight Connector 235">
              <a:extLst>
                <a:ext uri="{FF2B5EF4-FFF2-40B4-BE49-F238E27FC236}">
                  <a16:creationId xmlns:a16="http://schemas.microsoft.com/office/drawing/2014/main" id="{F0241A6B-802E-4C25-B536-7F4FA422480F}"/>
                </a:ext>
              </a:extLst>
            </p:cNvPr>
            <p:cNvCxnSpPr>
              <a:cxnSpLocks noChangeShapeType="1"/>
            </p:cNvCxnSpPr>
            <p:nvPr/>
          </p:nvCxnSpPr>
          <p:spPr bwMode="auto">
            <a:xfrm flipV="1">
              <a:off x="1309418" y="2903040"/>
              <a:ext cx="4842020" cy="307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3" name="Straight Connector 236">
              <a:extLst>
                <a:ext uri="{FF2B5EF4-FFF2-40B4-BE49-F238E27FC236}">
                  <a16:creationId xmlns:a16="http://schemas.microsoft.com/office/drawing/2014/main" id="{5730D492-881E-4E39-B97C-2ABEB56568A6}"/>
                </a:ext>
              </a:extLst>
            </p:cNvPr>
            <p:cNvCxnSpPr>
              <a:cxnSpLocks noChangeShapeType="1"/>
            </p:cNvCxnSpPr>
            <p:nvPr/>
          </p:nvCxnSpPr>
          <p:spPr bwMode="auto">
            <a:xfrm flipV="1">
              <a:off x="934801" y="2894400"/>
              <a:ext cx="5242556" cy="3770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4" name="Straight Connector 237">
              <a:extLst>
                <a:ext uri="{FF2B5EF4-FFF2-40B4-BE49-F238E27FC236}">
                  <a16:creationId xmlns:a16="http://schemas.microsoft.com/office/drawing/2014/main" id="{BA68DED2-3FED-4ABA-A6A6-94C974D41B3B}"/>
                </a:ext>
              </a:extLst>
            </p:cNvPr>
            <p:cNvCxnSpPr>
              <a:cxnSpLocks noChangeShapeType="1"/>
            </p:cNvCxnSpPr>
            <p:nvPr/>
          </p:nvCxnSpPr>
          <p:spPr bwMode="auto">
            <a:xfrm flipV="1">
              <a:off x="862570" y="2901156"/>
              <a:ext cx="5296930" cy="138668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5" name="Straight Connector 238">
              <a:extLst>
                <a:ext uri="{FF2B5EF4-FFF2-40B4-BE49-F238E27FC236}">
                  <a16:creationId xmlns:a16="http://schemas.microsoft.com/office/drawing/2014/main" id="{3AE6D1FC-89D0-4284-A6AD-90C411899BC8}"/>
                </a:ext>
              </a:extLst>
            </p:cNvPr>
            <p:cNvCxnSpPr>
              <a:cxnSpLocks noChangeShapeType="1"/>
            </p:cNvCxnSpPr>
            <p:nvPr/>
          </p:nvCxnSpPr>
          <p:spPr bwMode="auto">
            <a:xfrm flipV="1">
              <a:off x="1101367" y="2901156"/>
              <a:ext cx="5077977" cy="202604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grpSp>
        <p:nvGrpSpPr>
          <p:cNvPr id="96" name="Group 239">
            <a:extLst>
              <a:ext uri="{FF2B5EF4-FFF2-40B4-BE49-F238E27FC236}">
                <a16:creationId xmlns:a16="http://schemas.microsoft.com/office/drawing/2014/main" id="{85422D77-21B4-4AC0-996E-305DFBB0A200}"/>
              </a:ext>
            </a:extLst>
          </p:cNvPr>
          <p:cNvGrpSpPr>
            <a:grpSpLocks/>
          </p:cNvGrpSpPr>
          <p:nvPr/>
        </p:nvGrpSpPr>
        <p:grpSpPr bwMode="auto">
          <a:xfrm>
            <a:off x="2639535" y="2489685"/>
            <a:ext cx="6438867" cy="3417211"/>
            <a:chOff x="799176" y="2251902"/>
            <a:chExt cx="7158126" cy="3799069"/>
          </a:xfrm>
        </p:grpSpPr>
        <p:cxnSp>
          <p:nvCxnSpPr>
            <p:cNvPr id="97" name="Straight Connector 240">
              <a:extLst>
                <a:ext uri="{FF2B5EF4-FFF2-40B4-BE49-F238E27FC236}">
                  <a16:creationId xmlns:a16="http://schemas.microsoft.com/office/drawing/2014/main" id="{D7E1558A-F280-4775-BCBC-ABD395F797CE}"/>
                </a:ext>
              </a:extLst>
            </p:cNvPr>
            <p:cNvCxnSpPr>
              <a:cxnSpLocks noChangeShapeType="1"/>
            </p:cNvCxnSpPr>
            <p:nvPr/>
          </p:nvCxnSpPr>
          <p:spPr bwMode="auto">
            <a:xfrm>
              <a:off x="2012365" y="2732956"/>
              <a:ext cx="3121627" cy="32043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8" name="Straight Connector 241">
              <a:extLst>
                <a:ext uri="{FF2B5EF4-FFF2-40B4-BE49-F238E27FC236}">
                  <a16:creationId xmlns:a16="http://schemas.microsoft.com/office/drawing/2014/main" id="{AAD8F174-1606-459A-AE56-85994FA8F9B5}"/>
                </a:ext>
              </a:extLst>
            </p:cNvPr>
            <p:cNvCxnSpPr>
              <a:cxnSpLocks noChangeShapeType="1"/>
            </p:cNvCxnSpPr>
            <p:nvPr/>
          </p:nvCxnSpPr>
          <p:spPr bwMode="auto">
            <a:xfrm>
              <a:off x="2009682" y="2721528"/>
              <a:ext cx="2384511" cy="332944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9" name="Straight Connector 242">
              <a:extLst>
                <a:ext uri="{FF2B5EF4-FFF2-40B4-BE49-F238E27FC236}">
                  <a16:creationId xmlns:a16="http://schemas.microsoft.com/office/drawing/2014/main" id="{CA2DDB4F-41E1-4986-A6E0-5773AC449AB3}"/>
                </a:ext>
              </a:extLst>
            </p:cNvPr>
            <p:cNvCxnSpPr>
              <a:cxnSpLocks noChangeShapeType="1"/>
            </p:cNvCxnSpPr>
            <p:nvPr/>
          </p:nvCxnSpPr>
          <p:spPr bwMode="auto">
            <a:xfrm>
              <a:off x="2001042" y="2712888"/>
              <a:ext cx="1091382" cy="319787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0" name="Straight Connector 243">
              <a:extLst>
                <a:ext uri="{FF2B5EF4-FFF2-40B4-BE49-F238E27FC236}">
                  <a16:creationId xmlns:a16="http://schemas.microsoft.com/office/drawing/2014/main" id="{FD456F99-6468-410E-8AD1-3F301A5C7263}"/>
                </a:ext>
              </a:extLst>
            </p:cNvPr>
            <p:cNvCxnSpPr>
              <a:cxnSpLocks noChangeShapeType="1"/>
            </p:cNvCxnSpPr>
            <p:nvPr/>
          </p:nvCxnSpPr>
          <p:spPr bwMode="auto">
            <a:xfrm flipH="1">
              <a:off x="1471306" y="2712888"/>
              <a:ext cx="538376" cy="269812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1" name="Straight Connector 244">
              <a:extLst>
                <a:ext uri="{FF2B5EF4-FFF2-40B4-BE49-F238E27FC236}">
                  <a16:creationId xmlns:a16="http://schemas.microsoft.com/office/drawing/2014/main" id="{B061AF54-589A-4875-80CA-D075A139D60C}"/>
                </a:ext>
              </a:extLst>
            </p:cNvPr>
            <p:cNvCxnSpPr>
              <a:cxnSpLocks noChangeShapeType="1"/>
            </p:cNvCxnSpPr>
            <p:nvPr/>
          </p:nvCxnSpPr>
          <p:spPr bwMode="auto">
            <a:xfrm flipH="1">
              <a:off x="1007181" y="2736924"/>
              <a:ext cx="1021059" cy="2069561"/>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2" name="Straight Connector 245">
              <a:extLst>
                <a:ext uri="{FF2B5EF4-FFF2-40B4-BE49-F238E27FC236}">
                  <a16:creationId xmlns:a16="http://schemas.microsoft.com/office/drawing/2014/main" id="{93D88EF9-71A6-490E-92AC-017162FBA39E}"/>
                </a:ext>
              </a:extLst>
            </p:cNvPr>
            <p:cNvCxnSpPr>
              <a:cxnSpLocks noChangeShapeType="1"/>
            </p:cNvCxnSpPr>
            <p:nvPr/>
          </p:nvCxnSpPr>
          <p:spPr bwMode="auto">
            <a:xfrm flipH="1">
              <a:off x="799176" y="2725018"/>
              <a:ext cx="1225097" cy="141359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3" name="Straight Connector 246">
              <a:extLst>
                <a:ext uri="{FF2B5EF4-FFF2-40B4-BE49-F238E27FC236}">
                  <a16:creationId xmlns:a16="http://schemas.microsoft.com/office/drawing/2014/main" id="{D8553427-7985-45A3-8B3F-EE22E74EB224}"/>
                </a:ext>
              </a:extLst>
            </p:cNvPr>
            <p:cNvCxnSpPr>
              <a:cxnSpLocks noChangeShapeType="1"/>
            </p:cNvCxnSpPr>
            <p:nvPr/>
          </p:nvCxnSpPr>
          <p:spPr bwMode="auto">
            <a:xfrm flipH="1">
              <a:off x="932218" y="2704755"/>
              <a:ext cx="1107153" cy="58896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4" name="Straight Connector 247">
              <a:extLst>
                <a:ext uri="{FF2B5EF4-FFF2-40B4-BE49-F238E27FC236}">
                  <a16:creationId xmlns:a16="http://schemas.microsoft.com/office/drawing/2014/main" id="{DFE9A5AC-37C7-4D90-B255-844AB5F0C3FB}"/>
                </a:ext>
              </a:extLst>
            </p:cNvPr>
            <p:cNvCxnSpPr>
              <a:cxnSpLocks noChangeShapeType="1"/>
            </p:cNvCxnSpPr>
            <p:nvPr/>
          </p:nvCxnSpPr>
          <p:spPr bwMode="auto">
            <a:xfrm flipH="1">
              <a:off x="1293642" y="2704755"/>
              <a:ext cx="745729" cy="21674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5" name="Straight Connector 248">
              <a:extLst>
                <a:ext uri="{FF2B5EF4-FFF2-40B4-BE49-F238E27FC236}">
                  <a16:creationId xmlns:a16="http://schemas.microsoft.com/office/drawing/2014/main" id="{1CDE6285-0E1F-484E-B6C7-5E549DE872E1}"/>
                </a:ext>
              </a:extLst>
            </p:cNvPr>
            <p:cNvCxnSpPr>
              <a:cxnSpLocks noChangeShapeType="1"/>
            </p:cNvCxnSpPr>
            <p:nvPr/>
          </p:nvCxnSpPr>
          <p:spPr bwMode="auto">
            <a:xfrm flipH="1">
              <a:off x="2052880" y="2251902"/>
              <a:ext cx="1141349" cy="46098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6" name="Straight Connector 249">
              <a:extLst>
                <a:ext uri="{FF2B5EF4-FFF2-40B4-BE49-F238E27FC236}">
                  <a16:creationId xmlns:a16="http://schemas.microsoft.com/office/drawing/2014/main" id="{22A2DE24-A380-44C6-8B9E-90ECF0569F0E}"/>
                </a:ext>
              </a:extLst>
            </p:cNvPr>
            <p:cNvCxnSpPr>
              <a:cxnSpLocks noChangeShapeType="1"/>
            </p:cNvCxnSpPr>
            <p:nvPr/>
          </p:nvCxnSpPr>
          <p:spPr bwMode="auto">
            <a:xfrm flipH="1">
              <a:off x="2018321" y="2332076"/>
              <a:ext cx="2284094" cy="39809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7" name="Straight Connector 250">
              <a:extLst>
                <a:ext uri="{FF2B5EF4-FFF2-40B4-BE49-F238E27FC236}">
                  <a16:creationId xmlns:a16="http://schemas.microsoft.com/office/drawing/2014/main" id="{2F20F2ED-E65E-45EF-B81B-79E363CAE7DD}"/>
                </a:ext>
              </a:extLst>
            </p:cNvPr>
            <p:cNvCxnSpPr>
              <a:cxnSpLocks noChangeShapeType="1"/>
            </p:cNvCxnSpPr>
            <p:nvPr/>
          </p:nvCxnSpPr>
          <p:spPr bwMode="auto">
            <a:xfrm flipH="1" flipV="1">
              <a:off x="2035602" y="2721528"/>
              <a:ext cx="4016700" cy="1415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8" name="Straight Connector 251">
              <a:extLst>
                <a:ext uri="{FF2B5EF4-FFF2-40B4-BE49-F238E27FC236}">
                  <a16:creationId xmlns:a16="http://schemas.microsoft.com/office/drawing/2014/main" id="{62C54568-5A1C-4A55-801A-85C8F2EBA60D}"/>
                </a:ext>
              </a:extLst>
            </p:cNvPr>
            <p:cNvCxnSpPr>
              <a:cxnSpLocks noChangeShapeType="1"/>
            </p:cNvCxnSpPr>
            <p:nvPr/>
          </p:nvCxnSpPr>
          <p:spPr bwMode="auto">
            <a:xfrm flipH="1" flipV="1">
              <a:off x="2044240" y="2738808"/>
              <a:ext cx="4755057" cy="529059"/>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9" name="Straight Connector 252">
              <a:extLst>
                <a:ext uri="{FF2B5EF4-FFF2-40B4-BE49-F238E27FC236}">
                  <a16:creationId xmlns:a16="http://schemas.microsoft.com/office/drawing/2014/main" id="{8F9C4333-2E50-4DDB-AB2E-4497C936AE36}"/>
                </a:ext>
              </a:extLst>
            </p:cNvPr>
            <p:cNvCxnSpPr>
              <a:cxnSpLocks noChangeShapeType="1"/>
            </p:cNvCxnSpPr>
            <p:nvPr/>
          </p:nvCxnSpPr>
          <p:spPr bwMode="auto">
            <a:xfrm flipH="1" flipV="1">
              <a:off x="2018321" y="2730168"/>
              <a:ext cx="5710381" cy="155491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10" name="Straight Connector 253">
              <a:extLst>
                <a:ext uri="{FF2B5EF4-FFF2-40B4-BE49-F238E27FC236}">
                  <a16:creationId xmlns:a16="http://schemas.microsoft.com/office/drawing/2014/main" id="{F3CFE3C9-772E-481E-BEDB-A4A1D03814F8}"/>
                </a:ext>
              </a:extLst>
            </p:cNvPr>
            <p:cNvCxnSpPr>
              <a:cxnSpLocks noChangeShapeType="1"/>
            </p:cNvCxnSpPr>
            <p:nvPr/>
          </p:nvCxnSpPr>
          <p:spPr bwMode="auto">
            <a:xfrm flipH="1" flipV="1">
              <a:off x="2036178" y="2736924"/>
              <a:ext cx="5921124" cy="246256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11" name="Straight Connector 254">
              <a:extLst>
                <a:ext uri="{FF2B5EF4-FFF2-40B4-BE49-F238E27FC236}">
                  <a16:creationId xmlns:a16="http://schemas.microsoft.com/office/drawing/2014/main" id="{8CC32266-10DB-4AD3-8936-B468384FA3EF}"/>
                </a:ext>
              </a:extLst>
            </p:cNvPr>
            <p:cNvCxnSpPr>
              <a:cxnSpLocks noChangeShapeType="1"/>
            </p:cNvCxnSpPr>
            <p:nvPr/>
          </p:nvCxnSpPr>
          <p:spPr bwMode="auto">
            <a:xfrm flipH="1" flipV="1">
              <a:off x="2016335" y="2736924"/>
              <a:ext cx="5165304" cy="300020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grpSp>
        <p:nvGrpSpPr>
          <p:cNvPr id="112" name="组合 111">
            <a:extLst>
              <a:ext uri="{FF2B5EF4-FFF2-40B4-BE49-F238E27FC236}">
                <a16:creationId xmlns:a16="http://schemas.microsoft.com/office/drawing/2014/main" id="{D469A8A9-5204-4DCD-B1EE-268B570BD5DB}"/>
              </a:ext>
            </a:extLst>
          </p:cNvPr>
          <p:cNvGrpSpPr/>
          <p:nvPr/>
        </p:nvGrpSpPr>
        <p:grpSpPr>
          <a:xfrm>
            <a:off x="3848295" y="3649625"/>
            <a:ext cx="3829438" cy="1044161"/>
            <a:chOff x="2266508" y="3330004"/>
            <a:chExt cx="3829438" cy="1044161"/>
          </a:xfrm>
        </p:grpSpPr>
        <p:grpSp>
          <p:nvGrpSpPr>
            <p:cNvPr id="113" name="组合 112">
              <a:extLst>
                <a:ext uri="{FF2B5EF4-FFF2-40B4-BE49-F238E27FC236}">
                  <a16:creationId xmlns:a16="http://schemas.microsoft.com/office/drawing/2014/main" id="{6B67C141-345F-4754-8EFD-540745210097}"/>
                </a:ext>
              </a:extLst>
            </p:cNvPr>
            <p:cNvGrpSpPr/>
            <p:nvPr/>
          </p:nvGrpSpPr>
          <p:grpSpPr>
            <a:xfrm>
              <a:off x="2266508" y="3330004"/>
              <a:ext cx="3829438" cy="1044161"/>
              <a:chOff x="703264" y="1946585"/>
              <a:chExt cx="10972799" cy="4161037"/>
            </a:xfrm>
          </p:grpSpPr>
          <p:sp>
            <p:nvSpPr>
              <p:cNvPr id="115" name="任意多边形: 形状 114">
                <a:extLst>
                  <a:ext uri="{FF2B5EF4-FFF2-40B4-BE49-F238E27FC236}">
                    <a16:creationId xmlns:a16="http://schemas.microsoft.com/office/drawing/2014/main" id="{1FE7210F-29ED-420C-AE8F-370F081B37A9}"/>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16" name="组合 115">
                <a:extLst>
                  <a:ext uri="{FF2B5EF4-FFF2-40B4-BE49-F238E27FC236}">
                    <a16:creationId xmlns:a16="http://schemas.microsoft.com/office/drawing/2014/main" id="{D5C1D568-088C-4733-8467-24A9C79878A3}"/>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17" name="任意多边形: 形状 116">
                  <a:extLst>
                    <a:ext uri="{FF2B5EF4-FFF2-40B4-BE49-F238E27FC236}">
                      <a16:creationId xmlns:a16="http://schemas.microsoft.com/office/drawing/2014/main" id="{270D0B4A-B50F-434C-93D8-E4F438015B3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8" name="任意多边形: 形状 117">
                  <a:extLst>
                    <a:ext uri="{FF2B5EF4-FFF2-40B4-BE49-F238E27FC236}">
                      <a16:creationId xmlns:a16="http://schemas.microsoft.com/office/drawing/2014/main" id="{BCEC5172-9ADD-4201-B16D-FB6DECCCB1C2}"/>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14" name="Text Box 79">
              <a:extLst>
                <a:ext uri="{FF2B5EF4-FFF2-40B4-BE49-F238E27FC236}">
                  <a16:creationId xmlns:a16="http://schemas.microsoft.com/office/drawing/2014/main" id="{BB837DDD-5245-4F5C-B0F0-5D93D579D9E8}"/>
                </a:ext>
              </a:extLst>
            </p:cNvPr>
            <p:cNvSpPr txBox="1">
              <a:spLocks noChangeArrowheads="1"/>
            </p:cNvSpPr>
            <p:nvPr/>
          </p:nvSpPr>
          <p:spPr bwMode="auto">
            <a:xfrm>
              <a:off x="2575676" y="3462823"/>
              <a:ext cx="3334243"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采用直接连接每个网络的方法是</a:t>
              </a:r>
              <a:r>
                <a:rPr kumimoji="1"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极其愚笨的</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O(</a:t>
              </a:r>
              <a:r>
                <a:rPr kumimoji="1" lang="en-US" altLang="zh-CN"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条连接。</a:t>
              </a:r>
            </a:p>
          </p:txBody>
        </p:sp>
      </p:grpSp>
    </p:spTree>
    <p:extLst>
      <p:ext uri="{BB962C8B-B14F-4D97-AF65-F5344CB8AC3E}">
        <p14:creationId xmlns:p14="http://schemas.microsoft.com/office/powerpoint/2010/main" val="305978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left)">
                                      <p:cBhvr>
                                        <p:cTn id="14" dur="500"/>
                                        <p:tgtEl>
                                          <p:spTgt spid="59"/>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wipe(up)">
                                      <p:cBhvr>
                                        <p:cTn id="18" dur="500"/>
                                        <p:tgtEl>
                                          <p:spTgt spid="80"/>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500"/>
                                        <p:tgtEl>
                                          <p:spTgt spid="96"/>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wipe(left)">
                                      <p:cBhvr>
                                        <p:cTn id="26"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E8530-9DA8-424C-8FE5-0AC0387C66A2}"/>
              </a:ext>
            </a:extLst>
          </p:cNvPr>
          <p:cNvSpPr>
            <a:spLocks noGrp="1"/>
          </p:cNvSpPr>
          <p:nvPr>
            <p:ph type="title"/>
          </p:nvPr>
        </p:nvSpPr>
        <p:spPr/>
        <p:txBody>
          <a:bodyPr/>
          <a:lstStyle/>
          <a:p>
            <a:r>
              <a:rPr lang="zh-CN" altLang="en-US" dirty="0"/>
              <a:t>构建</a:t>
            </a:r>
            <a:r>
              <a:rPr lang="zh-CN" altLang="en-US" dirty="0">
                <a:solidFill>
                  <a:srgbClr val="FF0000"/>
                </a:solidFill>
              </a:rPr>
              <a:t>主干网络</a:t>
            </a:r>
            <a:r>
              <a:rPr lang="zh-CN" altLang="en-US" dirty="0"/>
              <a:t>连接各个网络</a:t>
            </a:r>
          </a:p>
        </p:txBody>
      </p:sp>
      <p:grpSp>
        <p:nvGrpSpPr>
          <p:cNvPr id="4" name="Group 5">
            <a:extLst>
              <a:ext uri="{FF2B5EF4-FFF2-40B4-BE49-F238E27FC236}">
                <a16:creationId xmlns:a16="http://schemas.microsoft.com/office/drawing/2014/main" id="{57C593C3-0B3B-4170-9D5A-BC7371275C10}"/>
              </a:ext>
            </a:extLst>
          </p:cNvPr>
          <p:cNvGrpSpPr>
            <a:grpSpLocks/>
          </p:cNvGrpSpPr>
          <p:nvPr/>
        </p:nvGrpSpPr>
        <p:grpSpPr bwMode="auto">
          <a:xfrm>
            <a:off x="2132895" y="2262038"/>
            <a:ext cx="7539101" cy="4032563"/>
            <a:chOff x="228342" y="1979094"/>
            <a:chExt cx="8380030" cy="4483314"/>
          </a:xfrm>
        </p:grpSpPr>
        <p:grpSp>
          <p:nvGrpSpPr>
            <p:cNvPr id="5" name="Group 2">
              <a:extLst>
                <a:ext uri="{FF2B5EF4-FFF2-40B4-BE49-F238E27FC236}">
                  <a16:creationId xmlns:a16="http://schemas.microsoft.com/office/drawing/2014/main" id="{4D79C282-E49F-4B91-ABF2-6C3C4822F7D8}"/>
                </a:ext>
              </a:extLst>
            </p:cNvPr>
            <p:cNvGrpSpPr>
              <a:grpSpLocks/>
            </p:cNvGrpSpPr>
            <p:nvPr/>
          </p:nvGrpSpPr>
          <p:grpSpPr bwMode="auto">
            <a:xfrm>
              <a:off x="1529396" y="2290412"/>
              <a:ext cx="663820" cy="425496"/>
              <a:chOff x="3053396" y="4297012"/>
              <a:chExt cx="663820" cy="425496"/>
            </a:xfrm>
          </p:grpSpPr>
          <p:sp>
            <p:nvSpPr>
              <p:cNvPr id="57" name="Freeform 84">
                <a:extLst>
                  <a:ext uri="{FF2B5EF4-FFF2-40B4-BE49-F238E27FC236}">
                    <a16:creationId xmlns:a16="http://schemas.microsoft.com/office/drawing/2014/main" id="{E632D094-2E4F-400B-821A-FB117B2697F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8" name="TextBox 1">
                <a:extLst>
                  <a:ext uri="{FF2B5EF4-FFF2-40B4-BE49-F238E27FC236}">
                    <a16:creationId xmlns:a16="http://schemas.microsoft.com/office/drawing/2014/main" id="{020D0D73-17E8-4CB0-90BD-DB137DA91A4C}"/>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6" name="Group 131">
              <a:extLst>
                <a:ext uri="{FF2B5EF4-FFF2-40B4-BE49-F238E27FC236}">
                  <a16:creationId xmlns:a16="http://schemas.microsoft.com/office/drawing/2014/main" id="{ECE91B5F-EA5F-4DEC-BF61-3F1A90391DA3}"/>
                </a:ext>
              </a:extLst>
            </p:cNvPr>
            <p:cNvGrpSpPr>
              <a:grpSpLocks/>
            </p:cNvGrpSpPr>
            <p:nvPr/>
          </p:nvGrpSpPr>
          <p:grpSpPr bwMode="auto">
            <a:xfrm>
              <a:off x="373696" y="3090162"/>
              <a:ext cx="665541" cy="425846"/>
              <a:chOff x="3053396" y="4296662"/>
              <a:chExt cx="665541" cy="425846"/>
            </a:xfrm>
          </p:grpSpPr>
          <p:sp>
            <p:nvSpPr>
              <p:cNvPr id="55" name="Freeform 84">
                <a:extLst>
                  <a:ext uri="{FF2B5EF4-FFF2-40B4-BE49-F238E27FC236}">
                    <a16:creationId xmlns:a16="http://schemas.microsoft.com/office/drawing/2014/main" id="{9BB37E1A-BDF3-4F46-A33A-3FD481C9972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6" name="TextBox 133">
                <a:extLst>
                  <a:ext uri="{FF2B5EF4-FFF2-40B4-BE49-F238E27FC236}">
                    <a16:creationId xmlns:a16="http://schemas.microsoft.com/office/drawing/2014/main" id="{3BAFE94F-A799-4C3E-BC8F-30CEA5978597}"/>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7" name="Group 135">
              <a:extLst>
                <a:ext uri="{FF2B5EF4-FFF2-40B4-BE49-F238E27FC236}">
                  <a16:creationId xmlns:a16="http://schemas.microsoft.com/office/drawing/2014/main" id="{25BE53FF-BA86-4EDD-9E02-85ACBBD0BBDA}"/>
                </a:ext>
              </a:extLst>
            </p:cNvPr>
            <p:cNvGrpSpPr>
              <a:grpSpLocks/>
            </p:cNvGrpSpPr>
            <p:nvPr/>
          </p:nvGrpSpPr>
          <p:grpSpPr bwMode="auto">
            <a:xfrm>
              <a:off x="6037896" y="2546071"/>
              <a:ext cx="658352" cy="423837"/>
              <a:chOff x="3053396" y="4298671"/>
              <a:chExt cx="658352" cy="423837"/>
            </a:xfrm>
          </p:grpSpPr>
          <p:sp>
            <p:nvSpPr>
              <p:cNvPr id="53" name="Freeform 84">
                <a:extLst>
                  <a:ext uri="{FF2B5EF4-FFF2-40B4-BE49-F238E27FC236}">
                    <a16:creationId xmlns:a16="http://schemas.microsoft.com/office/drawing/2014/main" id="{E71E479C-ABE4-474D-BADD-F46A6535F22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4" name="TextBox 137">
                <a:extLst>
                  <a:ext uri="{FF2B5EF4-FFF2-40B4-BE49-F238E27FC236}">
                    <a16:creationId xmlns:a16="http://schemas.microsoft.com/office/drawing/2014/main" id="{B6FFCC4E-BDDB-4F0A-9F45-E37DA0516CA2}"/>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8" name="Group 138">
              <a:extLst>
                <a:ext uri="{FF2B5EF4-FFF2-40B4-BE49-F238E27FC236}">
                  <a16:creationId xmlns:a16="http://schemas.microsoft.com/office/drawing/2014/main" id="{31E81502-7858-48A9-B652-43BD7ADB6E64}"/>
                </a:ext>
              </a:extLst>
            </p:cNvPr>
            <p:cNvGrpSpPr>
              <a:grpSpLocks/>
            </p:cNvGrpSpPr>
            <p:nvPr/>
          </p:nvGrpSpPr>
          <p:grpSpPr bwMode="auto">
            <a:xfrm>
              <a:off x="945196" y="5397743"/>
              <a:ext cx="669632" cy="429665"/>
              <a:chOff x="3053396" y="4292843"/>
              <a:chExt cx="669632" cy="429665"/>
            </a:xfrm>
          </p:grpSpPr>
          <p:sp>
            <p:nvSpPr>
              <p:cNvPr id="51" name="Freeform 84">
                <a:extLst>
                  <a:ext uri="{FF2B5EF4-FFF2-40B4-BE49-F238E27FC236}">
                    <a16:creationId xmlns:a16="http://schemas.microsoft.com/office/drawing/2014/main" id="{7866C1D3-4086-4983-B468-8F7F2A705A0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2" name="TextBox 140">
                <a:extLst>
                  <a:ext uri="{FF2B5EF4-FFF2-40B4-BE49-F238E27FC236}">
                    <a16:creationId xmlns:a16="http://schemas.microsoft.com/office/drawing/2014/main" id="{209F6726-007E-4DFE-97C0-7B95A6C156C5}"/>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9" name="Group 141">
              <a:extLst>
                <a:ext uri="{FF2B5EF4-FFF2-40B4-BE49-F238E27FC236}">
                  <a16:creationId xmlns:a16="http://schemas.microsoft.com/office/drawing/2014/main" id="{24EF073D-E449-4B67-AD00-1ECE8C894E05}"/>
                </a:ext>
              </a:extLst>
            </p:cNvPr>
            <p:cNvGrpSpPr>
              <a:grpSpLocks/>
            </p:cNvGrpSpPr>
            <p:nvPr/>
          </p:nvGrpSpPr>
          <p:grpSpPr bwMode="auto">
            <a:xfrm>
              <a:off x="526096" y="4779827"/>
              <a:ext cx="669210" cy="425281"/>
              <a:chOff x="3053396" y="4297227"/>
              <a:chExt cx="669210" cy="425281"/>
            </a:xfrm>
          </p:grpSpPr>
          <p:sp>
            <p:nvSpPr>
              <p:cNvPr id="49" name="Freeform 84">
                <a:extLst>
                  <a:ext uri="{FF2B5EF4-FFF2-40B4-BE49-F238E27FC236}">
                    <a16:creationId xmlns:a16="http://schemas.microsoft.com/office/drawing/2014/main" id="{0346FE9A-6015-4054-A804-6955316AC357}"/>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0" name="TextBox 143">
                <a:extLst>
                  <a:ext uri="{FF2B5EF4-FFF2-40B4-BE49-F238E27FC236}">
                    <a16:creationId xmlns:a16="http://schemas.microsoft.com/office/drawing/2014/main" id="{B12CD57C-5C9A-4C73-96B1-22BD2CE6AB9A}"/>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0" name="Group 144">
              <a:extLst>
                <a:ext uri="{FF2B5EF4-FFF2-40B4-BE49-F238E27FC236}">
                  <a16:creationId xmlns:a16="http://schemas.microsoft.com/office/drawing/2014/main" id="{C5FE3922-3535-4982-A4F9-E711423E6B54}"/>
                </a:ext>
              </a:extLst>
            </p:cNvPr>
            <p:cNvGrpSpPr>
              <a:grpSpLocks/>
            </p:cNvGrpSpPr>
            <p:nvPr/>
          </p:nvGrpSpPr>
          <p:grpSpPr bwMode="auto">
            <a:xfrm>
              <a:off x="297496" y="4115906"/>
              <a:ext cx="665700" cy="428802"/>
              <a:chOff x="3053396" y="4293706"/>
              <a:chExt cx="665700" cy="428802"/>
            </a:xfrm>
          </p:grpSpPr>
          <p:sp>
            <p:nvSpPr>
              <p:cNvPr id="47" name="Freeform 84">
                <a:extLst>
                  <a:ext uri="{FF2B5EF4-FFF2-40B4-BE49-F238E27FC236}">
                    <a16:creationId xmlns:a16="http://schemas.microsoft.com/office/drawing/2014/main" id="{809FC507-A8EC-41D3-B543-82CE6A552FF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8" name="TextBox 146">
                <a:extLst>
                  <a:ext uri="{FF2B5EF4-FFF2-40B4-BE49-F238E27FC236}">
                    <a16:creationId xmlns:a16="http://schemas.microsoft.com/office/drawing/2014/main" id="{EDBF5DC0-CEDF-47A4-9D88-DA93E378A5C3}"/>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1" name="Group 147">
              <a:extLst>
                <a:ext uri="{FF2B5EF4-FFF2-40B4-BE49-F238E27FC236}">
                  <a16:creationId xmlns:a16="http://schemas.microsoft.com/office/drawing/2014/main" id="{4E08B9A9-0639-4082-ABFE-821FC3BFE0C4}"/>
                </a:ext>
              </a:extLst>
            </p:cNvPr>
            <p:cNvGrpSpPr>
              <a:grpSpLocks/>
            </p:cNvGrpSpPr>
            <p:nvPr/>
          </p:nvGrpSpPr>
          <p:grpSpPr bwMode="auto">
            <a:xfrm>
              <a:off x="6787196" y="2974253"/>
              <a:ext cx="665179" cy="427455"/>
              <a:chOff x="3053396" y="4295053"/>
              <a:chExt cx="665179" cy="427455"/>
            </a:xfrm>
          </p:grpSpPr>
          <p:sp>
            <p:nvSpPr>
              <p:cNvPr id="45" name="Freeform 84">
                <a:extLst>
                  <a:ext uri="{FF2B5EF4-FFF2-40B4-BE49-F238E27FC236}">
                    <a16:creationId xmlns:a16="http://schemas.microsoft.com/office/drawing/2014/main" id="{0C103C13-C80D-4363-9FA2-9F870BB6A41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 name="TextBox 149">
                <a:extLst>
                  <a:ext uri="{FF2B5EF4-FFF2-40B4-BE49-F238E27FC236}">
                    <a16:creationId xmlns:a16="http://schemas.microsoft.com/office/drawing/2014/main" id="{194D8553-3CD4-4C02-8935-61001CBD2942}"/>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2" name="Group 150">
              <a:extLst>
                <a:ext uri="{FF2B5EF4-FFF2-40B4-BE49-F238E27FC236}">
                  <a16:creationId xmlns:a16="http://schemas.microsoft.com/office/drawing/2014/main" id="{358033F6-3DE0-44C8-8721-A59058C5D175}"/>
                </a:ext>
              </a:extLst>
            </p:cNvPr>
            <p:cNvGrpSpPr>
              <a:grpSpLocks/>
            </p:cNvGrpSpPr>
            <p:nvPr/>
          </p:nvGrpSpPr>
          <p:grpSpPr bwMode="auto">
            <a:xfrm>
              <a:off x="3129596" y="2048296"/>
              <a:ext cx="667074" cy="426312"/>
              <a:chOff x="3053396" y="4296196"/>
              <a:chExt cx="667074" cy="426312"/>
            </a:xfrm>
          </p:grpSpPr>
          <p:sp>
            <p:nvSpPr>
              <p:cNvPr id="43" name="Freeform 84">
                <a:extLst>
                  <a:ext uri="{FF2B5EF4-FFF2-40B4-BE49-F238E27FC236}">
                    <a16:creationId xmlns:a16="http://schemas.microsoft.com/office/drawing/2014/main" id="{F4A76F0F-5F76-41DF-BC6B-1651BD0028C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4" name="TextBox 152">
                <a:extLst>
                  <a:ext uri="{FF2B5EF4-FFF2-40B4-BE49-F238E27FC236}">
                    <a16:creationId xmlns:a16="http://schemas.microsoft.com/office/drawing/2014/main" id="{25303435-69B0-4F87-AEB8-5A374AF0F1E9}"/>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3" name="Group 153">
              <a:extLst>
                <a:ext uri="{FF2B5EF4-FFF2-40B4-BE49-F238E27FC236}">
                  <a16:creationId xmlns:a16="http://schemas.microsoft.com/office/drawing/2014/main" id="{A24E8DE0-E49A-421C-88D3-3C293BE7362A}"/>
                </a:ext>
              </a:extLst>
            </p:cNvPr>
            <p:cNvGrpSpPr>
              <a:grpSpLocks/>
            </p:cNvGrpSpPr>
            <p:nvPr/>
          </p:nvGrpSpPr>
          <p:grpSpPr bwMode="auto">
            <a:xfrm>
              <a:off x="754696" y="2694445"/>
              <a:ext cx="667594" cy="427863"/>
              <a:chOff x="3053396" y="4294645"/>
              <a:chExt cx="667594" cy="427863"/>
            </a:xfrm>
          </p:grpSpPr>
          <p:sp>
            <p:nvSpPr>
              <p:cNvPr id="41" name="Freeform 84">
                <a:extLst>
                  <a:ext uri="{FF2B5EF4-FFF2-40B4-BE49-F238E27FC236}">
                    <a16:creationId xmlns:a16="http://schemas.microsoft.com/office/drawing/2014/main" id="{9A29AC3F-24D2-4D54-BA65-D338E5D5DC3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42" name="TextBox 155">
                <a:extLst>
                  <a:ext uri="{FF2B5EF4-FFF2-40B4-BE49-F238E27FC236}">
                    <a16:creationId xmlns:a16="http://schemas.microsoft.com/office/drawing/2014/main" id="{1368FC68-EC7F-461C-B0E5-AD2975AC279D}"/>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4" name="Group 156">
              <a:extLst>
                <a:ext uri="{FF2B5EF4-FFF2-40B4-BE49-F238E27FC236}">
                  <a16:creationId xmlns:a16="http://schemas.microsoft.com/office/drawing/2014/main" id="{4D0F2E7E-2AC6-4C60-BE71-547E182420B6}"/>
                </a:ext>
              </a:extLst>
            </p:cNvPr>
            <p:cNvGrpSpPr>
              <a:grpSpLocks/>
            </p:cNvGrpSpPr>
            <p:nvPr/>
          </p:nvGrpSpPr>
          <p:grpSpPr bwMode="auto">
            <a:xfrm>
              <a:off x="4043996" y="2016808"/>
              <a:ext cx="656226" cy="432400"/>
              <a:chOff x="3053396" y="4290108"/>
              <a:chExt cx="656226" cy="432400"/>
            </a:xfrm>
          </p:grpSpPr>
          <p:sp>
            <p:nvSpPr>
              <p:cNvPr id="39" name="Freeform 84">
                <a:extLst>
                  <a:ext uri="{FF2B5EF4-FFF2-40B4-BE49-F238E27FC236}">
                    <a16:creationId xmlns:a16="http://schemas.microsoft.com/office/drawing/2014/main" id="{79C10371-3BC6-4C34-A130-67DC69EC2DA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0" name="TextBox 158">
                <a:extLst>
                  <a:ext uri="{FF2B5EF4-FFF2-40B4-BE49-F238E27FC236}">
                    <a16:creationId xmlns:a16="http://schemas.microsoft.com/office/drawing/2014/main" id="{5DFF3E74-E949-4BE9-99E0-1F650D18954A}"/>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5" name="Group 160">
              <a:extLst>
                <a:ext uri="{FF2B5EF4-FFF2-40B4-BE49-F238E27FC236}">
                  <a16:creationId xmlns:a16="http://schemas.microsoft.com/office/drawing/2014/main" id="{FDB4FB36-A475-4807-BDEA-386FF206E17F}"/>
                </a:ext>
              </a:extLst>
            </p:cNvPr>
            <p:cNvGrpSpPr>
              <a:grpSpLocks/>
            </p:cNvGrpSpPr>
            <p:nvPr/>
          </p:nvGrpSpPr>
          <p:grpSpPr bwMode="auto">
            <a:xfrm>
              <a:off x="7104696" y="5654821"/>
              <a:ext cx="668190" cy="426587"/>
              <a:chOff x="3053396" y="4295921"/>
              <a:chExt cx="668190" cy="426587"/>
            </a:xfrm>
          </p:grpSpPr>
          <p:sp>
            <p:nvSpPr>
              <p:cNvPr id="37" name="Freeform 84">
                <a:extLst>
                  <a:ext uri="{FF2B5EF4-FFF2-40B4-BE49-F238E27FC236}">
                    <a16:creationId xmlns:a16="http://schemas.microsoft.com/office/drawing/2014/main" id="{DF3710C8-2A96-4B21-9936-49BB02F52B67}"/>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8" name="TextBox 162">
                <a:extLst>
                  <a:ext uri="{FF2B5EF4-FFF2-40B4-BE49-F238E27FC236}">
                    <a16:creationId xmlns:a16="http://schemas.microsoft.com/office/drawing/2014/main" id="{936AC1D6-11BB-4CE8-B9E6-1923475B27C4}"/>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 name="Group 163">
              <a:extLst>
                <a:ext uri="{FF2B5EF4-FFF2-40B4-BE49-F238E27FC236}">
                  <a16:creationId xmlns:a16="http://schemas.microsoft.com/office/drawing/2014/main" id="{263795CD-BF39-4CC8-A872-232A8F535CCC}"/>
                </a:ext>
              </a:extLst>
            </p:cNvPr>
            <p:cNvGrpSpPr>
              <a:grpSpLocks/>
            </p:cNvGrpSpPr>
            <p:nvPr/>
          </p:nvGrpSpPr>
          <p:grpSpPr bwMode="auto">
            <a:xfrm>
              <a:off x="7942896" y="5007519"/>
              <a:ext cx="665476" cy="426189"/>
              <a:chOff x="3053396" y="4296319"/>
              <a:chExt cx="665476" cy="426189"/>
            </a:xfrm>
          </p:grpSpPr>
          <p:sp>
            <p:nvSpPr>
              <p:cNvPr id="35" name="Freeform 84">
                <a:extLst>
                  <a:ext uri="{FF2B5EF4-FFF2-40B4-BE49-F238E27FC236}">
                    <a16:creationId xmlns:a16="http://schemas.microsoft.com/office/drawing/2014/main" id="{56022FBC-69DB-4BAE-962F-5B20E498E5D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6" name="TextBox 165">
                <a:extLst>
                  <a:ext uri="{FF2B5EF4-FFF2-40B4-BE49-F238E27FC236}">
                    <a16:creationId xmlns:a16="http://schemas.microsoft.com/office/drawing/2014/main" id="{CC22504E-103C-4981-A529-32CECC3ACB0A}"/>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 name="Group 166">
              <a:extLst>
                <a:ext uri="{FF2B5EF4-FFF2-40B4-BE49-F238E27FC236}">
                  <a16:creationId xmlns:a16="http://schemas.microsoft.com/office/drawing/2014/main" id="{634B1568-39D2-4C07-84BF-28D618931104}"/>
                </a:ext>
              </a:extLst>
            </p:cNvPr>
            <p:cNvGrpSpPr>
              <a:grpSpLocks/>
            </p:cNvGrpSpPr>
            <p:nvPr/>
          </p:nvGrpSpPr>
          <p:grpSpPr bwMode="auto">
            <a:xfrm>
              <a:off x="7714296" y="4094264"/>
              <a:ext cx="663965" cy="425044"/>
              <a:chOff x="3053396" y="4297464"/>
              <a:chExt cx="663965" cy="425044"/>
            </a:xfrm>
          </p:grpSpPr>
          <p:sp>
            <p:nvSpPr>
              <p:cNvPr id="33" name="Freeform 84">
                <a:extLst>
                  <a:ext uri="{FF2B5EF4-FFF2-40B4-BE49-F238E27FC236}">
                    <a16:creationId xmlns:a16="http://schemas.microsoft.com/office/drawing/2014/main" id="{9DA1F64E-B9C4-4E3B-9DD7-642022EDAC9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4" name="TextBox 168">
                <a:extLst>
                  <a:ext uri="{FF2B5EF4-FFF2-40B4-BE49-F238E27FC236}">
                    <a16:creationId xmlns:a16="http://schemas.microsoft.com/office/drawing/2014/main" id="{B98674D6-46A2-4338-94FD-4256C4FC66C3}"/>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8" name="Group 169">
              <a:extLst>
                <a:ext uri="{FF2B5EF4-FFF2-40B4-BE49-F238E27FC236}">
                  <a16:creationId xmlns:a16="http://schemas.microsoft.com/office/drawing/2014/main" id="{7AC5645F-F500-40E1-9470-1DA40240C803}"/>
                </a:ext>
              </a:extLst>
            </p:cNvPr>
            <p:cNvGrpSpPr>
              <a:grpSpLocks/>
            </p:cNvGrpSpPr>
            <p:nvPr/>
          </p:nvGrpSpPr>
          <p:grpSpPr bwMode="auto">
            <a:xfrm>
              <a:off x="4869496" y="5894145"/>
              <a:ext cx="671378" cy="428563"/>
              <a:chOff x="3053396" y="4293945"/>
              <a:chExt cx="671378" cy="428563"/>
            </a:xfrm>
          </p:grpSpPr>
          <p:sp>
            <p:nvSpPr>
              <p:cNvPr id="31" name="Freeform 84">
                <a:extLst>
                  <a:ext uri="{FF2B5EF4-FFF2-40B4-BE49-F238E27FC236}">
                    <a16:creationId xmlns:a16="http://schemas.microsoft.com/office/drawing/2014/main" id="{A0752CE8-B929-4FC3-9C04-1329D0BC529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2" name="TextBox 171">
                <a:extLst>
                  <a:ext uri="{FF2B5EF4-FFF2-40B4-BE49-F238E27FC236}">
                    <a16:creationId xmlns:a16="http://schemas.microsoft.com/office/drawing/2014/main" id="{53949CEA-66AD-43A8-828F-17B25E27F561}"/>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9" name="Group 172">
              <a:extLst>
                <a:ext uri="{FF2B5EF4-FFF2-40B4-BE49-F238E27FC236}">
                  <a16:creationId xmlns:a16="http://schemas.microsoft.com/office/drawing/2014/main" id="{12D309A8-C209-4D96-9AE5-F57E4FDA4EC5}"/>
                </a:ext>
              </a:extLst>
            </p:cNvPr>
            <p:cNvGrpSpPr>
              <a:grpSpLocks/>
            </p:cNvGrpSpPr>
            <p:nvPr/>
          </p:nvGrpSpPr>
          <p:grpSpPr bwMode="auto">
            <a:xfrm>
              <a:off x="3955096" y="6037134"/>
              <a:ext cx="666044" cy="425274"/>
              <a:chOff x="3053396" y="4297234"/>
              <a:chExt cx="666044" cy="425274"/>
            </a:xfrm>
          </p:grpSpPr>
          <p:sp>
            <p:nvSpPr>
              <p:cNvPr id="29" name="Freeform 84">
                <a:extLst>
                  <a:ext uri="{FF2B5EF4-FFF2-40B4-BE49-F238E27FC236}">
                    <a16:creationId xmlns:a16="http://schemas.microsoft.com/office/drawing/2014/main" id="{82E9379A-8A46-49F6-9626-450222151DA5}"/>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0" name="TextBox 174">
                <a:extLst>
                  <a:ext uri="{FF2B5EF4-FFF2-40B4-BE49-F238E27FC236}">
                    <a16:creationId xmlns:a16="http://schemas.microsoft.com/office/drawing/2014/main" id="{C6171BE3-B707-41AE-943E-461D6FF911CF}"/>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20" name="Group 175">
              <a:extLst>
                <a:ext uri="{FF2B5EF4-FFF2-40B4-BE49-F238E27FC236}">
                  <a16:creationId xmlns:a16="http://schemas.microsoft.com/office/drawing/2014/main" id="{007F7644-EB0F-4046-B878-AD654BACD487}"/>
                </a:ext>
              </a:extLst>
            </p:cNvPr>
            <p:cNvGrpSpPr>
              <a:grpSpLocks/>
            </p:cNvGrpSpPr>
            <p:nvPr/>
          </p:nvGrpSpPr>
          <p:grpSpPr bwMode="auto">
            <a:xfrm>
              <a:off x="2735896" y="5886335"/>
              <a:ext cx="668720" cy="423673"/>
              <a:chOff x="3053396" y="4298835"/>
              <a:chExt cx="668720" cy="423673"/>
            </a:xfrm>
          </p:grpSpPr>
          <p:sp>
            <p:nvSpPr>
              <p:cNvPr id="27" name="Freeform 84">
                <a:extLst>
                  <a:ext uri="{FF2B5EF4-FFF2-40B4-BE49-F238E27FC236}">
                    <a16:creationId xmlns:a16="http://schemas.microsoft.com/office/drawing/2014/main" id="{94506B37-09EE-4F2B-A8CC-98FE24E7304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8" name="TextBox 177">
                <a:extLst>
                  <a:ext uri="{FF2B5EF4-FFF2-40B4-BE49-F238E27FC236}">
                    <a16:creationId xmlns:a16="http://schemas.microsoft.com/office/drawing/2014/main" id="{653A3FAF-3388-4433-9833-C0023933C48E}"/>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21" name="TextBox 4">
              <a:extLst>
                <a:ext uri="{FF2B5EF4-FFF2-40B4-BE49-F238E27FC236}">
                  <a16:creationId xmlns:a16="http://schemas.microsoft.com/office/drawing/2014/main" id="{DB91BF54-E094-481E-92EF-128830EF60BA}"/>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2" name="TextBox 179">
              <a:extLst>
                <a:ext uri="{FF2B5EF4-FFF2-40B4-BE49-F238E27FC236}">
                  <a16:creationId xmlns:a16="http://schemas.microsoft.com/office/drawing/2014/main" id="{B67CC48D-C15D-4BC9-AB47-7897EEA7354B}"/>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3" name="TextBox 180">
              <a:extLst>
                <a:ext uri="{FF2B5EF4-FFF2-40B4-BE49-F238E27FC236}">
                  <a16:creationId xmlns:a16="http://schemas.microsoft.com/office/drawing/2014/main" id="{419C7EE5-707A-4BA9-B732-76CBD0DFA1EB}"/>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4" name="TextBox 181">
              <a:extLst>
                <a:ext uri="{FF2B5EF4-FFF2-40B4-BE49-F238E27FC236}">
                  <a16:creationId xmlns:a16="http://schemas.microsoft.com/office/drawing/2014/main" id="{F389E52B-9CE0-4341-AB03-1B9BAEC47D2B}"/>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5" name="TextBox 182">
              <a:extLst>
                <a:ext uri="{FF2B5EF4-FFF2-40B4-BE49-F238E27FC236}">
                  <a16:creationId xmlns:a16="http://schemas.microsoft.com/office/drawing/2014/main" id="{9E7F827E-F873-4940-8394-182B7145492A}"/>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6" name="TextBox 183">
              <a:extLst>
                <a:ext uri="{FF2B5EF4-FFF2-40B4-BE49-F238E27FC236}">
                  <a16:creationId xmlns:a16="http://schemas.microsoft.com/office/drawing/2014/main" id="{DA1973F0-8D5E-4B9B-8294-D4FE75F9CFE0}"/>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59" name="组合 58">
            <a:extLst>
              <a:ext uri="{FF2B5EF4-FFF2-40B4-BE49-F238E27FC236}">
                <a16:creationId xmlns:a16="http://schemas.microsoft.com/office/drawing/2014/main" id="{5C69486D-1689-41D8-B1DF-9C4440DAB16B}"/>
              </a:ext>
            </a:extLst>
          </p:cNvPr>
          <p:cNvGrpSpPr/>
          <p:nvPr/>
        </p:nvGrpSpPr>
        <p:grpSpPr>
          <a:xfrm>
            <a:off x="2703622" y="2695790"/>
            <a:ext cx="6395593" cy="3259001"/>
            <a:chOff x="1087657" y="2208207"/>
            <a:chExt cx="6395593" cy="3259001"/>
          </a:xfrm>
        </p:grpSpPr>
        <p:sp>
          <p:nvSpPr>
            <p:cNvPr id="60" name="Oval 3">
              <a:extLst>
                <a:ext uri="{FF2B5EF4-FFF2-40B4-BE49-F238E27FC236}">
                  <a16:creationId xmlns:a16="http://schemas.microsoft.com/office/drawing/2014/main" id="{A03EE9FA-D1CE-482C-A2D2-02B5E8C9F38E}"/>
                </a:ext>
              </a:extLst>
            </p:cNvPr>
            <p:cNvSpPr>
              <a:spLocks noChangeArrowheads="1"/>
            </p:cNvSpPr>
            <p:nvPr/>
          </p:nvSpPr>
          <p:spPr bwMode="auto">
            <a:xfrm>
              <a:off x="2460427" y="2911105"/>
              <a:ext cx="3369212" cy="1691093"/>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p>
          </p:txBody>
        </p:sp>
        <p:grpSp>
          <p:nvGrpSpPr>
            <p:cNvPr id="61" name="Group 133">
              <a:extLst>
                <a:ext uri="{FF2B5EF4-FFF2-40B4-BE49-F238E27FC236}">
                  <a16:creationId xmlns:a16="http://schemas.microsoft.com/office/drawing/2014/main" id="{5DF152BE-189C-4133-BE1D-AE12ECE8AC04}"/>
                </a:ext>
              </a:extLst>
            </p:cNvPr>
            <p:cNvGrpSpPr>
              <a:grpSpLocks/>
            </p:cNvGrpSpPr>
            <p:nvPr/>
          </p:nvGrpSpPr>
          <p:grpSpPr bwMode="auto">
            <a:xfrm>
              <a:off x="3961219" y="4198527"/>
              <a:ext cx="560815" cy="227786"/>
              <a:chOff x="2356" y="1300"/>
              <a:chExt cx="555" cy="194"/>
            </a:xfrm>
            <a:gradFill>
              <a:gsLst>
                <a:gs pos="0">
                  <a:srgbClr val="5BCCF6"/>
                </a:gs>
                <a:gs pos="100000">
                  <a:srgbClr val="009FF6"/>
                </a:gs>
              </a:gsLst>
              <a:lin ang="5400000" scaled="1"/>
            </a:gradFill>
          </p:grpSpPr>
          <p:sp>
            <p:nvSpPr>
              <p:cNvPr id="150" name="Oval 407">
                <a:extLst>
                  <a:ext uri="{FF2B5EF4-FFF2-40B4-BE49-F238E27FC236}">
                    <a16:creationId xmlns:a16="http://schemas.microsoft.com/office/drawing/2014/main" id="{73DD1FC6-9C4E-495E-8DA2-131E0D91F51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51" name="Rectangle 410">
                <a:extLst>
                  <a:ext uri="{FF2B5EF4-FFF2-40B4-BE49-F238E27FC236}">
                    <a16:creationId xmlns:a16="http://schemas.microsoft.com/office/drawing/2014/main" id="{028F85A5-F553-4D5D-B05F-A8494C194F9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2" name="Oval 411">
                <a:extLst>
                  <a:ext uri="{FF2B5EF4-FFF2-40B4-BE49-F238E27FC236}">
                    <a16:creationId xmlns:a16="http://schemas.microsoft.com/office/drawing/2014/main" id="{822EF9BE-A75B-4E20-B35F-FB2DAE4514E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3" name="Group 137">
                <a:extLst>
                  <a:ext uri="{FF2B5EF4-FFF2-40B4-BE49-F238E27FC236}">
                    <a16:creationId xmlns:a16="http://schemas.microsoft.com/office/drawing/2014/main" id="{17EB9D27-0735-490C-8023-F84E65A03689}"/>
                  </a:ext>
                </a:extLst>
              </p:cNvPr>
              <p:cNvGrpSpPr>
                <a:grpSpLocks/>
              </p:cNvGrpSpPr>
              <p:nvPr/>
            </p:nvGrpSpPr>
            <p:grpSpPr bwMode="auto">
              <a:xfrm>
                <a:off x="2468" y="1332"/>
                <a:ext cx="310" cy="60"/>
                <a:chOff x="2468" y="1332"/>
                <a:chExt cx="310" cy="60"/>
              </a:xfrm>
              <a:grpFill/>
            </p:grpSpPr>
            <p:sp>
              <p:nvSpPr>
                <p:cNvPr id="156" name="Freeform 138">
                  <a:extLst>
                    <a:ext uri="{FF2B5EF4-FFF2-40B4-BE49-F238E27FC236}">
                      <a16:creationId xmlns:a16="http://schemas.microsoft.com/office/drawing/2014/main" id="{36B0B6EF-5FD6-42F4-B4F6-8E46EEA15FE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57" name="Freeform 139">
                  <a:extLst>
                    <a:ext uri="{FF2B5EF4-FFF2-40B4-BE49-F238E27FC236}">
                      <a16:creationId xmlns:a16="http://schemas.microsoft.com/office/drawing/2014/main" id="{966F2AD4-6374-4DD2-836E-54A97D43AD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54" name="Line 140">
                <a:extLst>
                  <a:ext uri="{FF2B5EF4-FFF2-40B4-BE49-F238E27FC236}">
                    <a16:creationId xmlns:a16="http://schemas.microsoft.com/office/drawing/2014/main" id="{BAC39B83-2278-4ADB-9861-4F155888EAE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55" name="Line 141">
                <a:extLst>
                  <a:ext uri="{FF2B5EF4-FFF2-40B4-BE49-F238E27FC236}">
                    <a16:creationId xmlns:a16="http://schemas.microsoft.com/office/drawing/2014/main" id="{B90ADC72-B27B-40E0-99E9-A99122197BEA}"/>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cxnSp>
          <p:nvCxnSpPr>
            <p:cNvPr id="62" name="Straight Connector 10">
              <a:extLst>
                <a:ext uri="{FF2B5EF4-FFF2-40B4-BE49-F238E27FC236}">
                  <a16:creationId xmlns:a16="http://schemas.microsoft.com/office/drawing/2014/main" id="{370D1CB0-F4C9-44E2-BD27-63E44AC160DD}"/>
                </a:ext>
              </a:extLst>
            </p:cNvPr>
            <p:cNvCxnSpPr>
              <a:cxnSpLocks noChangeShapeType="1"/>
            </p:cNvCxnSpPr>
            <p:nvPr/>
          </p:nvCxnSpPr>
          <p:spPr bwMode="auto">
            <a:xfrm>
              <a:off x="3730549" y="3128799"/>
              <a:ext cx="1027920" cy="16867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3" name="Straight Connector 297">
              <a:extLst>
                <a:ext uri="{FF2B5EF4-FFF2-40B4-BE49-F238E27FC236}">
                  <a16:creationId xmlns:a16="http://schemas.microsoft.com/office/drawing/2014/main" id="{E41CF776-0480-4772-8D2F-B42DFD583B88}"/>
                </a:ext>
              </a:extLst>
            </p:cNvPr>
            <p:cNvCxnSpPr>
              <a:cxnSpLocks noChangeShapeType="1"/>
            </p:cNvCxnSpPr>
            <p:nvPr/>
          </p:nvCxnSpPr>
          <p:spPr bwMode="auto">
            <a:xfrm>
              <a:off x="4222164" y="3575720"/>
              <a:ext cx="126868" cy="10236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4" name="Straight Connector 298">
              <a:extLst>
                <a:ext uri="{FF2B5EF4-FFF2-40B4-BE49-F238E27FC236}">
                  <a16:creationId xmlns:a16="http://schemas.microsoft.com/office/drawing/2014/main" id="{7E5B288A-B8E0-4F55-9452-D4AB038BE853}"/>
                </a:ext>
              </a:extLst>
            </p:cNvPr>
            <p:cNvCxnSpPr>
              <a:cxnSpLocks noChangeShapeType="1"/>
            </p:cNvCxnSpPr>
            <p:nvPr/>
          </p:nvCxnSpPr>
          <p:spPr bwMode="auto">
            <a:xfrm flipV="1">
              <a:off x="4013119" y="3826573"/>
              <a:ext cx="255178" cy="5622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5" name="Straight Connector 299">
              <a:extLst>
                <a:ext uri="{FF2B5EF4-FFF2-40B4-BE49-F238E27FC236}">
                  <a16:creationId xmlns:a16="http://schemas.microsoft.com/office/drawing/2014/main" id="{5F121F6A-4F08-40E9-9C2E-C3E7E968ECE4}"/>
                </a:ext>
              </a:extLst>
            </p:cNvPr>
            <p:cNvCxnSpPr>
              <a:cxnSpLocks noChangeShapeType="1"/>
            </p:cNvCxnSpPr>
            <p:nvPr/>
          </p:nvCxnSpPr>
          <p:spPr bwMode="auto">
            <a:xfrm flipV="1">
              <a:off x="3701716" y="3610321"/>
              <a:ext cx="203278" cy="13551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6" name="Straight Connector 300">
              <a:extLst>
                <a:ext uri="{FF2B5EF4-FFF2-40B4-BE49-F238E27FC236}">
                  <a16:creationId xmlns:a16="http://schemas.microsoft.com/office/drawing/2014/main" id="{02DB5F20-D381-46FC-89CD-F248F301B5C6}"/>
                </a:ext>
              </a:extLst>
            </p:cNvPr>
            <p:cNvCxnSpPr>
              <a:cxnSpLocks noChangeShapeType="1"/>
            </p:cNvCxnSpPr>
            <p:nvPr/>
          </p:nvCxnSpPr>
          <p:spPr bwMode="auto">
            <a:xfrm flipV="1">
              <a:off x="3388871" y="3977950"/>
              <a:ext cx="201836" cy="13407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7" name="Straight Connector 301">
              <a:extLst>
                <a:ext uri="{FF2B5EF4-FFF2-40B4-BE49-F238E27FC236}">
                  <a16:creationId xmlns:a16="http://schemas.microsoft.com/office/drawing/2014/main" id="{B46BB319-3EA4-4E99-AE8F-AA7582F5A57F}"/>
                </a:ext>
              </a:extLst>
            </p:cNvPr>
            <p:cNvCxnSpPr>
              <a:cxnSpLocks noChangeShapeType="1"/>
              <a:stCxn id="152" idx="0"/>
            </p:cNvCxnSpPr>
            <p:nvPr/>
          </p:nvCxnSpPr>
          <p:spPr bwMode="auto">
            <a:xfrm flipV="1">
              <a:off x="4239464" y="3887124"/>
              <a:ext cx="265270" cy="311403"/>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8" name="Straight Connector 302">
              <a:extLst>
                <a:ext uri="{FF2B5EF4-FFF2-40B4-BE49-F238E27FC236}">
                  <a16:creationId xmlns:a16="http://schemas.microsoft.com/office/drawing/2014/main" id="{C213112F-ABF5-466B-AEFD-077702B7426B}"/>
                </a:ext>
              </a:extLst>
            </p:cNvPr>
            <p:cNvCxnSpPr>
              <a:cxnSpLocks noChangeShapeType="1"/>
            </p:cNvCxnSpPr>
            <p:nvPr/>
          </p:nvCxnSpPr>
          <p:spPr bwMode="auto">
            <a:xfrm flipH="1" flipV="1">
              <a:off x="4755586" y="3869824"/>
              <a:ext cx="374838" cy="15281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9" name="Straight Connector 303">
              <a:extLst>
                <a:ext uri="{FF2B5EF4-FFF2-40B4-BE49-F238E27FC236}">
                  <a16:creationId xmlns:a16="http://schemas.microsoft.com/office/drawing/2014/main" id="{487D1BD8-1121-4F99-903B-BFFC19885EAE}"/>
                </a:ext>
              </a:extLst>
            </p:cNvPr>
            <p:cNvCxnSpPr>
              <a:cxnSpLocks noChangeShapeType="1"/>
            </p:cNvCxnSpPr>
            <p:nvPr/>
          </p:nvCxnSpPr>
          <p:spPr bwMode="auto">
            <a:xfrm flipV="1">
              <a:off x="4741169" y="3441644"/>
              <a:ext cx="298428" cy="242203"/>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0" name="Straight Connector 304">
              <a:extLst>
                <a:ext uri="{FF2B5EF4-FFF2-40B4-BE49-F238E27FC236}">
                  <a16:creationId xmlns:a16="http://schemas.microsoft.com/office/drawing/2014/main" id="{6452E7A9-0584-4B0B-9E7A-29EE0FBB12C4}"/>
                </a:ext>
              </a:extLst>
            </p:cNvPr>
            <p:cNvCxnSpPr>
              <a:cxnSpLocks noChangeShapeType="1"/>
            </p:cNvCxnSpPr>
            <p:nvPr/>
          </p:nvCxnSpPr>
          <p:spPr bwMode="auto">
            <a:xfrm flipH="1" flipV="1">
              <a:off x="3453746" y="3283059"/>
              <a:ext cx="432505" cy="1066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1" name="Straight Connector 22">
              <a:extLst>
                <a:ext uri="{FF2B5EF4-FFF2-40B4-BE49-F238E27FC236}">
                  <a16:creationId xmlns:a16="http://schemas.microsoft.com/office/drawing/2014/main" id="{47C473EC-919C-48B8-959E-0E70DE94D968}"/>
                </a:ext>
              </a:extLst>
            </p:cNvPr>
            <p:cNvCxnSpPr>
              <a:cxnSpLocks noChangeShapeType="1"/>
            </p:cNvCxnSpPr>
            <p:nvPr/>
          </p:nvCxnSpPr>
          <p:spPr bwMode="auto">
            <a:xfrm>
              <a:off x="2184075" y="2364951"/>
              <a:ext cx="1117305" cy="72372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2" name="Straight Connector 305">
              <a:extLst>
                <a:ext uri="{FF2B5EF4-FFF2-40B4-BE49-F238E27FC236}">
                  <a16:creationId xmlns:a16="http://schemas.microsoft.com/office/drawing/2014/main" id="{14803FB9-CB7D-421D-9FB0-9EDE45E6CC27}"/>
                </a:ext>
              </a:extLst>
            </p:cNvPr>
            <p:cNvCxnSpPr>
              <a:cxnSpLocks noChangeShapeType="1"/>
            </p:cNvCxnSpPr>
            <p:nvPr/>
          </p:nvCxnSpPr>
          <p:spPr bwMode="auto">
            <a:xfrm>
              <a:off x="1508648" y="2666607"/>
              <a:ext cx="1712719" cy="47143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3" name="Straight Connector 306">
              <a:extLst>
                <a:ext uri="{FF2B5EF4-FFF2-40B4-BE49-F238E27FC236}">
                  <a16:creationId xmlns:a16="http://schemas.microsoft.com/office/drawing/2014/main" id="{2AB2A268-C85B-4FAD-BEC3-87A8CCD1B2EC}"/>
                </a:ext>
              </a:extLst>
            </p:cNvPr>
            <p:cNvCxnSpPr>
              <a:cxnSpLocks noChangeShapeType="1"/>
            </p:cNvCxnSpPr>
            <p:nvPr/>
          </p:nvCxnSpPr>
          <p:spPr bwMode="auto">
            <a:xfrm>
              <a:off x="1166246" y="3009346"/>
              <a:ext cx="2064490" cy="23643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4" name="Straight Connector 307">
              <a:extLst>
                <a:ext uri="{FF2B5EF4-FFF2-40B4-BE49-F238E27FC236}">
                  <a16:creationId xmlns:a16="http://schemas.microsoft.com/office/drawing/2014/main" id="{CB513117-5367-46C7-AF46-B7B2538F61D0}"/>
                </a:ext>
              </a:extLst>
            </p:cNvPr>
            <p:cNvCxnSpPr>
              <a:cxnSpLocks noChangeShapeType="1"/>
            </p:cNvCxnSpPr>
            <p:nvPr/>
          </p:nvCxnSpPr>
          <p:spPr bwMode="auto">
            <a:xfrm>
              <a:off x="1087657" y="3926980"/>
              <a:ext cx="1790570" cy="19174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5" name="Straight Connector 308">
              <a:extLst>
                <a:ext uri="{FF2B5EF4-FFF2-40B4-BE49-F238E27FC236}">
                  <a16:creationId xmlns:a16="http://schemas.microsoft.com/office/drawing/2014/main" id="{AB8D161B-4619-4CE6-BDCF-C4E061DAF4A7}"/>
                </a:ext>
              </a:extLst>
            </p:cNvPr>
            <p:cNvCxnSpPr>
              <a:cxnSpLocks noChangeShapeType="1"/>
            </p:cNvCxnSpPr>
            <p:nvPr/>
          </p:nvCxnSpPr>
          <p:spPr bwMode="auto">
            <a:xfrm flipV="1">
              <a:off x="1294158" y="4164582"/>
              <a:ext cx="1584410" cy="37339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6" name="Straight Connector 309">
              <a:extLst>
                <a:ext uri="{FF2B5EF4-FFF2-40B4-BE49-F238E27FC236}">
                  <a16:creationId xmlns:a16="http://schemas.microsoft.com/office/drawing/2014/main" id="{D6DD04DD-6C5B-4BCE-A3CC-782D1F5AFD44}"/>
                </a:ext>
              </a:extLst>
            </p:cNvPr>
            <p:cNvCxnSpPr>
              <a:cxnSpLocks noChangeShapeType="1"/>
            </p:cNvCxnSpPr>
            <p:nvPr/>
          </p:nvCxnSpPr>
          <p:spPr bwMode="auto">
            <a:xfrm flipV="1">
              <a:off x="1681918" y="4245622"/>
              <a:ext cx="1300398" cy="686241"/>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7" name="Straight Connector 310">
              <a:extLst>
                <a:ext uri="{FF2B5EF4-FFF2-40B4-BE49-F238E27FC236}">
                  <a16:creationId xmlns:a16="http://schemas.microsoft.com/office/drawing/2014/main" id="{6CED6312-F9E9-41EB-9B97-19ADD2184F11}"/>
                </a:ext>
              </a:extLst>
            </p:cNvPr>
            <p:cNvCxnSpPr>
              <a:cxnSpLocks noChangeShapeType="1"/>
            </p:cNvCxnSpPr>
            <p:nvPr/>
          </p:nvCxnSpPr>
          <p:spPr bwMode="auto">
            <a:xfrm flipV="1">
              <a:off x="3071701" y="4228803"/>
              <a:ext cx="51901" cy="110000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8" name="Straight Connector 311">
              <a:extLst>
                <a:ext uri="{FF2B5EF4-FFF2-40B4-BE49-F238E27FC236}">
                  <a16:creationId xmlns:a16="http://schemas.microsoft.com/office/drawing/2014/main" id="{385A0CFD-C84C-4E87-8227-EA511B6D4D09}"/>
                </a:ext>
              </a:extLst>
            </p:cNvPr>
            <p:cNvCxnSpPr>
              <a:cxnSpLocks noChangeShapeType="1"/>
            </p:cNvCxnSpPr>
            <p:nvPr/>
          </p:nvCxnSpPr>
          <p:spPr bwMode="auto">
            <a:xfrm flipV="1">
              <a:off x="4186121" y="4436405"/>
              <a:ext cx="5767" cy="103080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9" name="Straight Connector 312">
              <a:extLst>
                <a:ext uri="{FF2B5EF4-FFF2-40B4-BE49-F238E27FC236}">
                  <a16:creationId xmlns:a16="http://schemas.microsoft.com/office/drawing/2014/main" id="{D0AA77FD-CCB7-476D-B271-472A30FDC9F1}"/>
                </a:ext>
              </a:extLst>
            </p:cNvPr>
            <p:cNvCxnSpPr>
              <a:cxnSpLocks noChangeShapeType="1"/>
            </p:cNvCxnSpPr>
            <p:nvPr/>
          </p:nvCxnSpPr>
          <p:spPr bwMode="auto">
            <a:xfrm flipH="1" flipV="1">
              <a:off x="4465808" y="4390272"/>
              <a:ext cx="459897" cy="96160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0" name="Straight Connector 313">
              <a:extLst>
                <a:ext uri="{FF2B5EF4-FFF2-40B4-BE49-F238E27FC236}">
                  <a16:creationId xmlns:a16="http://schemas.microsoft.com/office/drawing/2014/main" id="{51004F87-9B00-4020-A04D-54B86C21B680}"/>
                </a:ext>
              </a:extLst>
            </p:cNvPr>
            <p:cNvCxnSpPr>
              <a:cxnSpLocks noChangeShapeType="1"/>
            </p:cNvCxnSpPr>
            <p:nvPr/>
          </p:nvCxnSpPr>
          <p:spPr bwMode="auto">
            <a:xfrm flipH="1" flipV="1">
              <a:off x="5290450" y="4233128"/>
              <a:ext cx="1564226" cy="92700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1" name="Straight Connector 314">
              <a:extLst>
                <a:ext uri="{FF2B5EF4-FFF2-40B4-BE49-F238E27FC236}">
                  <a16:creationId xmlns:a16="http://schemas.microsoft.com/office/drawing/2014/main" id="{83A82A9B-A051-42FF-91F9-8496E5173FB2}"/>
                </a:ext>
              </a:extLst>
            </p:cNvPr>
            <p:cNvCxnSpPr>
              <a:cxnSpLocks noChangeShapeType="1"/>
            </p:cNvCxnSpPr>
            <p:nvPr/>
          </p:nvCxnSpPr>
          <p:spPr bwMode="auto">
            <a:xfrm flipH="1" flipV="1">
              <a:off x="5444711" y="4189877"/>
              <a:ext cx="2038539" cy="55360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2" name="Straight Connector 315">
              <a:extLst>
                <a:ext uri="{FF2B5EF4-FFF2-40B4-BE49-F238E27FC236}">
                  <a16:creationId xmlns:a16="http://schemas.microsoft.com/office/drawing/2014/main" id="{78B4691B-1166-4556-9288-04AB506B18F2}"/>
                </a:ext>
              </a:extLst>
            </p:cNvPr>
            <p:cNvCxnSpPr>
              <a:cxnSpLocks noChangeShapeType="1"/>
            </p:cNvCxnSpPr>
            <p:nvPr/>
          </p:nvCxnSpPr>
          <p:spPr bwMode="auto">
            <a:xfrm flipH="1">
              <a:off x="5444711" y="3913074"/>
              <a:ext cx="1832378" cy="178769"/>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3" name="Straight Connector 316">
              <a:extLst>
                <a:ext uri="{FF2B5EF4-FFF2-40B4-BE49-F238E27FC236}">
                  <a16:creationId xmlns:a16="http://schemas.microsoft.com/office/drawing/2014/main" id="{FCEDAD4D-C913-4170-8111-F520C468E595}"/>
                </a:ext>
              </a:extLst>
            </p:cNvPr>
            <p:cNvCxnSpPr>
              <a:cxnSpLocks noChangeShapeType="1"/>
            </p:cNvCxnSpPr>
            <p:nvPr/>
          </p:nvCxnSpPr>
          <p:spPr bwMode="auto">
            <a:xfrm flipH="1">
              <a:off x="5179835" y="2988933"/>
              <a:ext cx="1291748" cy="412321"/>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4" name="Straight Connector 317">
              <a:extLst>
                <a:ext uri="{FF2B5EF4-FFF2-40B4-BE49-F238E27FC236}">
                  <a16:creationId xmlns:a16="http://schemas.microsoft.com/office/drawing/2014/main" id="{DD01C6EE-71E5-43DC-BE0A-33B0254A5026}"/>
                </a:ext>
              </a:extLst>
            </p:cNvPr>
            <p:cNvCxnSpPr>
              <a:cxnSpLocks noChangeShapeType="1"/>
            </p:cNvCxnSpPr>
            <p:nvPr/>
          </p:nvCxnSpPr>
          <p:spPr bwMode="auto">
            <a:xfrm flipH="1">
              <a:off x="5110231" y="2580743"/>
              <a:ext cx="815992" cy="66173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5" name="Straight Connector 318">
              <a:extLst>
                <a:ext uri="{FF2B5EF4-FFF2-40B4-BE49-F238E27FC236}">
                  <a16:creationId xmlns:a16="http://schemas.microsoft.com/office/drawing/2014/main" id="{CA146B08-44B4-4B7B-A5B4-9622A3DBF5B1}"/>
                </a:ext>
              </a:extLst>
            </p:cNvPr>
            <p:cNvCxnSpPr>
              <a:cxnSpLocks noChangeShapeType="1"/>
            </p:cNvCxnSpPr>
            <p:nvPr/>
          </p:nvCxnSpPr>
          <p:spPr bwMode="auto">
            <a:xfrm>
              <a:off x="4421116" y="2208207"/>
              <a:ext cx="504589" cy="1022153"/>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86" name="TextBox 39958">
              <a:extLst>
                <a:ext uri="{FF2B5EF4-FFF2-40B4-BE49-F238E27FC236}">
                  <a16:creationId xmlns:a16="http://schemas.microsoft.com/office/drawing/2014/main" id="{C66D273B-3201-442F-8141-847FFC1969AB}"/>
                </a:ext>
              </a:extLst>
            </p:cNvPr>
            <p:cNvSpPr txBox="1">
              <a:spLocks noChangeArrowheads="1"/>
            </p:cNvSpPr>
            <p:nvPr/>
          </p:nvSpPr>
          <p:spPr bwMode="auto">
            <a:xfrm>
              <a:off x="2651032" y="3313073"/>
              <a:ext cx="85851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主干</a:t>
              </a:r>
              <a:b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b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ISP</a:t>
              </a:r>
            </a:p>
          </p:txBody>
        </p:sp>
        <p:grpSp>
          <p:nvGrpSpPr>
            <p:cNvPr id="87" name="Group 133">
              <a:extLst>
                <a:ext uri="{FF2B5EF4-FFF2-40B4-BE49-F238E27FC236}">
                  <a16:creationId xmlns:a16="http://schemas.microsoft.com/office/drawing/2014/main" id="{68B57D50-0F5A-47AF-A44A-90F34288B39A}"/>
                </a:ext>
              </a:extLst>
            </p:cNvPr>
            <p:cNvGrpSpPr>
              <a:grpSpLocks/>
            </p:cNvGrpSpPr>
            <p:nvPr/>
          </p:nvGrpSpPr>
          <p:grpSpPr bwMode="auto">
            <a:xfrm>
              <a:off x="4927821" y="4004831"/>
              <a:ext cx="560815" cy="227786"/>
              <a:chOff x="2356" y="1300"/>
              <a:chExt cx="555" cy="194"/>
            </a:xfrm>
            <a:gradFill>
              <a:gsLst>
                <a:gs pos="0">
                  <a:srgbClr val="5BCCF6"/>
                </a:gs>
                <a:gs pos="100000">
                  <a:srgbClr val="009FF6"/>
                </a:gs>
              </a:gsLst>
              <a:lin ang="5400000" scaled="1"/>
            </a:gradFill>
          </p:grpSpPr>
          <p:sp>
            <p:nvSpPr>
              <p:cNvPr id="142" name="Oval 407">
                <a:extLst>
                  <a:ext uri="{FF2B5EF4-FFF2-40B4-BE49-F238E27FC236}">
                    <a16:creationId xmlns:a16="http://schemas.microsoft.com/office/drawing/2014/main" id="{85AB6B5C-5ECC-4D57-8E3A-B7E5B5E0C13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43" name="Rectangle 410">
                <a:extLst>
                  <a:ext uri="{FF2B5EF4-FFF2-40B4-BE49-F238E27FC236}">
                    <a16:creationId xmlns:a16="http://schemas.microsoft.com/office/drawing/2014/main" id="{8F317F08-1873-423C-8E8A-0527572A97D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44" name="Oval 411">
                <a:extLst>
                  <a:ext uri="{FF2B5EF4-FFF2-40B4-BE49-F238E27FC236}">
                    <a16:creationId xmlns:a16="http://schemas.microsoft.com/office/drawing/2014/main" id="{59C08CB4-0CBF-4328-BCF6-A1CF6D5945C0}"/>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45" name="Group 137">
                <a:extLst>
                  <a:ext uri="{FF2B5EF4-FFF2-40B4-BE49-F238E27FC236}">
                    <a16:creationId xmlns:a16="http://schemas.microsoft.com/office/drawing/2014/main" id="{910968CC-B20A-410C-8006-E7D71B9A47BA}"/>
                  </a:ext>
                </a:extLst>
              </p:cNvPr>
              <p:cNvGrpSpPr>
                <a:grpSpLocks/>
              </p:cNvGrpSpPr>
              <p:nvPr/>
            </p:nvGrpSpPr>
            <p:grpSpPr bwMode="auto">
              <a:xfrm>
                <a:off x="2468" y="1332"/>
                <a:ext cx="310" cy="60"/>
                <a:chOff x="2468" y="1332"/>
                <a:chExt cx="310" cy="60"/>
              </a:xfrm>
              <a:grpFill/>
            </p:grpSpPr>
            <p:sp>
              <p:nvSpPr>
                <p:cNvPr id="148" name="Freeform 138">
                  <a:extLst>
                    <a:ext uri="{FF2B5EF4-FFF2-40B4-BE49-F238E27FC236}">
                      <a16:creationId xmlns:a16="http://schemas.microsoft.com/office/drawing/2014/main" id="{2674D7D6-1D68-4E75-9005-0D555E2551A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49" name="Freeform 139">
                  <a:extLst>
                    <a:ext uri="{FF2B5EF4-FFF2-40B4-BE49-F238E27FC236}">
                      <a16:creationId xmlns:a16="http://schemas.microsoft.com/office/drawing/2014/main" id="{7534831E-90D1-414D-8DDA-18FC456A0FD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46" name="Line 140">
                <a:extLst>
                  <a:ext uri="{FF2B5EF4-FFF2-40B4-BE49-F238E27FC236}">
                    <a16:creationId xmlns:a16="http://schemas.microsoft.com/office/drawing/2014/main" id="{3DFAAA14-8FCD-4F10-AAF0-E26097F21C6E}"/>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47" name="Line 141">
                <a:extLst>
                  <a:ext uri="{FF2B5EF4-FFF2-40B4-BE49-F238E27FC236}">
                    <a16:creationId xmlns:a16="http://schemas.microsoft.com/office/drawing/2014/main" id="{6F8A974D-9E7A-4983-9BC3-86F7EB7608BA}"/>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88" name="Group 133">
              <a:extLst>
                <a:ext uri="{FF2B5EF4-FFF2-40B4-BE49-F238E27FC236}">
                  <a16:creationId xmlns:a16="http://schemas.microsoft.com/office/drawing/2014/main" id="{003FA025-9281-41D4-BB0F-7543D7B1F18C}"/>
                </a:ext>
              </a:extLst>
            </p:cNvPr>
            <p:cNvGrpSpPr>
              <a:grpSpLocks/>
            </p:cNvGrpSpPr>
            <p:nvPr/>
          </p:nvGrpSpPr>
          <p:grpSpPr bwMode="auto">
            <a:xfrm>
              <a:off x="4262989" y="3650618"/>
              <a:ext cx="560815" cy="227786"/>
              <a:chOff x="2356" y="1300"/>
              <a:chExt cx="555" cy="194"/>
            </a:xfrm>
            <a:gradFill>
              <a:gsLst>
                <a:gs pos="0">
                  <a:srgbClr val="5BCCF6"/>
                </a:gs>
                <a:gs pos="100000">
                  <a:srgbClr val="009FF6"/>
                </a:gs>
              </a:gsLst>
              <a:lin ang="5400000" scaled="1"/>
            </a:gradFill>
          </p:grpSpPr>
          <p:sp>
            <p:nvSpPr>
              <p:cNvPr id="134" name="Oval 407">
                <a:extLst>
                  <a:ext uri="{FF2B5EF4-FFF2-40B4-BE49-F238E27FC236}">
                    <a16:creationId xmlns:a16="http://schemas.microsoft.com/office/drawing/2014/main" id="{407CC650-6932-4A98-93BD-024CFA74A1B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35" name="Rectangle 410">
                <a:extLst>
                  <a:ext uri="{FF2B5EF4-FFF2-40B4-BE49-F238E27FC236}">
                    <a16:creationId xmlns:a16="http://schemas.microsoft.com/office/drawing/2014/main" id="{99F2C926-875B-4DFE-8FE3-2CA425850DA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36" name="Oval 411">
                <a:extLst>
                  <a:ext uri="{FF2B5EF4-FFF2-40B4-BE49-F238E27FC236}">
                    <a16:creationId xmlns:a16="http://schemas.microsoft.com/office/drawing/2014/main" id="{A347E628-B707-43D5-8DDF-EDBD8542E69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37" name="Group 137">
                <a:extLst>
                  <a:ext uri="{FF2B5EF4-FFF2-40B4-BE49-F238E27FC236}">
                    <a16:creationId xmlns:a16="http://schemas.microsoft.com/office/drawing/2014/main" id="{56AC06D5-A830-4F0C-ABE5-8737F0E5D767}"/>
                  </a:ext>
                </a:extLst>
              </p:cNvPr>
              <p:cNvGrpSpPr>
                <a:grpSpLocks/>
              </p:cNvGrpSpPr>
              <p:nvPr/>
            </p:nvGrpSpPr>
            <p:grpSpPr bwMode="auto">
              <a:xfrm>
                <a:off x="2468" y="1332"/>
                <a:ext cx="310" cy="60"/>
                <a:chOff x="2468" y="1332"/>
                <a:chExt cx="310" cy="60"/>
              </a:xfrm>
              <a:grpFill/>
            </p:grpSpPr>
            <p:sp>
              <p:nvSpPr>
                <p:cNvPr id="140" name="Freeform 138">
                  <a:extLst>
                    <a:ext uri="{FF2B5EF4-FFF2-40B4-BE49-F238E27FC236}">
                      <a16:creationId xmlns:a16="http://schemas.microsoft.com/office/drawing/2014/main" id="{3060B45E-CCAF-4BBE-852E-C6E21D630B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41" name="Freeform 139">
                  <a:extLst>
                    <a:ext uri="{FF2B5EF4-FFF2-40B4-BE49-F238E27FC236}">
                      <a16:creationId xmlns:a16="http://schemas.microsoft.com/office/drawing/2014/main" id="{0B53D0D2-E369-4829-B250-61CDFAA9A39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38" name="Line 140">
                <a:extLst>
                  <a:ext uri="{FF2B5EF4-FFF2-40B4-BE49-F238E27FC236}">
                    <a16:creationId xmlns:a16="http://schemas.microsoft.com/office/drawing/2014/main" id="{785751DC-E107-4AFC-9EB1-B025DED1C01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39" name="Line 141">
                <a:extLst>
                  <a:ext uri="{FF2B5EF4-FFF2-40B4-BE49-F238E27FC236}">
                    <a16:creationId xmlns:a16="http://schemas.microsoft.com/office/drawing/2014/main" id="{8977BF75-3493-490A-8C89-356160744665}"/>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89" name="Group 133">
              <a:extLst>
                <a:ext uri="{FF2B5EF4-FFF2-40B4-BE49-F238E27FC236}">
                  <a16:creationId xmlns:a16="http://schemas.microsoft.com/office/drawing/2014/main" id="{C6D21823-349D-4B27-8DA1-623B5E2D9049}"/>
                </a:ext>
              </a:extLst>
            </p:cNvPr>
            <p:cNvGrpSpPr>
              <a:grpSpLocks/>
            </p:cNvGrpSpPr>
            <p:nvPr/>
          </p:nvGrpSpPr>
          <p:grpSpPr bwMode="auto">
            <a:xfrm>
              <a:off x="4733466" y="3227315"/>
              <a:ext cx="560815" cy="227786"/>
              <a:chOff x="2356" y="1300"/>
              <a:chExt cx="555" cy="194"/>
            </a:xfrm>
            <a:gradFill>
              <a:gsLst>
                <a:gs pos="0">
                  <a:srgbClr val="5BCCF6"/>
                </a:gs>
                <a:gs pos="100000">
                  <a:srgbClr val="009FF6"/>
                </a:gs>
              </a:gsLst>
              <a:lin ang="5400000" scaled="1"/>
            </a:gradFill>
          </p:grpSpPr>
          <p:sp>
            <p:nvSpPr>
              <p:cNvPr id="126" name="Oval 407">
                <a:extLst>
                  <a:ext uri="{FF2B5EF4-FFF2-40B4-BE49-F238E27FC236}">
                    <a16:creationId xmlns:a16="http://schemas.microsoft.com/office/drawing/2014/main" id="{AD1A8404-89C3-4796-BFD9-22A4005C0F6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27" name="Rectangle 410">
                <a:extLst>
                  <a:ext uri="{FF2B5EF4-FFF2-40B4-BE49-F238E27FC236}">
                    <a16:creationId xmlns:a16="http://schemas.microsoft.com/office/drawing/2014/main" id="{4A818BCE-29A5-4A92-B7E6-51A036C849D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28" name="Oval 411">
                <a:extLst>
                  <a:ext uri="{FF2B5EF4-FFF2-40B4-BE49-F238E27FC236}">
                    <a16:creationId xmlns:a16="http://schemas.microsoft.com/office/drawing/2014/main" id="{53F1EE1B-C601-438D-80DF-668AE0CCB38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29" name="Group 137">
                <a:extLst>
                  <a:ext uri="{FF2B5EF4-FFF2-40B4-BE49-F238E27FC236}">
                    <a16:creationId xmlns:a16="http://schemas.microsoft.com/office/drawing/2014/main" id="{34B939C1-3DD4-49B3-BBE2-A2883DCAE798}"/>
                  </a:ext>
                </a:extLst>
              </p:cNvPr>
              <p:cNvGrpSpPr>
                <a:grpSpLocks/>
              </p:cNvGrpSpPr>
              <p:nvPr/>
            </p:nvGrpSpPr>
            <p:grpSpPr bwMode="auto">
              <a:xfrm>
                <a:off x="2468" y="1332"/>
                <a:ext cx="310" cy="60"/>
                <a:chOff x="2468" y="1332"/>
                <a:chExt cx="310" cy="60"/>
              </a:xfrm>
              <a:grpFill/>
            </p:grpSpPr>
            <p:sp>
              <p:nvSpPr>
                <p:cNvPr id="132" name="Freeform 138">
                  <a:extLst>
                    <a:ext uri="{FF2B5EF4-FFF2-40B4-BE49-F238E27FC236}">
                      <a16:creationId xmlns:a16="http://schemas.microsoft.com/office/drawing/2014/main" id="{961041FA-F86D-42CF-BCD5-154A4D7CDB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33" name="Freeform 139">
                  <a:extLst>
                    <a:ext uri="{FF2B5EF4-FFF2-40B4-BE49-F238E27FC236}">
                      <a16:creationId xmlns:a16="http://schemas.microsoft.com/office/drawing/2014/main" id="{86629636-67B8-46A4-AF04-7AAEC126768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30" name="Line 140">
                <a:extLst>
                  <a:ext uri="{FF2B5EF4-FFF2-40B4-BE49-F238E27FC236}">
                    <a16:creationId xmlns:a16="http://schemas.microsoft.com/office/drawing/2014/main" id="{4B35AD8C-44B2-4C1E-A8DD-EA7C0411DB9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31" name="Line 141">
                <a:extLst>
                  <a:ext uri="{FF2B5EF4-FFF2-40B4-BE49-F238E27FC236}">
                    <a16:creationId xmlns:a16="http://schemas.microsoft.com/office/drawing/2014/main" id="{BB5E9635-C436-44F0-B58A-BF8E7410AB94}"/>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90" name="Group 133">
              <a:extLst>
                <a:ext uri="{FF2B5EF4-FFF2-40B4-BE49-F238E27FC236}">
                  <a16:creationId xmlns:a16="http://schemas.microsoft.com/office/drawing/2014/main" id="{67D6B3D2-3FBB-4757-BAF7-28DCAD9EB0D8}"/>
                </a:ext>
              </a:extLst>
            </p:cNvPr>
            <p:cNvGrpSpPr>
              <a:grpSpLocks/>
            </p:cNvGrpSpPr>
            <p:nvPr/>
          </p:nvGrpSpPr>
          <p:grpSpPr bwMode="auto">
            <a:xfrm>
              <a:off x="3723650" y="3387581"/>
              <a:ext cx="560815" cy="227786"/>
              <a:chOff x="2356" y="1300"/>
              <a:chExt cx="555" cy="194"/>
            </a:xfrm>
            <a:gradFill>
              <a:gsLst>
                <a:gs pos="0">
                  <a:srgbClr val="5BCCF6"/>
                </a:gs>
                <a:gs pos="100000">
                  <a:srgbClr val="009FF6"/>
                </a:gs>
              </a:gsLst>
              <a:lin ang="5400000" scaled="1"/>
            </a:gradFill>
          </p:grpSpPr>
          <p:sp>
            <p:nvSpPr>
              <p:cNvPr id="118" name="Oval 407">
                <a:extLst>
                  <a:ext uri="{FF2B5EF4-FFF2-40B4-BE49-F238E27FC236}">
                    <a16:creationId xmlns:a16="http://schemas.microsoft.com/office/drawing/2014/main" id="{184C4362-BFA5-43F9-9F33-EC70C4DFDB4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19" name="Rectangle 410">
                <a:extLst>
                  <a:ext uri="{FF2B5EF4-FFF2-40B4-BE49-F238E27FC236}">
                    <a16:creationId xmlns:a16="http://schemas.microsoft.com/office/drawing/2014/main" id="{59BAC388-B99D-45D2-AA36-9C2C40E3550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20" name="Oval 411">
                <a:extLst>
                  <a:ext uri="{FF2B5EF4-FFF2-40B4-BE49-F238E27FC236}">
                    <a16:creationId xmlns:a16="http://schemas.microsoft.com/office/drawing/2014/main" id="{533AA75F-EC69-4985-8FE1-FF666994D251}"/>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21" name="Group 137">
                <a:extLst>
                  <a:ext uri="{FF2B5EF4-FFF2-40B4-BE49-F238E27FC236}">
                    <a16:creationId xmlns:a16="http://schemas.microsoft.com/office/drawing/2014/main" id="{899A81FE-7A60-4639-BBC1-17C064A4275B}"/>
                  </a:ext>
                </a:extLst>
              </p:cNvPr>
              <p:cNvGrpSpPr>
                <a:grpSpLocks/>
              </p:cNvGrpSpPr>
              <p:nvPr/>
            </p:nvGrpSpPr>
            <p:grpSpPr bwMode="auto">
              <a:xfrm>
                <a:off x="2468" y="1332"/>
                <a:ext cx="310" cy="60"/>
                <a:chOff x="2468" y="1332"/>
                <a:chExt cx="310" cy="60"/>
              </a:xfrm>
              <a:grpFill/>
            </p:grpSpPr>
            <p:sp>
              <p:nvSpPr>
                <p:cNvPr id="124" name="Freeform 138">
                  <a:extLst>
                    <a:ext uri="{FF2B5EF4-FFF2-40B4-BE49-F238E27FC236}">
                      <a16:creationId xmlns:a16="http://schemas.microsoft.com/office/drawing/2014/main" id="{79964FFC-3EC9-488D-B3DD-175C2A4E3A3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25" name="Freeform 139">
                  <a:extLst>
                    <a:ext uri="{FF2B5EF4-FFF2-40B4-BE49-F238E27FC236}">
                      <a16:creationId xmlns:a16="http://schemas.microsoft.com/office/drawing/2014/main" id="{F60486BD-EFEB-4DD6-9E55-97A35CD740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22" name="Line 140">
                <a:extLst>
                  <a:ext uri="{FF2B5EF4-FFF2-40B4-BE49-F238E27FC236}">
                    <a16:creationId xmlns:a16="http://schemas.microsoft.com/office/drawing/2014/main" id="{CED5FBEB-A933-4A57-8226-DE5E42724EDE}"/>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23" name="Line 141">
                <a:extLst>
                  <a:ext uri="{FF2B5EF4-FFF2-40B4-BE49-F238E27FC236}">
                    <a16:creationId xmlns:a16="http://schemas.microsoft.com/office/drawing/2014/main" id="{C39459D2-C211-431E-8F5E-93D77DD16C8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91" name="Group 133">
              <a:extLst>
                <a:ext uri="{FF2B5EF4-FFF2-40B4-BE49-F238E27FC236}">
                  <a16:creationId xmlns:a16="http://schemas.microsoft.com/office/drawing/2014/main" id="{E55C794A-57AA-44DF-ACF8-FCAB1620DE64}"/>
                </a:ext>
              </a:extLst>
            </p:cNvPr>
            <p:cNvGrpSpPr>
              <a:grpSpLocks/>
            </p:cNvGrpSpPr>
            <p:nvPr/>
          </p:nvGrpSpPr>
          <p:grpSpPr bwMode="auto">
            <a:xfrm>
              <a:off x="3459930" y="3750621"/>
              <a:ext cx="560815" cy="227786"/>
              <a:chOff x="2356" y="1300"/>
              <a:chExt cx="555" cy="194"/>
            </a:xfrm>
            <a:gradFill>
              <a:gsLst>
                <a:gs pos="0">
                  <a:srgbClr val="5BCCF6"/>
                </a:gs>
                <a:gs pos="100000">
                  <a:srgbClr val="009FF6"/>
                </a:gs>
              </a:gsLst>
              <a:lin ang="5400000" scaled="1"/>
            </a:gradFill>
          </p:grpSpPr>
          <p:sp>
            <p:nvSpPr>
              <p:cNvPr id="110" name="Oval 407">
                <a:extLst>
                  <a:ext uri="{FF2B5EF4-FFF2-40B4-BE49-F238E27FC236}">
                    <a16:creationId xmlns:a16="http://schemas.microsoft.com/office/drawing/2014/main" id="{4E9E91E3-3A36-4AED-B1A3-2C2938DAEFB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11" name="Rectangle 410">
                <a:extLst>
                  <a:ext uri="{FF2B5EF4-FFF2-40B4-BE49-F238E27FC236}">
                    <a16:creationId xmlns:a16="http://schemas.microsoft.com/office/drawing/2014/main" id="{240EB8F5-BBD3-4EE7-9CD9-D3475891698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12" name="Oval 411">
                <a:extLst>
                  <a:ext uri="{FF2B5EF4-FFF2-40B4-BE49-F238E27FC236}">
                    <a16:creationId xmlns:a16="http://schemas.microsoft.com/office/drawing/2014/main" id="{6E27FB41-C6C2-4BCE-A755-338D6476AD5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13" name="Group 137">
                <a:extLst>
                  <a:ext uri="{FF2B5EF4-FFF2-40B4-BE49-F238E27FC236}">
                    <a16:creationId xmlns:a16="http://schemas.microsoft.com/office/drawing/2014/main" id="{016B6CA5-BF7A-44D4-A31F-FD072A055D5B}"/>
                  </a:ext>
                </a:extLst>
              </p:cNvPr>
              <p:cNvGrpSpPr>
                <a:grpSpLocks/>
              </p:cNvGrpSpPr>
              <p:nvPr/>
            </p:nvGrpSpPr>
            <p:grpSpPr bwMode="auto">
              <a:xfrm>
                <a:off x="2468" y="1332"/>
                <a:ext cx="310" cy="60"/>
                <a:chOff x="2468" y="1332"/>
                <a:chExt cx="310" cy="60"/>
              </a:xfrm>
              <a:grpFill/>
            </p:grpSpPr>
            <p:sp>
              <p:nvSpPr>
                <p:cNvPr id="116" name="Freeform 138">
                  <a:extLst>
                    <a:ext uri="{FF2B5EF4-FFF2-40B4-BE49-F238E27FC236}">
                      <a16:creationId xmlns:a16="http://schemas.microsoft.com/office/drawing/2014/main" id="{5615C7EC-8D51-433B-87E0-D75F7A43B19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17" name="Freeform 139">
                  <a:extLst>
                    <a:ext uri="{FF2B5EF4-FFF2-40B4-BE49-F238E27FC236}">
                      <a16:creationId xmlns:a16="http://schemas.microsoft.com/office/drawing/2014/main" id="{A79FDDDC-9275-4968-8BE2-AA8E1FDFF25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14" name="Line 140">
                <a:extLst>
                  <a:ext uri="{FF2B5EF4-FFF2-40B4-BE49-F238E27FC236}">
                    <a16:creationId xmlns:a16="http://schemas.microsoft.com/office/drawing/2014/main" id="{89705656-C3DC-42C1-94A1-E0CAB87AEB0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15" name="Line 141">
                <a:extLst>
                  <a:ext uri="{FF2B5EF4-FFF2-40B4-BE49-F238E27FC236}">
                    <a16:creationId xmlns:a16="http://schemas.microsoft.com/office/drawing/2014/main" id="{5623B39D-C5AB-4F26-9FD2-447DA4E0543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92" name="Group 133">
              <a:extLst>
                <a:ext uri="{FF2B5EF4-FFF2-40B4-BE49-F238E27FC236}">
                  <a16:creationId xmlns:a16="http://schemas.microsoft.com/office/drawing/2014/main" id="{5588DC03-8E8D-4F13-85E5-30B9FED63E2F}"/>
                </a:ext>
              </a:extLst>
            </p:cNvPr>
            <p:cNvGrpSpPr>
              <a:grpSpLocks/>
            </p:cNvGrpSpPr>
            <p:nvPr/>
          </p:nvGrpSpPr>
          <p:grpSpPr bwMode="auto">
            <a:xfrm>
              <a:off x="2844657" y="4052429"/>
              <a:ext cx="560815" cy="227786"/>
              <a:chOff x="2356" y="1300"/>
              <a:chExt cx="555" cy="194"/>
            </a:xfrm>
            <a:gradFill>
              <a:gsLst>
                <a:gs pos="0">
                  <a:srgbClr val="5BCCF6"/>
                </a:gs>
                <a:gs pos="100000">
                  <a:srgbClr val="009FF6"/>
                </a:gs>
              </a:gsLst>
              <a:lin ang="5400000" scaled="1"/>
            </a:gradFill>
          </p:grpSpPr>
          <p:sp>
            <p:nvSpPr>
              <p:cNvPr id="102" name="Oval 407">
                <a:extLst>
                  <a:ext uri="{FF2B5EF4-FFF2-40B4-BE49-F238E27FC236}">
                    <a16:creationId xmlns:a16="http://schemas.microsoft.com/office/drawing/2014/main" id="{1AE45A97-3C20-4528-8977-07AF4846B765}"/>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03" name="Rectangle 410">
                <a:extLst>
                  <a:ext uri="{FF2B5EF4-FFF2-40B4-BE49-F238E27FC236}">
                    <a16:creationId xmlns:a16="http://schemas.microsoft.com/office/drawing/2014/main" id="{0902A448-3B74-4C42-B4F5-26A24E80250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04" name="Oval 411">
                <a:extLst>
                  <a:ext uri="{FF2B5EF4-FFF2-40B4-BE49-F238E27FC236}">
                    <a16:creationId xmlns:a16="http://schemas.microsoft.com/office/drawing/2014/main" id="{52BC1B8F-9369-4E29-987B-82CF29A7D14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05" name="Group 137">
                <a:extLst>
                  <a:ext uri="{FF2B5EF4-FFF2-40B4-BE49-F238E27FC236}">
                    <a16:creationId xmlns:a16="http://schemas.microsoft.com/office/drawing/2014/main" id="{112E656A-DB54-4DE2-A2E0-142B3C2C02E6}"/>
                  </a:ext>
                </a:extLst>
              </p:cNvPr>
              <p:cNvGrpSpPr>
                <a:grpSpLocks/>
              </p:cNvGrpSpPr>
              <p:nvPr/>
            </p:nvGrpSpPr>
            <p:grpSpPr bwMode="auto">
              <a:xfrm>
                <a:off x="2468" y="1332"/>
                <a:ext cx="310" cy="60"/>
                <a:chOff x="2468" y="1332"/>
                <a:chExt cx="310" cy="60"/>
              </a:xfrm>
              <a:grpFill/>
            </p:grpSpPr>
            <p:sp>
              <p:nvSpPr>
                <p:cNvPr id="108" name="Freeform 138">
                  <a:extLst>
                    <a:ext uri="{FF2B5EF4-FFF2-40B4-BE49-F238E27FC236}">
                      <a16:creationId xmlns:a16="http://schemas.microsoft.com/office/drawing/2014/main" id="{B706CAEA-7B4F-450F-AF57-C9EBCB029AF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09" name="Freeform 139">
                  <a:extLst>
                    <a:ext uri="{FF2B5EF4-FFF2-40B4-BE49-F238E27FC236}">
                      <a16:creationId xmlns:a16="http://schemas.microsoft.com/office/drawing/2014/main" id="{F0675C1E-5E60-475A-A210-A64335F93F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06" name="Line 140">
                <a:extLst>
                  <a:ext uri="{FF2B5EF4-FFF2-40B4-BE49-F238E27FC236}">
                    <a16:creationId xmlns:a16="http://schemas.microsoft.com/office/drawing/2014/main" id="{EA4B7295-2987-4B20-9D9A-3E0E8469FC63}"/>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07" name="Line 141">
                <a:extLst>
                  <a:ext uri="{FF2B5EF4-FFF2-40B4-BE49-F238E27FC236}">
                    <a16:creationId xmlns:a16="http://schemas.microsoft.com/office/drawing/2014/main" id="{4024105A-4E68-4F73-A222-B06860A9002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93" name="Group 133">
              <a:extLst>
                <a:ext uri="{FF2B5EF4-FFF2-40B4-BE49-F238E27FC236}">
                  <a16:creationId xmlns:a16="http://schemas.microsoft.com/office/drawing/2014/main" id="{B43BF4DF-C303-4FAC-90DA-EA49C1E82C3B}"/>
                </a:ext>
              </a:extLst>
            </p:cNvPr>
            <p:cNvGrpSpPr>
              <a:grpSpLocks/>
            </p:cNvGrpSpPr>
            <p:nvPr/>
          </p:nvGrpSpPr>
          <p:grpSpPr bwMode="auto">
            <a:xfrm>
              <a:off x="3194915" y="3067150"/>
              <a:ext cx="560815" cy="227786"/>
              <a:chOff x="2356" y="1300"/>
              <a:chExt cx="555" cy="194"/>
            </a:xfrm>
            <a:gradFill>
              <a:gsLst>
                <a:gs pos="0">
                  <a:srgbClr val="5BCCF6"/>
                </a:gs>
                <a:gs pos="100000">
                  <a:srgbClr val="009FF6"/>
                </a:gs>
              </a:gsLst>
              <a:lin ang="5400000" scaled="1"/>
            </a:gradFill>
          </p:grpSpPr>
          <p:sp>
            <p:nvSpPr>
              <p:cNvPr id="94" name="Oval 407">
                <a:extLst>
                  <a:ext uri="{FF2B5EF4-FFF2-40B4-BE49-F238E27FC236}">
                    <a16:creationId xmlns:a16="http://schemas.microsoft.com/office/drawing/2014/main" id="{C9F9B2C9-3E51-45C0-AA1A-14448139BD7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95" name="Rectangle 410">
                <a:extLst>
                  <a:ext uri="{FF2B5EF4-FFF2-40B4-BE49-F238E27FC236}">
                    <a16:creationId xmlns:a16="http://schemas.microsoft.com/office/drawing/2014/main" id="{8C3AFF35-4BE6-4EEB-B3D9-E0837EA5F09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96" name="Oval 411">
                <a:extLst>
                  <a:ext uri="{FF2B5EF4-FFF2-40B4-BE49-F238E27FC236}">
                    <a16:creationId xmlns:a16="http://schemas.microsoft.com/office/drawing/2014/main" id="{1392AF5B-278E-475B-984E-184023A7278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97" name="Group 137">
                <a:extLst>
                  <a:ext uri="{FF2B5EF4-FFF2-40B4-BE49-F238E27FC236}">
                    <a16:creationId xmlns:a16="http://schemas.microsoft.com/office/drawing/2014/main" id="{6084D96F-EDF1-47E8-83F4-4FFBCE885119}"/>
                  </a:ext>
                </a:extLst>
              </p:cNvPr>
              <p:cNvGrpSpPr>
                <a:grpSpLocks/>
              </p:cNvGrpSpPr>
              <p:nvPr/>
            </p:nvGrpSpPr>
            <p:grpSpPr bwMode="auto">
              <a:xfrm>
                <a:off x="2468" y="1332"/>
                <a:ext cx="310" cy="60"/>
                <a:chOff x="2468" y="1332"/>
                <a:chExt cx="310" cy="60"/>
              </a:xfrm>
              <a:grpFill/>
            </p:grpSpPr>
            <p:sp>
              <p:nvSpPr>
                <p:cNvPr id="100" name="Freeform 138">
                  <a:extLst>
                    <a:ext uri="{FF2B5EF4-FFF2-40B4-BE49-F238E27FC236}">
                      <a16:creationId xmlns:a16="http://schemas.microsoft.com/office/drawing/2014/main" id="{A43E392F-3257-4EBF-A18E-64EDD6129FB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01" name="Freeform 139">
                  <a:extLst>
                    <a:ext uri="{FF2B5EF4-FFF2-40B4-BE49-F238E27FC236}">
                      <a16:creationId xmlns:a16="http://schemas.microsoft.com/office/drawing/2014/main" id="{79630C1B-19F5-4BE8-B419-837C01E424C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98" name="Line 140">
                <a:extLst>
                  <a:ext uri="{FF2B5EF4-FFF2-40B4-BE49-F238E27FC236}">
                    <a16:creationId xmlns:a16="http://schemas.microsoft.com/office/drawing/2014/main" id="{66BABC9A-71F9-437B-B369-5C71CF59DFA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99" name="Line 141">
                <a:extLst>
                  <a:ext uri="{FF2B5EF4-FFF2-40B4-BE49-F238E27FC236}">
                    <a16:creationId xmlns:a16="http://schemas.microsoft.com/office/drawing/2014/main" id="{333493CD-916A-4ABF-9B95-27EC8B857ED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spTree>
    <p:extLst>
      <p:ext uri="{BB962C8B-B14F-4D97-AF65-F5344CB8AC3E}">
        <p14:creationId xmlns:p14="http://schemas.microsoft.com/office/powerpoint/2010/main" val="36286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76438-9EC6-4BBF-B7EB-58B5DAE4A6DE}"/>
              </a:ext>
            </a:extLst>
          </p:cNvPr>
          <p:cNvSpPr>
            <a:spLocks noGrp="1"/>
          </p:cNvSpPr>
          <p:nvPr>
            <p:ph type="title"/>
          </p:nvPr>
        </p:nvSpPr>
        <p:spPr/>
        <p:txBody>
          <a:bodyPr/>
          <a:lstStyle/>
          <a:p>
            <a:r>
              <a:rPr lang="zh-CN" altLang="en-US" dirty="0"/>
              <a:t>反垄断的需要，存在多个主干网络</a:t>
            </a:r>
          </a:p>
        </p:txBody>
      </p:sp>
      <p:grpSp>
        <p:nvGrpSpPr>
          <p:cNvPr id="158" name="Group 5">
            <a:extLst>
              <a:ext uri="{FF2B5EF4-FFF2-40B4-BE49-F238E27FC236}">
                <a16:creationId xmlns:a16="http://schemas.microsoft.com/office/drawing/2014/main" id="{A3536754-0504-44D3-8ACE-4C9983A28301}"/>
              </a:ext>
            </a:extLst>
          </p:cNvPr>
          <p:cNvGrpSpPr>
            <a:grpSpLocks/>
          </p:cNvGrpSpPr>
          <p:nvPr/>
        </p:nvGrpSpPr>
        <p:grpSpPr bwMode="auto">
          <a:xfrm>
            <a:off x="2148670" y="2241319"/>
            <a:ext cx="7539101" cy="4032563"/>
            <a:chOff x="228342" y="1979094"/>
            <a:chExt cx="8380030" cy="4483314"/>
          </a:xfrm>
        </p:grpSpPr>
        <p:grpSp>
          <p:nvGrpSpPr>
            <p:cNvPr id="159" name="Group 2">
              <a:extLst>
                <a:ext uri="{FF2B5EF4-FFF2-40B4-BE49-F238E27FC236}">
                  <a16:creationId xmlns:a16="http://schemas.microsoft.com/office/drawing/2014/main" id="{606F7C79-EA22-4423-A60A-F1D4E51DCE68}"/>
                </a:ext>
              </a:extLst>
            </p:cNvPr>
            <p:cNvGrpSpPr>
              <a:grpSpLocks/>
            </p:cNvGrpSpPr>
            <p:nvPr/>
          </p:nvGrpSpPr>
          <p:grpSpPr bwMode="auto">
            <a:xfrm>
              <a:off x="1529396" y="2290412"/>
              <a:ext cx="663820" cy="425496"/>
              <a:chOff x="3053396" y="4297012"/>
              <a:chExt cx="663820" cy="425496"/>
            </a:xfrm>
          </p:grpSpPr>
          <p:sp>
            <p:nvSpPr>
              <p:cNvPr id="211" name="Freeform 84">
                <a:extLst>
                  <a:ext uri="{FF2B5EF4-FFF2-40B4-BE49-F238E27FC236}">
                    <a16:creationId xmlns:a16="http://schemas.microsoft.com/office/drawing/2014/main" id="{EA8C233E-AF07-47BB-A782-876E99EDB77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12" name="TextBox 1">
                <a:extLst>
                  <a:ext uri="{FF2B5EF4-FFF2-40B4-BE49-F238E27FC236}">
                    <a16:creationId xmlns:a16="http://schemas.microsoft.com/office/drawing/2014/main" id="{2F4E9B2C-0565-4BAF-AF58-2803844C4115}"/>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0" name="Group 131">
              <a:extLst>
                <a:ext uri="{FF2B5EF4-FFF2-40B4-BE49-F238E27FC236}">
                  <a16:creationId xmlns:a16="http://schemas.microsoft.com/office/drawing/2014/main" id="{44CA39CB-E93A-4B6B-89AF-5CCAA126699E}"/>
                </a:ext>
              </a:extLst>
            </p:cNvPr>
            <p:cNvGrpSpPr>
              <a:grpSpLocks/>
            </p:cNvGrpSpPr>
            <p:nvPr/>
          </p:nvGrpSpPr>
          <p:grpSpPr bwMode="auto">
            <a:xfrm>
              <a:off x="373696" y="3090162"/>
              <a:ext cx="665541" cy="425846"/>
              <a:chOff x="3053396" y="4296662"/>
              <a:chExt cx="665541" cy="425846"/>
            </a:xfrm>
          </p:grpSpPr>
          <p:sp>
            <p:nvSpPr>
              <p:cNvPr id="209" name="Freeform 84">
                <a:extLst>
                  <a:ext uri="{FF2B5EF4-FFF2-40B4-BE49-F238E27FC236}">
                    <a16:creationId xmlns:a16="http://schemas.microsoft.com/office/drawing/2014/main" id="{479E2643-C4EF-464C-A1F5-7C585E23B1C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10" name="TextBox 133">
                <a:extLst>
                  <a:ext uri="{FF2B5EF4-FFF2-40B4-BE49-F238E27FC236}">
                    <a16:creationId xmlns:a16="http://schemas.microsoft.com/office/drawing/2014/main" id="{2351EE58-43FB-48A2-95AD-C8AFAC490136}"/>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1" name="Group 135">
              <a:extLst>
                <a:ext uri="{FF2B5EF4-FFF2-40B4-BE49-F238E27FC236}">
                  <a16:creationId xmlns:a16="http://schemas.microsoft.com/office/drawing/2014/main" id="{FDEFA5C9-F2C7-41B1-AAA7-279868B22C70}"/>
                </a:ext>
              </a:extLst>
            </p:cNvPr>
            <p:cNvGrpSpPr>
              <a:grpSpLocks/>
            </p:cNvGrpSpPr>
            <p:nvPr/>
          </p:nvGrpSpPr>
          <p:grpSpPr bwMode="auto">
            <a:xfrm>
              <a:off x="6037896" y="2546071"/>
              <a:ext cx="658352" cy="423837"/>
              <a:chOff x="3053396" y="4298671"/>
              <a:chExt cx="658352" cy="423837"/>
            </a:xfrm>
          </p:grpSpPr>
          <p:sp>
            <p:nvSpPr>
              <p:cNvPr id="207" name="Freeform 84">
                <a:extLst>
                  <a:ext uri="{FF2B5EF4-FFF2-40B4-BE49-F238E27FC236}">
                    <a16:creationId xmlns:a16="http://schemas.microsoft.com/office/drawing/2014/main" id="{B250315D-8377-488E-A97D-87908A6027E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08" name="TextBox 137">
                <a:extLst>
                  <a:ext uri="{FF2B5EF4-FFF2-40B4-BE49-F238E27FC236}">
                    <a16:creationId xmlns:a16="http://schemas.microsoft.com/office/drawing/2014/main" id="{6B362C7B-5D7B-4E8A-BE9A-209ED9B48C59}"/>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2" name="Group 138">
              <a:extLst>
                <a:ext uri="{FF2B5EF4-FFF2-40B4-BE49-F238E27FC236}">
                  <a16:creationId xmlns:a16="http://schemas.microsoft.com/office/drawing/2014/main" id="{28E33E1E-D14A-4C75-A406-2208267B2BF8}"/>
                </a:ext>
              </a:extLst>
            </p:cNvPr>
            <p:cNvGrpSpPr>
              <a:grpSpLocks/>
            </p:cNvGrpSpPr>
            <p:nvPr/>
          </p:nvGrpSpPr>
          <p:grpSpPr bwMode="auto">
            <a:xfrm>
              <a:off x="945196" y="5397743"/>
              <a:ext cx="669632" cy="429665"/>
              <a:chOff x="3053396" y="4292843"/>
              <a:chExt cx="669632" cy="429665"/>
            </a:xfrm>
          </p:grpSpPr>
          <p:sp>
            <p:nvSpPr>
              <p:cNvPr id="205" name="Freeform 84">
                <a:extLst>
                  <a:ext uri="{FF2B5EF4-FFF2-40B4-BE49-F238E27FC236}">
                    <a16:creationId xmlns:a16="http://schemas.microsoft.com/office/drawing/2014/main" id="{D5533273-8B8F-4DDD-830C-37732B82B3B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06" name="TextBox 140">
                <a:extLst>
                  <a:ext uri="{FF2B5EF4-FFF2-40B4-BE49-F238E27FC236}">
                    <a16:creationId xmlns:a16="http://schemas.microsoft.com/office/drawing/2014/main" id="{19B53858-4725-4780-8BE3-FA9C46B1B037}"/>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3" name="Group 141">
              <a:extLst>
                <a:ext uri="{FF2B5EF4-FFF2-40B4-BE49-F238E27FC236}">
                  <a16:creationId xmlns:a16="http://schemas.microsoft.com/office/drawing/2014/main" id="{3723F9FD-D619-4E50-9011-8B74C0B04416}"/>
                </a:ext>
              </a:extLst>
            </p:cNvPr>
            <p:cNvGrpSpPr>
              <a:grpSpLocks/>
            </p:cNvGrpSpPr>
            <p:nvPr/>
          </p:nvGrpSpPr>
          <p:grpSpPr bwMode="auto">
            <a:xfrm>
              <a:off x="526096" y="4779827"/>
              <a:ext cx="669210" cy="425281"/>
              <a:chOff x="3053396" y="4297227"/>
              <a:chExt cx="669210" cy="425281"/>
            </a:xfrm>
          </p:grpSpPr>
          <p:sp>
            <p:nvSpPr>
              <p:cNvPr id="203" name="Freeform 84">
                <a:extLst>
                  <a:ext uri="{FF2B5EF4-FFF2-40B4-BE49-F238E27FC236}">
                    <a16:creationId xmlns:a16="http://schemas.microsoft.com/office/drawing/2014/main" id="{C905AA86-39B4-4446-8237-3FC458EEC3A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04" name="TextBox 143">
                <a:extLst>
                  <a:ext uri="{FF2B5EF4-FFF2-40B4-BE49-F238E27FC236}">
                    <a16:creationId xmlns:a16="http://schemas.microsoft.com/office/drawing/2014/main" id="{F678A0D4-DF9E-437E-82DA-F0A7EB80B252}"/>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4" name="Group 144">
              <a:extLst>
                <a:ext uri="{FF2B5EF4-FFF2-40B4-BE49-F238E27FC236}">
                  <a16:creationId xmlns:a16="http://schemas.microsoft.com/office/drawing/2014/main" id="{A3D59267-09E4-4B64-9185-99151BE44C9C}"/>
                </a:ext>
              </a:extLst>
            </p:cNvPr>
            <p:cNvGrpSpPr>
              <a:grpSpLocks/>
            </p:cNvGrpSpPr>
            <p:nvPr/>
          </p:nvGrpSpPr>
          <p:grpSpPr bwMode="auto">
            <a:xfrm>
              <a:off x="297496" y="4115906"/>
              <a:ext cx="665700" cy="428802"/>
              <a:chOff x="3053396" y="4293706"/>
              <a:chExt cx="665700" cy="428802"/>
            </a:xfrm>
          </p:grpSpPr>
          <p:sp>
            <p:nvSpPr>
              <p:cNvPr id="201" name="Freeform 84">
                <a:extLst>
                  <a:ext uri="{FF2B5EF4-FFF2-40B4-BE49-F238E27FC236}">
                    <a16:creationId xmlns:a16="http://schemas.microsoft.com/office/drawing/2014/main" id="{38DD1709-3025-4235-B8FF-2270D97F8E3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02" name="TextBox 146">
                <a:extLst>
                  <a:ext uri="{FF2B5EF4-FFF2-40B4-BE49-F238E27FC236}">
                    <a16:creationId xmlns:a16="http://schemas.microsoft.com/office/drawing/2014/main" id="{F1CC64BC-76C8-4F32-A6E2-96840B1554C3}"/>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5" name="Group 147">
              <a:extLst>
                <a:ext uri="{FF2B5EF4-FFF2-40B4-BE49-F238E27FC236}">
                  <a16:creationId xmlns:a16="http://schemas.microsoft.com/office/drawing/2014/main" id="{A21451CE-1CD9-4457-A132-A0CEEAAB7944}"/>
                </a:ext>
              </a:extLst>
            </p:cNvPr>
            <p:cNvGrpSpPr>
              <a:grpSpLocks/>
            </p:cNvGrpSpPr>
            <p:nvPr/>
          </p:nvGrpSpPr>
          <p:grpSpPr bwMode="auto">
            <a:xfrm>
              <a:off x="6787196" y="2974253"/>
              <a:ext cx="665179" cy="427455"/>
              <a:chOff x="3053396" y="4295053"/>
              <a:chExt cx="665179" cy="427455"/>
            </a:xfrm>
          </p:grpSpPr>
          <p:sp>
            <p:nvSpPr>
              <p:cNvPr id="199" name="Freeform 84">
                <a:extLst>
                  <a:ext uri="{FF2B5EF4-FFF2-40B4-BE49-F238E27FC236}">
                    <a16:creationId xmlns:a16="http://schemas.microsoft.com/office/drawing/2014/main" id="{7B22986E-16AF-47DF-906C-BFF68FB81D14}"/>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00" name="TextBox 149">
                <a:extLst>
                  <a:ext uri="{FF2B5EF4-FFF2-40B4-BE49-F238E27FC236}">
                    <a16:creationId xmlns:a16="http://schemas.microsoft.com/office/drawing/2014/main" id="{651C865C-FBA4-41B4-B983-6B93B9BA6278}"/>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6" name="Group 150">
              <a:extLst>
                <a:ext uri="{FF2B5EF4-FFF2-40B4-BE49-F238E27FC236}">
                  <a16:creationId xmlns:a16="http://schemas.microsoft.com/office/drawing/2014/main" id="{EA2BA617-C412-4FAD-9757-1898CFB9B691}"/>
                </a:ext>
              </a:extLst>
            </p:cNvPr>
            <p:cNvGrpSpPr>
              <a:grpSpLocks/>
            </p:cNvGrpSpPr>
            <p:nvPr/>
          </p:nvGrpSpPr>
          <p:grpSpPr bwMode="auto">
            <a:xfrm>
              <a:off x="3129596" y="2048296"/>
              <a:ext cx="667074" cy="426312"/>
              <a:chOff x="3053396" y="4296196"/>
              <a:chExt cx="667074" cy="426312"/>
            </a:xfrm>
          </p:grpSpPr>
          <p:sp>
            <p:nvSpPr>
              <p:cNvPr id="197" name="Freeform 84">
                <a:extLst>
                  <a:ext uri="{FF2B5EF4-FFF2-40B4-BE49-F238E27FC236}">
                    <a16:creationId xmlns:a16="http://schemas.microsoft.com/office/drawing/2014/main" id="{8AA02C9F-1E12-421D-96E9-DD064EEAFD5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98" name="TextBox 152">
                <a:extLst>
                  <a:ext uri="{FF2B5EF4-FFF2-40B4-BE49-F238E27FC236}">
                    <a16:creationId xmlns:a16="http://schemas.microsoft.com/office/drawing/2014/main" id="{A592B050-4FC5-4ADD-9051-A83A2A83E9F6}"/>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7" name="Group 153">
              <a:extLst>
                <a:ext uri="{FF2B5EF4-FFF2-40B4-BE49-F238E27FC236}">
                  <a16:creationId xmlns:a16="http://schemas.microsoft.com/office/drawing/2014/main" id="{DD62D941-243C-4DEE-989C-437DC4326BC6}"/>
                </a:ext>
              </a:extLst>
            </p:cNvPr>
            <p:cNvGrpSpPr>
              <a:grpSpLocks/>
            </p:cNvGrpSpPr>
            <p:nvPr/>
          </p:nvGrpSpPr>
          <p:grpSpPr bwMode="auto">
            <a:xfrm>
              <a:off x="754696" y="2694445"/>
              <a:ext cx="667594" cy="427863"/>
              <a:chOff x="3053396" y="4294645"/>
              <a:chExt cx="667594" cy="427863"/>
            </a:xfrm>
          </p:grpSpPr>
          <p:sp>
            <p:nvSpPr>
              <p:cNvPr id="195" name="Freeform 84">
                <a:extLst>
                  <a:ext uri="{FF2B5EF4-FFF2-40B4-BE49-F238E27FC236}">
                    <a16:creationId xmlns:a16="http://schemas.microsoft.com/office/drawing/2014/main" id="{0D58046F-F1AD-4503-A5FA-17D5A9E74A0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196" name="TextBox 155">
                <a:extLst>
                  <a:ext uri="{FF2B5EF4-FFF2-40B4-BE49-F238E27FC236}">
                    <a16:creationId xmlns:a16="http://schemas.microsoft.com/office/drawing/2014/main" id="{69DCD448-C30D-4BB8-9EA3-721F2869489F}"/>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8" name="Group 156">
              <a:extLst>
                <a:ext uri="{FF2B5EF4-FFF2-40B4-BE49-F238E27FC236}">
                  <a16:creationId xmlns:a16="http://schemas.microsoft.com/office/drawing/2014/main" id="{BD870009-9C69-457D-A2F4-B47374933AE8}"/>
                </a:ext>
              </a:extLst>
            </p:cNvPr>
            <p:cNvGrpSpPr>
              <a:grpSpLocks/>
            </p:cNvGrpSpPr>
            <p:nvPr/>
          </p:nvGrpSpPr>
          <p:grpSpPr bwMode="auto">
            <a:xfrm>
              <a:off x="4043996" y="2016808"/>
              <a:ext cx="656226" cy="432400"/>
              <a:chOff x="3053396" y="4290108"/>
              <a:chExt cx="656226" cy="432400"/>
            </a:xfrm>
          </p:grpSpPr>
          <p:sp>
            <p:nvSpPr>
              <p:cNvPr id="193" name="Freeform 84">
                <a:extLst>
                  <a:ext uri="{FF2B5EF4-FFF2-40B4-BE49-F238E27FC236}">
                    <a16:creationId xmlns:a16="http://schemas.microsoft.com/office/drawing/2014/main" id="{F66697F4-E013-413E-99DA-D16848C3543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94" name="TextBox 158">
                <a:extLst>
                  <a:ext uri="{FF2B5EF4-FFF2-40B4-BE49-F238E27FC236}">
                    <a16:creationId xmlns:a16="http://schemas.microsoft.com/office/drawing/2014/main" id="{3F5E30B7-BF72-4636-80A2-1A85E152B08A}"/>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9" name="Group 160">
              <a:extLst>
                <a:ext uri="{FF2B5EF4-FFF2-40B4-BE49-F238E27FC236}">
                  <a16:creationId xmlns:a16="http://schemas.microsoft.com/office/drawing/2014/main" id="{E0F72271-43D6-4DE3-9947-6E014DBF65D5}"/>
                </a:ext>
              </a:extLst>
            </p:cNvPr>
            <p:cNvGrpSpPr>
              <a:grpSpLocks/>
            </p:cNvGrpSpPr>
            <p:nvPr/>
          </p:nvGrpSpPr>
          <p:grpSpPr bwMode="auto">
            <a:xfrm>
              <a:off x="7104696" y="5654821"/>
              <a:ext cx="668190" cy="426587"/>
              <a:chOff x="3053396" y="4295921"/>
              <a:chExt cx="668190" cy="426587"/>
            </a:xfrm>
          </p:grpSpPr>
          <p:sp>
            <p:nvSpPr>
              <p:cNvPr id="191" name="Freeform 84">
                <a:extLst>
                  <a:ext uri="{FF2B5EF4-FFF2-40B4-BE49-F238E27FC236}">
                    <a16:creationId xmlns:a16="http://schemas.microsoft.com/office/drawing/2014/main" id="{686DA716-2D41-4D7F-B668-51EE2101677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92" name="TextBox 162">
                <a:extLst>
                  <a:ext uri="{FF2B5EF4-FFF2-40B4-BE49-F238E27FC236}">
                    <a16:creationId xmlns:a16="http://schemas.microsoft.com/office/drawing/2014/main" id="{CCB521C0-701C-43F6-9B62-D1BD5417C2F5}"/>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0" name="Group 163">
              <a:extLst>
                <a:ext uri="{FF2B5EF4-FFF2-40B4-BE49-F238E27FC236}">
                  <a16:creationId xmlns:a16="http://schemas.microsoft.com/office/drawing/2014/main" id="{9C6DE48E-7C86-4DAD-B04E-6292040BF89E}"/>
                </a:ext>
              </a:extLst>
            </p:cNvPr>
            <p:cNvGrpSpPr>
              <a:grpSpLocks/>
            </p:cNvGrpSpPr>
            <p:nvPr/>
          </p:nvGrpSpPr>
          <p:grpSpPr bwMode="auto">
            <a:xfrm>
              <a:off x="7942896" y="5007519"/>
              <a:ext cx="665476" cy="426189"/>
              <a:chOff x="3053396" y="4296319"/>
              <a:chExt cx="665476" cy="426189"/>
            </a:xfrm>
          </p:grpSpPr>
          <p:sp>
            <p:nvSpPr>
              <p:cNvPr id="189" name="Freeform 84">
                <a:extLst>
                  <a:ext uri="{FF2B5EF4-FFF2-40B4-BE49-F238E27FC236}">
                    <a16:creationId xmlns:a16="http://schemas.microsoft.com/office/drawing/2014/main" id="{A47676ED-47F2-4454-9A9F-9965084B1E4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90" name="TextBox 165">
                <a:extLst>
                  <a:ext uri="{FF2B5EF4-FFF2-40B4-BE49-F238E27FC236}">
                    <a16:creationId xmlns:a16="http://schemas.microsoft.com/office/drawing/2014/main" id="{696D6C6A-BDCA-482C-B195-CAA0950C41B2}"/>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1" name="Group 166">
              <a:extLst>
                <a:ext uri="{FF2B5EF4-FFF2-40B4-BE49-F238E27FC236}">
                  <a16:creationId xmlns:a16="http://schemas.microsoft.com/office/drawing/2014/main" id="{78974E01-BB2B-4AB3-829C-41A930EAF05D}"/>
                </a:ext>
              </a:extLst>
            </p:cNvPr>
            <p:cNvGrpSpPr>
              <a:grpSpLocks/>
            </p:cNvGrpSpPr>
            <p:nvPr/>
          </p:nvGrpSpPr>
          <p:grpSpPr bwMode="auto">
            <a:xfrm>
              <a:off x="7714296" y="4094264"/>
              <a:ext cx="663965" cy="425044"/>
              <a:chOff x="3053396" y="4297464"/>
              <a:chExt cx="663965" cy="425044"/>
            </a:xfrm>
          </p:grpSpPr>
          <p:sp>
            <p:nvSpPr>
              <p:cNvPr id="187" name="Freeform 84">
                <a:extLst>
                  <a:ext uri="{FF2B5EF4-FFF2-40B4-BE49-F238E27FC236}">
                    <a16:creationId xmlns:a16="http://schemas.microsoft.com/office/drawing/2014/main" id="{0592BFD3-A6E0-4EE4-9512-F58B03704EF9}"/>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88" name="TextBox 168">
                <a:extLst>
                  <a:ext uri="{FF2B5EF4-FFF2-40B4-BE49-F238E27FC236}">
                    <a16:creationId xmlns:a16="http://schemas.microsoft.com/office/drawing/2014/main" id="{F477B5B7-1F13-40EA-B1A4-2E08B79D683F}"/>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2" name="Group 169">
              <a:extLst>
                <a:ext uri="{FF2B5EF4-FFF2-40B4-BE49-F238E27FC236}">
                  <a16:creationId xmlns:a16="http://schemas.microsoft.com/office/drawing/2014/main" id="{0BDD88F1-EABF-470D-8AB6-FE9CE2B96E28}"/>
                </a:ext>
              </a:extLst>
            </p:cNvPr>
            <p:cNvGrpSpPr>
              <a:grpSpLocks/>
            </p:cNvGrpSpPr>
            <p:nvPr/>
          </p:nvGrpSpPr>
          <p:grpSpPr bwMode="auto">
            <a:xfrm>
              <a:off x="4869496" y="5894145"/>
              <a:ext cx="671378" cy="428563"/>
              <a:chOff x="3053396" y="4293945"/>
              <a:chExt cx="671378" cy="428563"/>
            </a:xfrm>
          </p:grpSpPr>
          <p:sp>
            <p:nvSpPr>
              <p:cNvPr id="185" name="Freeform 84">
                <a:extLst>
                  <a:ext uri="{FF2B5EF4-FFF2-40B4-BE49-F238E27FC236}">
                    <a16:creationId xmlns:a16="http://schemas.microsoft.com/office/drawing/2014/main" id="{E73E87E5-F6D8-4B4C-B486-6C7396788E6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86" name="TextBox 171">
                <a:extLst>
                  <a:ext uri="{FF2B5EF4-FFF2-40B4-BE49-F238E27FC236}">
                    <a16:creationId xmlns:a16="http://schemas.microsoft.com/office/drawing/2014/main" id="{9AB88AA6-91F1-4585-A42E-90112289E105}"/>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3" name="Group 172">
              <a:extLst>
                <a:ext uri="{FF2B5EF4-FFF2-40B4-BE49-F238E27FC236}">
                  <a16:creationId xmlns:a16="http://schemas.microsoft.com/office/drawing/2014/main" id="{546E2408-7606-426B-9FDC-B70B5F145DF0}"/>
                </a:ext>
              </a:extLst>
            </p:cNvPr>
            <p:cNvGrpSpPr>
              <a:grpSpLocks/>
            </p:cNvGrpSpPr>
            <p:nvPr/>
          </p:nvGrpSpPr>
          <p:grpSpPr bwMode="auto">
            <a:xfrm>
              <a:off x="3955096" y="6037134"/>
              <a:ext cx="666044" cy="425274"/>
              <a:chOff x="3053396" y="4297234"/>
              <a:chExt cx="666044" cy="425274"/>
            </a:xfrm>
          </p:grpSpPr>
          <p:sp>
            <p:nvSpPr>
              <p:cNvPr id="183" name="Freeform 84">
                <a:extLst>
                  <a:ext uri="{FF2B5EF4-FFF2-40B4-BE49-F238E27FC236}">
                    <a16:creationId xmlns:a16="http://schemas.microsoft.com/office/drawing/2014/main" id="{0C10948E-9E32-4BA5-9C71-43433B47012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84" name="TextBox 174">
                <a:extLst>
                  <a:ext uri="{FF2B5EF4-FFF2-40B4-BE49-F238E27FC236}">
                    <a16:creationId xmlns:a16="http://schemas.microsoft.com/office/drawing/2014/main" id="{D6C61B68-DACF-4D24-B202-38D0BD2F04F1}"/>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4" name="Group 175">
              <a:extLst>
                <a:ext uri="{FF2B5EF4-FFF2-40B4-BE49-F238E27FC236}">
                  <a16:creationId xmlns:a16="http://schemas.microsoft.com/office/drawing/2014/main" id="{6D336C80-B01F-41BB-AABF-8EC514FC3302}"/>
                </a:ext>
              </a:extLst>
            </p:cNvPr>
            <p:cNvGrpSpPr>
              <a:grpSpLocks/>
            </p:cNvGrpSpPr>
            <p:nvPr/>
          </p:nvGrpSpPr>
          <p:grpSpPr bwMode="auto">
            <a:xfrm>
              <a:off x="2735896" y="5886335"/>
              <a:ext cx="668720" cy="423673"/>
              <a:chOff x="3053396" y="4298835"/>
              <a:chExt cx="668720" cy="423673"/>
            </a:xfrm>
          </p:grpSpPr>
          <p:sp>
            <p:nvSpPr>
              <p:cNvPr id="181" name="Freeform 84">
                <a:extLst>
                  <a:ext uri="{FF2B5EF4-FFF2-40B4-BE49-F238E27FC236}">
                    <a16:creationId xmlns:a16="http://schemas.microsoft.com/office/drawing/2014/main" id="{00ECF92D-4B64-4E83-AB35-90E8F5D88844}"/>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182" name="TextBox 177">
                <a:extLst>
                  <a:ext uri="{FF2B5EF4-FFF2-40B4-BE49-F238E27FC236}">
                    <a16:creationId xmlns:a16="http://schemas.microsoft.com/office/drawing/2014/main" id="{7CA5DB72-06F0-4D3E-A5DA-B24F40B7D852}"/>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175" name="TextBox 4">
              <a:extLst>
                <a:ext uri="{FF2B5EF4-FFF2-40B4-BE49-F238E27FC236}">
                  <a16:creationId xmlns:a16="http://schemas.microsoft.com/office/drawing/2014/main" id="{8B293E86-F3D2-4667-8A6C-76F72E86666E}"/>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176" name="TextBox 179">
              <a:extLst>
                <a:ext uri="{FF2B5EF4-FFF2-40B4-BE49-F238E27FC236}">
                  <a16:creationId xmlns:a16="http://schemas.microsoft.com/office/drawing/2014/main" id="{2FDB7703-0704-4358-8F58-E0EE56FA7623}"/>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177" name="TextBox 180">
              <a:extLst>
                <a:ext uri="{FF2B5EF4-FFF2-40B4-BE49-F238E27FC236}">
                  <a16:creationId xmlns:a16="http://schemas.microsoft.com/office/drawing/2014/main" id="{7D79E18B-F982-416C-ACFE-A32EAF2D2180}"/>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178" name="TextBox 181">
              <a:extLst>
                <a:ext uri="{FF2B5EF4-FFF2-40B4-BE49-F238E27FC236}">
                  <a16:creationId xmlns:a16="http://schemas.microsoft.com/office/drawing/2014/main" id="{A8C34051-B355-456E-BFB5-11EEA1F219DD}"/>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179" name="TextBox 182">
              <a:extLst>
                <a:ext uri="{FF2B5EF4-FFF2-40B4-BE49-F238E27FC236}">
                  <a16:creationId xmlns:a16="http://schemas.microsoft.com/office/drawing/2014/main" id="{EE17F235-3ACC-43F9-BAF4-2E93A3F41B62}"/>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180" name="TextBox 183">
              <a:extLst>
                <a:ext uri="{FF2B5EF4-FFF2-40B4-BE49-F238E27FC236}">
                  <a16:creationId xmlns:a16="http://schemas.microsoft.com/office/drawing/2014/main" id="{54F41692-DFFB-46F7-BFE0-C97E834539AB}"/>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213" name="组合 212">
            <a:extLst>
              <a:ext uri="{FF2B5EF4-FFF2-40B4-BE49-F238E27FC236}">
                <a16:creationId xmlns:a16="http://schemas.microsoft.com/office/drawing/2014/main" id="{BFD6A81F-3558-4735-A231-A684E6D17758}"/>
              </a:ext>
            </a:extLst>
          </p:cNvPr>
          <p:cNvGrpSpPr/>
          <p:nvPr/>
        </p:nvGrpSpPr>
        <p:grpSpPr>
          <a:xfrm>
            <a:off x="2802531" y="2647392"/>
            <a:ext cx="6257137" cy="3236157"/>
            <a:chOff x="7274436" y="1595726"/>
            <a:chExt cx="6222723" cy="3218358"/>
          </a:xfrm>
        </p:grpSpPr>
        <p:sp>
          <p:nvSpPr>
            <p:cNvPr id="214" name="Oval 3">
              <a:extLst>
                <a:ext uri="{FF2B5EF4-FFF2-40B4-BE49-F238E27FC236}">
                  <a16:creationId xmlns:a16="http://schemas.microsoft.com/office/drawing/2014/main" id="{96A8A977-7A2F-4BBA-BA04-4EFC74B621F3}"/>
                </a:ext>
              </a:extLst>
            </p:cNvPr>
            <p:cNvSpPr>
              <a:spLocks noChangeArrowheads="1"/>
            </p:cNvSpPr>
            <p:nvPr/>
          </p:nvSpPr>
          <p:spPr bwMode="auto">
            <a:xfrm>
              <a:off x="10211223" y="2799442"/>
              <a:ext cx="2860763" cy="991130"/>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215" name="Straight Connector 10">
              <a:extLst>
                <a:ext uri="{FF2B5EF4-FFF2-40B4-BE49-F238E27FC236}">
                  <a16:creationId xmlns:a16="http://schemas.microsoft.com/office/drawing/2014/main" id="{82CFD518-EE27-4980-9787-7D85FF019BE2}"/>
                </a:ext>
              </a:extLst>
            </p:cNvPr>
            <p:cNvCxnSpPr>
              <a:cxnSpLocks noChangeShapeType="1"/>
            </p:cNvCxnSpPr>
            <p:nvPr/>
          </p:nvCxnSpPr>
          <p:spPr bwMode="auto">
            <a:xfrm>
              <a:off x="11289955" y="2926707"/>
              <a:ext cx="871867" cy="986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16" name="Straight Connector 297">
              <a:extLst>
                <a:ext uri="{FF2B5EF4-FFF2-40B4-BE49-F238E27FC236}">
                  <a16:creationId xmlns:a16="http://schemas.microsoft.com/office/drawing/2014/main" id="{FFDD17A7-9FE5-4639-8AD0-C143E1C2C719}"/>
                </a:ext>
              </a:extLst>
            </p:cNvPr>
            <p:cNvCxnSpPr>
              <a:cxnSpLocks noChangeShapeType="1"/>
            </p:cNvCxnSpPr>
            <p:nvPr/>
          </p:nvCxnSpPr>
          <p:spPr bwMode="auto">
            <a:xfrm>
              <a:off x="11707207" y="3188558"/>
              <a:ext cx="107931" cy="6026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17" name="Straight Connector 298">
              <a:extLst>
                <a:ext uri="{FF2B5EF4-FFF2-40B4-BE49-F238E27FC236}">
                  <a16:creationId xmlns:a16="http://schemas.microsoft.com/office/drawing/2014/main" id="{95BA4AE8-2B6F-4B88-87B6-48C08A904CC9}"/>
                </a:ext>
              </a:extLst>
            </p:cNvPr>
            <p:cNvCxnSpPr>
              <a:cxnSpLocks noChangeShapeType="1"/>
            </p:cNvCxnSpPr>
            <p:nvPr/>
          </p:nvCxnSpPr>
          <p:spPr bwMode="auto">
            <a:xfrm flipV="1">
              <a:off x="11529228" y="3335829"/>
              <a:ext cx="217532" cy="329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18" name="Straight Connector 299">
              <a:extLst>
                <a:ext uri="{FF2B5EF4-FFF2-40B4-BE49-F238E27FC236}">
                  <a16:creationId xmlns:a16="http://schemas.microsoft.com/office/drawing/2014/main" id="{DB02FAEF-14A0-490E-81C7-3F6319FB1314}"/>
                </a:ext>
              </a:extLst>
            </p:cNvPr>
            <p:cNvCxnSpPr>
              <a:cxnSpLocks noChangeShapeType="1"/>
            </p:cNvCxnSpPr>
            <p:nvPr/>
          </p:nvCxnSpPr>
          <p:spPr bwMode="auto">
            <a:xfrm flipV="1">
              <a:off x="11265593" y="3209121"/>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19" name="Straight Connector 300">
              <a:extLst>
                <a:ext uri="{FF2B5EF4-FFF2-40B4-BE49-F238E27FC236}">
                  <a16:creationId xmlns:a16="http://schemas.microsoft.com/office/drawing/2014/main" id="{1A0C862D-65E2-4639-A1C0-71971B2FC657}"/>
                </a:ext>
              </a:extLst>
            </p:cNvPr>
            <p:cNvCxnSpPr>
              <a:cxnSpLocks noChangeShapeType="1"/>
            </p:cNvCxnSpPr>
            <p:nvPr/>
          </p:nvCxnSpPr>
          <p:spPr bwMode="auto">
            <a:xfrm flipV="1">
              <a:off x="10998960" y="3424337"/>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0" name="Straight Connector 301">
              <a:extLst>
                <a:ext uri="{FF2B5EF4-FFF2-40B4-BE49-F238E27FC236}">
                  <a16:creationId xmlns:a16="http://schemas.microsoft.com/office/drawing/2014/main" id="{0F629143-B8C6-456D-A86F-32926748DE2F}"/>
                </a:ext>
              </a:extLst>
            </p:cNvPr>
            <p:cNvCxnSpPr>
              <a:cxnSpLocks noChangeShapeType="1"/>
            </p:cNvCxnSpPr>
            <p:nvPr/>
          </p:nvCxnSpPr>
          <p:spPr bwMode="auto">
            <a:xfrm flipV="1">
              <a:off x="11721238" y="3371404"/>
              <a:ext cx="226123" cy="18277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1" name="Straight Connector 302">
              <a:extLst>
                <a:ext uri="{FF2B5EF4-FFF2-40B4-BE49-F238E27FC236}">
                  <a16:creationId xmlns:a16="http://schemas.microsoft.com/office/drawing/2014/main" id="{9F674A87-5741-4EFC-ADB3-9AE795D0952F}"/>
                </a:ext>
              </a:extLst>
            </p:cNvPr>
            <p:cNvCxnSpPr>
              <a:cxnSpLocks noChangeShapeType="1"/>
            </p:cNvCxnSpPr>
            <p:nvPr/>
          </p:nvCxnSpPr>
          <p:spPr bwMode="auto">
            <a:xfrm flipH="1" flipV="1">
              <a:off x="12160553" y="3361174"/>
              <a:ext cx="317290" cy="898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2" name="Straight Connector 303">
              <a:extLst>
                <a:ext uri="{FF2B5EF4-FFF2-40B4-BE49-F238E27FC236}">
                  <a16:creationId xmlns:a16="http://schemas.microsoft.com/office/drawing/2014/main" id="{123DD5DC-C6CE-4D11-86C8-03CF89CFD742}"/>
                </a:ext>
              </a:extLst>
            </p:cNvPr>
            <p:cNvCxnSpPr>
              <a:cxnSpLocks noChangeShapeType="1"/>
            </p:cNvCxnSpPr>
            <p:nvPr/>
          </p:nvCxnSpPr>
          <p:spPr bwMode="auto">
            <a:xfrm flipV="1">
              <a:off x="12147888" y="3110555"/>
              <a:ext cx="253292" cy="141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3" name="Straight Connector 304">
              <a:extLst>
                <a:ext uri="{FF2B5EF4-FFF2-40B4-BE49-F238E27FC236}">
                  <a16:creationId xmlns:a16="http://schemas.microsoft.com/office/drawing/2014/main" id="{19D0B8FC-B40D-490D-85FF-169893932DCA}"/>
                </a:ext>
              </a:extLst>
            </p:cNvPr>
            <p:cNvCxnSpPr>
              <a:cxnSpLocks noChangeShapeType="1"/>
            </p:cNvCxnSpPr>
            <p:nvPr/>
          </p:nvCxnSpPr>
          <p:spPr bwMode="auto">
            <a:xfrm flipH="1" flipV="1">
              <a:off x="11054419" y="3016885"/>
              <a:ext cx="367369" cy="6299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224" name="TextBox 39958">
              <a:extLst>
                <a:ext uri="{FF2B5EF4-FFF2-40B4-BE49-F238E27FC236}">
                  <a16:creationId xmlns:a16="http://schemas.microsoft.com/office/drawing/2014/main" id="{957DEA12-DA8C-4A38-88D3-27FA2CC5136E}"/>
                </a:ext>
              </a:extLst>
            </p:cNvPr>
            <p:cNvSpPr txBox="1">
              <a:spLocks noChangeArrowheads="1"/>
            </p:cNvSpPr>
            <p:nvPr/>
          </p:nvSpPr>
          <p:spPr bwMode="auto">
            <a:xfrm>
              <a:off x="10309086" y="3107700"/>
              <a:ext cx="771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latin typeface="Times New Roman" panose="02020603050405020304" pitchFamily="18" charset="0"/>
                  <a:ea typeface="MS PGothic" panose="020B0600070205080204" pitchFamily="34" charset="-128"/>
                  <a:cs typeface="Times New Roman" panose="02020603050405020304" pitchFamily="18" charset="0"/>
                </a:rPr>
                <a:t>ISP B</a:t>
              </a:r>
            </a:p>
          </p:txBody>
        </p:sp>
        <p:sp>
          <p:nvSpPr>
            <p:cNvPr id="225" name="Oval 332">
              <a:extLst>
                <a:ext uri="{FF2B5EF4-FFF2-40B4-BE49-F238E27FC236}">
                  <a16:creationId xmlns:a16="http://schemas.microsoft.com/office/drawing/2014/main" id="{BF382F88-1FA8-46F9-A8A6-EB1F6CA82A95}"/>
                </a:ext>
              </a:extLst>
            </p:cNvPr>
            <p:cNvSpPr>
              <a:spLocks noChangeArrowheads="1"/>
            </p:cNvSpPr>
            <p:nvPr/>
          </p:nvSpPr>
          <p:spPr bwMode="auto">
            <a:xfrm>
              <a:off x="7778449" y="1920940"/>
              <a:ext cx="3074757" cy="1058707"/>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226" name="Straight Connector 334">
              <a:extLst>
                <a:ext uri="{FF2B5EF4-FFF2-40B4-BE49-F238E27FC236}">
                  <a16:creationId xmlns:a16="http://schemas.microsoft.com/office/drawing/2014/main" id="{7E3FFA15-5182-4C27-BB7A-7E0F32DBE94E}"/>
                </a:ext>
              </a:extLst>
            </p:cNvPr>
            <p:cNvCxnSpPr>
              <a:cxnSpLocks noChangeShapeType="1"/>
            </p:cNvCxnSpPr>
            <p:nvPr/>
          </p:nvCxnSpPr>
          <p:spPr bwMode="auto">
            <a:xfrm>
              <a:off x="8937873" y="2056882"/>
              <a:ext cx="937085" cy="105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7" name="Straight Connector 335">
              <a:extLst>
                <a:ext uri="{FF2B5EF4-FFF2-40B4-BE49-F238E27FC236}">
                  <a16:creationId xmlns:a16="http://schemas.microsoft.com/office/drawing/2014/main" id="{4DE4B3A8-B327-498E-82C8-7EDB93CB4B8D}"/>
                </a:ext>
              </a:extLst>
            </p:cNvPr>
            <p:cNvCxnSpPr>
              <a:cxnSpLocks noChangeShapeType="1"/>
            </p:cNvCxnSpPr>
            <p:nvPr/>
          </p:nvCxnSpPr>
          <p:spPr bwMode="auto">
            <a:xfrm>
              <a:off x="9386338" y="2336587"/>
              <a:ext cx="116005" cy="643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8" name="Straight Connector 336">
              <a:extLst>
                <a:ext uri="{FF2B5EF4-FFF2-40B4-BE49-F238E27FC236}">
                  <a16:creationId xmlns:a16="http://schemas.microsoft.com/office/drawing/2014/main" id="{C139BA66-06B7-4AEF-B064-239D654FE814}"/>
                </a:ext>
              </a:extLst>
            </p:cNvPr>
            <p:cNvCxnSpPr>
              <a:cxnSpLocks noChangeShapeType="1"/>
            </p:cNvCxnSpPr>
            <p:nvPr/>
          </p:nvCxnSpPr>
          <p:spPr bwMode="auto">
            <a:xfrm flipV="1">
              <a:off x="9195044" y="2493898"/>
              <a:ext cx="233804" cy="3521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29" name="Straight Connector 337">
              <a:extLst>
                <a:ext uri="{FF2B5EF4-FFF2-40B4-BE49-F238E27FC236}">
                  <a16:creationId xmlns:a16="http://schemas.microsoft.com/office/drawing/2014/main" id="{DF994192-3093-42DC-BC1D-635F29AF50B4}"/>
                </a:ext>
              </a:extLst>
            </p:cNvPr>
            <p:cNvCxnSpPr>
              <a:cxnSpLocks noChangeShapeType="1"/>
            </p:cNvCxnSpPr>
            <p:nvPr/>
          </p:nvCxnSpPr>
          <p:spPr bwMode="auto">
            <a:xfrm flipV="1">
              <a:off x="8911689" y="235855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0" name="Straight Connector 338">
              <a:extLst>
                <a:ext uri="{FF2B5EF4-FFF2-40B4-BE49-F238E27FC236}">
                  <a16:creationId xmlns:a16="http://schemas.microsoft.com/office/drawing/2014/main" id="{87D331BD-2D95-420D-92B5-DED1BBE6892F}"/>
                </a:ext>
              </a:extLst>
            </p:cNvPr>
            <p:cNvCxnSpPr>
              <a:cxnSpLocks noChangeShapeType="1"/>
            </p:cNvCxnSpPr>
            <p:nvPr/>
          </p:nvCxnSpPr>
          <p:spPr bwMode="auto">
            <a:xfrm flipV="1">
              <a:off x="8625111" y="258844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1" name="Straight Connector 339">
              <a:extLst>
                <a:ext uri="{FF2B5EF4-FFF2-40B4-BE49-F238E27FC236}">
                  <a16:creationId xmlns:a16="http://schemas.microsoft.com/office/drawing/2014/main" id="{CCB5E113-61FF-4BBF-99B4-E7D1655F2013}"/>
                </a:ext>
              </a:extLst>
            </p:cNvPr>
            <p:cNvCxnSpPr>
              <a:cxnSpLocks noChangeShapeType="1"/>
            </p:cNvCxnSpPr>
            <p:nvPr/>
          </p:nvCxnSpPr>
          <p:spPr bwMode="auto">
            <a:xfrm flipV="1">
              <a:off x="9401418" y="2531899"/>
              <a:ext cx="243038" cy="19524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2" name="Straight Connector 340">
              <a:extLst>
                <a:ext uri="{FF2B5EF4-FFF2-40B4-BE49-F238E27FC236}">
                  <a16:creationId xmlns:a16="http://schemas.microsoft.com/office/drawing/2014/main" id="{C5C8A9BD-5B1D-4DC5-9AC8-570F36C33859}"/>
                </a:ext>
              </a:extLst>
            </p:cNvPr>
            <p:cNvCxnSpPr>
              <a:cxnSpLocks noChangeShapeType="1"/>
            </p:cNvCxnSpPr>
            <p:nvPr/>
          </p:nvCxnSpPr>
          <p:spPr bwMode="auto">
            <a:xfrm flipH="1" flipV="1">
              <a:off x="9873595" y="2520972"/>
              <a:ext cx="341024" cy="96014"/>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3" name="Straight Connector 341">
              <a:extLst>
                <a:ext uri="{FF2B5EF4-FFF2-40B4-BE49-F238E27FC236}">
                  <a16:creationId xmlns:a16="http://schemas.microsoft.com/office/drawing/2014/main" id="{941ED881-61A9-469E-82E5-2DD4647F02D4}"/>
                </a:ext>
              </a:extLst>
            </p:cNvPr>
            <p:cNvCxnSpPr>
              <a:cxnSpLocks noChangeShapeType="1"/>
            </p:cNvCxnSpPr>
            <p:nvPr/>
          </p:nvCxnSpPr>
          <p:spPr bwMode="auto">
            <a:xfrm flipV="1">
              <a:off x="9859983" y="2253266"/>
              <a:ext cx="272239" cy="15102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4" name="Straight Connector 342">
              <a:extLst>
                <a:ext uri="{FF2B5EF4-FFF2-40B4-BE49-F238E27FC236}">
                  <a16:creationId xmlns:a16="http://schemas.microsoft.com/office/drawing/2014/main" id="{7249BC3A-8EAE-4A28-AFBA-18411FB5676E}"/>
                </a:ext>
              </a:extLst>
            </p:cNvPr>
            <p:cNvCxnSpPr>
              <a:cxnSpLocks noChangeShapeType="1"/>
            </p:cNvCxnSpPr>
            <p:nvPr/>
          </p:nvCxnSpPr>
          <p:spPr bwMode="auto">
            <a:xfrm flipH="1" flipV="1">
              <a:off x="8684719" y="2153209"/>
              <a:ext cx="394849" cy="67292"/>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235" name="TextBox 343">
              <a:extLst>
                <a:ext uri="{FF2B5EF4-FFF2-40B4-BE49-F238E27FC236}">
                  <a16:creationId xmlns:a16="http://schemas.microsoft.com/office/drawing/2014/main" id="{7CBFAB11-1883-4412-A6E5-7A37C945C219}"/>
                </a:ext>
              </a:extLst>
            </p:cNvPr>
            <p:cNvSpPr txBox="1">
              <a:spLocks noChangeArrowheads="1"/>
            </p:cNvSpPr>
            <p:nvPr/>
          </p:nvSpPr>
          <p:spPr bwMode="auto">
            <a:xfrm>
              <a:off x="7883632" y="2250217"/>
              <a:ext cx="7669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A</a:t>
              </a:r>
            </a:p>
          </p:txBody>
        </p:sp>
        <p:sp>
          <p:nvSpPr>
            <p:cNvPr id="236" name="Oval 417">
              <a:extLst>
                <a:ext uri="{FF2B5EF4-FFF2-40B4-BE49-F238E27FC236}">
                  <a16:creationId xmlns:a16="http://schemas.microsoft.com/office/drawing/2014/main" id="{E41051E0-CC87-4317-A762-D75E2A46AC2B}"/>
                </a:ext>
              </a:extLst>
            </p:cNvPr>
            <p:cNvSpPr>
              <a:spLocks noChangeArrowheads="1"/>
            </p:cNvSpPr>
            <p:nvPr/>
          </p:nvSpPr>
          <p:spPr bwMode="auto">
            <a:xfrm>
              <a:off x="7508140" y="3171116"/>
              <a:ext cx="2736872" cy="1036182"/>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237" name="Straight Connector 419">
              <a:extLst>
                <a:ext uri="{FF2B5EF4-FFF2-40B4-BE49-F238E27FC236}">
                  <a16:creationId xmlns:a16="http://schemas.microsoft.com/office/drawing/2014/main" id="{65A73D89-C3D9-4F73-AD39-FD49A248AD61}"/>
                </a:ext>
              </a:extLst>
            </p:cNvPr>
            <p:cNvCxnSpPr>
              <a:cxnSpLocks noChangeShapeType="1"/>
            </p:cNvCxnSpPr>
            <p:nvPr/>
          </p:nvCxnSpPr>
          <p:spPr bwMode="auto">
            <a:xfrm>
              <a:off x="8540155" y="3304166"/>
              <a:ext cx="834109" cy="10314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8" name="Straight Connector 420">
              <a:extLst>
                <a:ext uri="{FF2B5EF4-FFF2-40B4-BE49-F238E27FC236}">
                  <a16:creationId xmlns:a16="http://schemas.microsoft.com/office/drawing/2014/main" id="{E6DE6D02-D4F5-4CF8-95F9-83BC490868B8}"/>
                </a:ext>
              </a:extLst>
            </p:cNvPr>
            <p:cNvCxnSpPr>
              <a:cxnSpLocks noChangeShapeType="1"/>
            </p:cNvCxnSpPr>
            <p:nvPr/>
          </p:nvCxnSpPr>
          <p:spPr bwMode="auto">
            <a:xfrm>
              <a:off x="8939338" y="3577919"/>
              <a:ext cx="103257" cy="6299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39" name="Straight Connector 421">
              <a:extLst>
                <a:ext uri="{FF2B5EF4-FFF2-40B4-BE49-F238E27FC236}">
                  <a16:creationId xmlns:a16="http://schemas.microsoft.com/office/drawing/2014/main" id="{1DA72556-EBA5-4576-9F03-06B40E2D1F99}"/>
                </a:ext>
              </a:extLst>
            </p:cNvPr>
            <p:cNvCxnSpPr>
              <a:cxnSpLocks noChangeShapeType="1"/>
            </p:cNvCxnSpPr>
            <p:nvPr/>
          </p:nvCxnSpPr>
          <p:spPr bwMode="auto">
            <a:xfrm flipV="1">
              <a:off x="8769066" y="3731884"/>
              <a:ext cx="208111" cy="3446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0" name="Straight Connector 422">
              <a:extLst>
                <a:ext uri="{FF2B5EF4-FFF2-40B4-BE49-F238E27FC236}">
                  <a16:creationId xmlns:a16="http://schemas.microsoft.com/office/drawing/2014/main" id="{EC678BAA-B13D-4D32-BACF-3C933ED34156}"/>
                </a:ext>
              </a:extLst>
            </p:cNvPr>
            <p:cNvCxnSpPr>
              <a:cxnSpLocks noChangeShapeType="1"/>
            </p:cNvCxnSpPr>
            <p:nvPr/>
          </p:nvCxnSpPr>
          <p:spPr bwMode="auto">
            <a:xfrm flipV="1">
              <a:off x="8516848" y="3599417"/>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1" name="Straight Connector 423">
              <a:extLst>
                <a:ext uri="{FF2B5EF4-FFF2-40B4-BE49-F238E27FC236}">
                  <a16:creationId xmlns:a16="http://schemas.microsoft.com/office/drawing/2014/main" id="{C23F6666-50C7-4C6B-BA48-89733AED41BF}"/>
                </a:ext>
              </a:extLst>
            </p:cNvPr>
            <p:cNvCxnSpPr>
              <a:cxnSpLocks noChangeShapeType="1"/>
            </p:cNvCxnSpPr>
            <p:nvPr/>
          </p:nvCxnSpPr>
          <p:spPr bwMode="auto">
            <a:xfrm flipV="1">
              <a:off x="8261763" y="3824415"/>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2" name="Straight Connector 424">
              <a:extLst>
                <a:ext uri="{FF2B5EF4-FFF2-40B4-BE49-F238E27FC236}">
                  <a16:creationId xmlns:a16="http://schemas.microsoft.com/office/drawing/2014/main" id="{410CD05A-CE64-4A91-AABD-8945E8D37265}"/>
                </a:ext>
              </a:extLst>
            </p:cNvPr>
            <p:cNvCxnSpPr>
              <a:cxnSpLocks noChangeShapeType="1"/>
            </p:cNvCxnSpPr>
            <p:nvPr/>
          </p:nvCxnSpPr>
          <p:spPr bwMode="auto">
            <a:xfrm flipV="1">
              <a:off x="8952761" y="3769077"/>
              <a:ext cx="216330" cy="1910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3" name="Straight Connector 425">
              <a:extLst>
                <a:ext uri="{FF2B5EF4-FFF2-40B4-BE49-F238E27FC236}">
                  <a16:creationId xmlns:a16="http://schemas.microsoft.com/office/drawing/2014/main" id="{15AA35C7-A0D1-4E99-A046-5CCEF3893441}"/>
                </a:ext>
              </a:extLst>
            </p:cNvPr>
            <p:cNvCxnSpPr>
              <a:cxnSpLocks noChangeShapeType="1"/>
            </p:cNvCxnSpPr>
            <p:nvPr/>
          </p:nvCxnSpPr>
          <p:spPr bwMode="auto">
            <a:xfrm flipH="1" flipV="1">
              <a:off x="9373051" y="3758382"/>
              <a:ext cx="303549" cy="9397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4" name="Straight Connector 426">
              <a:extLst>
                <a:ext uri="{FF2B5EF4-FFF2-40B4-BE49-F238E27FC236}">
                  <a16:creationId xmlns:a16="http://schemas.microsoft.com/office/drawing/2014/main" id="{11C01669-ADCF-4C8C-8976-A588472DBBA7}"/>
                </a:ext>
              </a:extLst>
            </p:cNvPr>
            <p:cNvCxnSpPr>
              <a:cxnSpLocks noChangeShapeType="1"/>
            </p:cNvCxnSpPr>
            <p:nvPr/>
          </p:nvCxnSpPr>
          <p:spPr bwMode="auto">
            <a:xfrm flipV="1">
              <a:off x="9360934" y="3496371"/>
              <a:ext cx="242322" cy="14781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5" name="Straight Connector 427">
              <a:extLst>
                <a:ext uri="{FF2B5EF4-FFF2-40B4-BE49-F238E27FC236}">
                  <a16:creationId xmlns:a16="http://schemas.microsoft.com/office/drawing/2014/main" id="{8B2F922D-7537-4570-A0D3-307385E67B58}"/>
                </a:ext>
              </a:extLst>
            </p:cNvPr>
            <p:cNvCxnSpPr>
              <a:cxnSpLocks noChangeShapeType="1"/>
            </p:cNvCxnSpPr>
            <p:nvPr/>
          </p:nvCxnSpPr>
          <p:spPr bwMode="auto">
            <a:xfrm flipH="1" flipV="1">
              <a:off x="8314820" y="3398443"/>
              <a:ext cx="351459" cy="658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246" name="TextBox 428">
              <a:extLst>
                <a:ext uri="{FF2B5EF4-FFF2-40B4-BE49-F238E27FC236}">
                  <a16:creationId xmlns:a16="http://schemas.microsoft.com/office/drawing/2014/main" id="{88C71D4C-9076-49E8-9A3A-7B44E4B0C88E}"/>
                </a:ext>
              </a:extLst>
            </p:cNvPr>
            <p:cNvSpPr txBox="1">
              <a:spLocks noChangeArrowheads="1"/>
            </p:cNvSpPr>
            <p:nvPr/>
          </p:nvSpPr>
          <p:spPr bwMode="auto">
            <a:xfrm>
              <a:off x="7558084" y="3431804"/>
              <a:ext cx="819361" cy="3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C</a:t>
              </a:r>
            </a:p>
          </p:txBody>
        </p:sp>
        <p:cxnSp>
          <p:nvCxnSpPr>
            <p:cNvPr id="247" name="Straight Connector 12">
              <a:extLst>
                <a:ext uri="{FF2B5EF4-FFF2-40B4-BE49-F238E27FC236}">
                  <a16:creationId xmlns:a16="http://schemas.microsoft.com/office/drawing/2014/main" id="{37917873-672C-4626-A209-2C30EAB89E21}"/>
                </a:ext>
              </a:extLst>
            </p:cNvPr>
            <p:cNvCxnSpPr>
              <a:cxnSpLocks noChangeShapeType="1"/>
            </p:cNvCxnSpPr>
            <p:nvPr/>
          </p:nvCxnSpPr>
          <p:spPr bwMode="auto">
            <a:xfrm>
              <a:off x="8292316" y="1791418"/>
              <a:ext cx="211178" cy="23229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8" name="Straight Connector 500">
              <a:extLst>
                <a:ext uri="{FF2B5EF4-FFF2-40B4-BE49-F238E27FC236}">
                  <a16:creationId xmlns:a16="http://schemas.microsoft.com/office/drawing/2014/main" id="{48AD2844-268C-4EB9-A1FE-6CA1FC905F08}"/>
                </a:ext>
              </a:extLst>
            </p:cNvPr>
            <p:cNvCxnSpPr>
              <a:cxnSpLocks noChangeShapeType="1"/>
            </p:cNvCxnSpPr>
            <p:nvPr/>
          </p:nvCxnSpPr>
          <p:spPr bwMode="auto">
            <a:xfrm>
              <a:off x="7632032" y="2004004"/>
              <a:ext cx="798255" cy="11262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49" name="Straight Connector 501">
              <a:extLst>
                <a:ext uri="{FF2B5EF4-FFF2-40B4-BE49-F238E27FC236}">
                  <a16:creationId xmlns:a16="http://schemas.microsoft.com/office/drawing/2014/main" id="{8AB3DAAE-BB82-4525-B3CB-5DE74CF0B8A8}"/>
                </a:ext>
              </a:extLst>
            </p:cNvPr>
            <p:cNvCxnSpPr>
              <a:cxnSpLocks noChangeShapeType="1"/>
            </p:cNvCxnSpPr>
            <p:nvPr/>
          </p:nvCxnSpPr>
          <p:spPr bwMode="auto">
            <a:xfrm flipV="1">
              <a:off x="7274436" y="2113817"/>
              <a:ext cx="1155850" cy="2463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0" name="Straight Connector 502">
              <a:extLst>
                <a:ext uri="{FF2B5EF4-FFF2-40B4-BE49-F238E27FC236}">
                  <a16:creationId xmlns:a16="http://schemas.microsoft.com/office/drawing/2014/main" id="{66C2E01E-A570-48D0-A8B1-68A120CB165F}"/>
                </a:ext>
              </a:extLst>
            </p:cNvPr>
            <p:cNvCxnSpPr>
              <a:cxnSpLocks noChangeShapeType="1"/>
            </p:cNvCxnSpPr>
            <p:nvPr/>
          </p:nvCxnSpPr>
          <p:spPr bwMode="auto">
            <a:xfrm>
              <a:off x="9652305" y="1615436"/>
              <a:ext cx="273124" cy="50823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1" name="Straight Connector 503">
              <a:extLst>
                <a:ext uri="{FF2B5EF4-FFF2-40B4-BE49-F238E27FC236}">
                  <a16:creationId xmlns:a16="http://schemas.microsoft.com/office/drawing/2014/main" id="{C5697C9D-4385-4033-92B4-73C97ECA14DA}"/>
                </a:ext>
              </a:extLst>
            </p:cNvPr>
            <p:cNvCxnSpPr>
              <a:cxnSpLocks noChangeShapeType="1"/>
            </p:cNvCxnSpPr>
            <p:nvPr/>
          </p:nvCxnSpPr>
          <p:spPr bwMode="auto">
            <a:xfrm flipH="1">
              <a:off x="10104226" y="1595726"/>
              <a:ext cx="340701" cy="51386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2" name="Straight Connector 504">
              <a:extLst>
                <a:ext uri="{FF2B5EF4-FFF2-40B4-BE49-F238E27FC236}">
                  <a16:creationId xmlns:a16="http://schemas.microsoft.com/office/drawing/2014/main" id="{987CA121-6062-4DEE-B657-82D1CEB848E0}"/>
                </a:ext>
              </a:extLst>
            </p:cNvPr>
            <p:cNvCxnSpPr>
              <a:cxnSpLocks noChangeShapeType="1"/>
            </p:cNvCxnSpPr>
            <p:nvPr/>
          </p:nvCxnSpPr>
          <p:spPr bwMode="auto">
            <a:xfrm>
              <a:off x="12183630" y="2049056"/>
              <a:ext cx="191468" cy="92777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3" name="Straight Connector 505">
              <a:extLst>
                <a:ext uri="{FF2B5EF4-FFF2-40B4-BE49-F238E27FC236}">
                  <a16:creationId xmlns:a16="http://schemas.microsoft.com/office/drawing/2014/main" id="{FE9B0B1A-4277-41F5-B38C-D0589C826755}"/>
                </a:ext>
              </a:extLst>
            </p:cNvPr>
            <p:cNvCxnSpPr>
              <a:cxnSpLocks noChangeShapeType="1"/>
            </p:cNvCxnSpPr>
            <p:nvPr/>
          </p:nvCxnSpPr>
          <p:spPr bwMode="auto">
            <a:xfrm flipH="1">
              <a:off x="12508844" y="2360191"/>
              <a:ext cx="213994" cy="61382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4" name="Straight Connector 506">
              <a:extLst>
                <a:ext uri="{FF2B5EF4-FFF2-40B4-BE49-F238E27FC236}">
                  <a16:creationId xmlns:a16="http://schemas.microsoft.com/office/drawing/2014/main" id="{0C6EE9F4-0DF6-46F4-9DB5-0C8CEA6E448B}"/>
                </a:ext>
              </a:extLst>
            </p:cNvPr>
            <p:cNvCxnSpPr>
              <a:cxnSpLocks noChangeShapeType="1"/>
            </p:cNvCxnSpPr>
            <p:nvPr/>
          </p:nvCxnSpPr>
          <p:spPr bwMode="auto">
            <a:xfrm flipH="1">
              <a:off x="12815756" y="3227430"/>
              <a:ext cx="480079" cy="22103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5" name="Straight Connector 507">
              <a:extLst>
                <a:ext uri="{FF2B5EF4-FFF2-40B4-BE49-F238E27FC236}">
                  <a16:creationId xmlns:a16="http://schemas.microsoft.com/office/drawing/2014/main" id="{60E762AB-F6CD-4493-9A64-0F0336516C05}"/>
                </a:ext>
              </a:extLst>
            </p:cNvPr>
            <p:cNvCxnSpPr>
              <a:cxnSpLocks noChangeShapeType="1"/>
            </p:cNvCxnSpPr>
            <p:nvPr/>
          </p:nvCxnSpPr>
          <p:spPr bwMode="auto">
            <a:xfrm flipH="1" flipV="1">
              <a:off x="12790415" y="3532935"/>
              <a:ext cx="706744" cy="5448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6" name="Straight Connector 508">
              <a:extLst>
                <a:ext uri="{FF2B5EF4-FFF2-40B4-BE49-F238E27FC236}">
                  <a16:creationId xmlns:a16="http://schemas.microsoft.com/office/drawing/2014/main" id="{AD2CBF77-2906-4B66-BDA4-1F8199067D23}"/>
                </a:ext>
              </a:extLst>
            </p:cNvPr>
            <p:cNvCxnSpPr>
              <a:cxnSpLocks noChangeShapeType="1"/>
            </p:cNvCxnSpPr>
            <p:nvPr/>
          </p:nvCxnSpPr>
          <p:spPr bwMode="auto">
            <a:xfrm flipH="1" flipV="1">
              <a:off x="11940070" y="3665274"/>
              <a:ext cx="929185" cy="85738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7" name="Straight Connector 509">
              <a:extLst>
                <a:ext uri="{FF2B5EF4-FFF2-40B4-BE49-F238E27FC236}">
                  <a16:creationId xmlns:a16="http://schemas.microsoft.com/office/drawing/2014/main" id="{5D16BC01-FA29-4342-99AA-C9761FC457DE}"/>
                </a:ext>
              </a:extLst>
            </p:cNvPr>
            <p:cNvCxnSpPr>
              <a:cxnSpLocks noChangeShapeType="1"/>
            </p:cNvCxnSpPr>
            <p:nvPr/>
          </p:nvCxnSpPr>
          <p:spPr bwMode="auto">
            <a:xfrm flipH="1" flipV="1">
              <a:off x="10896850" y="3639932"/>
              <a:ext cx="253414" cy="102914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8" name="Straight Connector 510">
              <a:extLst>
                <a:ext uri="{FF2B5EF4-FFF2-40B4-BE49-F238E27FC236}">
                  <a16:creationId xmlns:a16="http://schemas.microsoft.com/office/drawing/2014/main" id="{5AA05DBF-6AE0-467D-9FAC-0F1C0B54722E}"/>
                </a:ext>
              </a:extLst>
            </p:cNvPr>
            <p:cNvCxnSpPr>
              <a:cxnSpLocks noChangeShapeType="1"/>
            </p:cNvCxnSpPr>
            <p:nvPr/>
          </p:nvCxnSpPr>
          <p:spPr bwMode="auto">
            <a:xfrm flipH="1" flipV="1">
              <a:off x="9787459" y="3951068"/>
              <a:ext cx="329438" cy="86301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59" name="Straight Connector 511">
              <a:extLst>
                <a:ext uri="{FF2B5EF4-FFF2-40B4-BE49-F238E27FC236}">
                  <a16:creationId xmlns:a16="http://schemas.microsoft.com/office/drawing/2014/main" id="{70FD2978-8076-4CF3-B7E8-9EA255E4B5E7}"/>
                </a:ext>
              </a:extLst>
            </p:cNvPr>
            <p:cNvCxnSpPr>
              <a:cxnSpLocks noChangeShapeType="1"/>
            </p:cNvCxnSpPr>
            <p:nvPr/>
          </p:nvCxnSpPr>
          <p:spPr bwMode="auto">
            <a:xfrm flipH="1" flipV="1">
              <a:off x="8968087" y="4082000"/>
              <a:ext cx="216335" cy="5866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60" name="Straight Connector 512">
              <a:extLst>
                <a:ext uri="{FF2B5EF4-FFF2-40B4-BE49-F238E27FC236}">
                  <a16:creationId xmlns:a16="http://schemas.microsoft.com/office/drawing/2014/main" id="{D75FBEAC-EF88-423D-B987-1ABA942CB1C4}"/>
                </a:ext>
              </a:extLst>
            </p:cNvPr>
            <p:cNvCxnSpPr>
              <a:cxnSpLocks noChangeShapeType="1"/>
            </p:cNvCxnSpPr>
            <p:nvPr/>
          </p:nvCxnSpPr>
          <p:spPr bwMode="auto">
            <a:xfrm flipV="1">
              <a:off x="7767186" y="4053842"/>
              <a:ext cx="356188" cy="1858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61" name="Straight Connector 513">
              <a:extLst>
                <a:ext uri="{FF2B5EF4-FFF2-40B4-BE49-F238E27FC236}">
                  <a16:creationId xmlns:a16="http://schemas.microsoft.com/office/drawing/2014/main" id="{FED31723-F6C3-4300-BCB8-3AC239C9A4B6}"/>
                </a:ext>
              </a:extLst>
            </p:cNvPr>
            <p:cNvCxnSpPr>
              <a:cxnSpLocks noChangeShapeType="1"/>
            </p:cNvCxnSpPr>
            <p:nvPr/>
          </p:nvCxnSpPr>
          <p:spPr bwMode="auto">
            <a:xfrm flipV="1">
              <a:off x="7387065" y="3951068"/>
              <a:ext cx="626496" cy="394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nvGrpSpPr>
            <p:cNvPr id="262" name="Group 133">
              <a:extLst>
                <a:ext uri="{FF2B5EF4-FFF2-40B4-BE49-F238E27FC236}">
                  <a16:creationId xmlns:a16="http://schemas.microsoft.com/office/drawing/2014/main" id="{D969F801-77A7-45D5-B3DA-C8C5E7DCFB07}"/>
                </a:ext>
              </a:extLst>
            </p:cNvPr>
            <p:cNvGrpSpPr>
              <a:grpSpLocks/>
            </p:cNvGrpSpPr>
            <p:nvPr/>
          </p:nvGrpSpPr>
          <p:grpSpPr bwMode="auto">
            <a:xfrm>
              <a:off x="8440679" y="1998356"/>
              <a:ext cx="525017" cy="160885"/>
              <a:chOff x="2356" y="1300"/>
              <a:chExt cx="555" cy="194"/>
            </a:xfrm>
            <a:gradFill>
              <a:gsLst>
                <a:gs pos="0">
                  <a:srgbClr val="5BCCF6"/>
                </a:gs>
                <a:gs pos="100000">
                  <a:srgbClr val="009FF6"/>
                </a:gs>
              </a:gsLst>
              <a:lin ang="5400000" scaled="1"/>
            </a:gradFill>
          </p:grpSpPr>
          <p:sp>
            <p:nvSpPr>
              <p:cNvPr id="470" name="Oval 407">
                <a:extLst>
                  <a:ext uri="{FF2B5EF4-FFF2-40B4-BE49-F238E27FC236}">
                    <a16:creationId xmlns:a16="http://schemas.microsoft.com/office/drawing/2014/main" id="{32E9A216-D57E-4932-AD5D-FF39E9EE6E40}"/>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71" name="Rectangle 410">
                <a:extLst>
                  <a:ext uri="{FF2B5EF4-FFF2-40B4-BE49-F238E27FC236}">
                    <a16:creationId xmlns:a16="http://schemas.microsoft.com/office/drawing/2014/main" id="{D086117F-814B-49E5-9DB8-126BB61CEA1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72" name="Oval 411">
                <a:extLst>
                  <a:ext uri="{FF2B5EF4-FFF2-40B4-BE49-F238E27FC236}">
                    <a16:creationId xmlns:a16="http://schemas.microsoft.com/office/drawing/2014/main" id="{C12F9F64-5731-4E7C-8C35-4FE56C5478D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73" name="Group 137">
                <a:extLst>
                  <a:ext uri="{FF2B5EF4-FFF2-40B4-BE49-F238E27FC236}">
                    <a16:creationId xmlns:a16="http://schemas.microsoft.com/office/drawing/2014/main" id="{BDDE6478-57E3-4096-8AAE-B4E353620D2A}"/>
                  </a:ext>
                </a:extLst>
              </p:cNvPr>
              <p:cNvGrpSpPr>
                <a:grpSpLocks/>
              </p:cNvGrpSpPr>
              <p:nvPr/>
            </p:nvGrpSpPr>
            <p:grpSpPr bwMode="auto">
              <a:xfrm>
                <a:off x="2468" y="1332"/>
                <a:ext cx="310" cy="60"/>
                <a:chOff x="2468" y="1332"/>
                <a:chExt cx="310" cy="60"/>
              </a:xfrm>
              <a:grpFill/>
            </p:grpSpPr>
            <p:sp>
              <p:nvSpPr>
                <p:cNvPr id="476" name="Freeform 138">
                  <a:extLst>
                    <a:ext uri="{FF2B5EF4-FFF2-40B4-BE49-F238E27FC236}">
                      <a16:creationId xmlns:a16="http://schemas.microsoft.com/office/drawing/2014/main" id="{AE45A9B0-839B-4014-A53D-24FCB8E6B5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77" name="Freeform 139">
                  <a:extLst>
                    <a:ext uri="{FF2B5EF4-FFF2-40B4-BE49-F238E27FC236}">
                      <a16:creationId xmlns:a16="http://schemas.microsoft.com/office/drawing/2014/main" id="{48D08431-F9E1-4942-AED7-173BAE963AB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74" name="Line 140">
                <a:extLst>
                  <a:ext uri="{FF2B5EF4-FFF2-40B4-BE49-F238E27FC236}">
                    <a16:creationId xmlns:a16="http://schemas.microsoft.com/office/drawing/2014/main" id="{2ADB3D63-E30F-4EC8-A14A-7E73C598F64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75" name="Line 141">
                <a:extLst>
                  <a:ext uri="{FF2B5EF4-FFF2-40B4-BE49-F238E27FC236}">
                    <a16:creationId xmlns:a16="http://schemas.microsoft.com/office/drawing/2014/main" id="{9968BE30-10CE-4DCF-AF43-7822A3FF09E5}"/>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3" name="Group 133">
              <a:extLst>
                <a:ext uri="{FF2B5EF4-FFF2-40B4-BE49-F238E27FC236}">
                  <a16:creationId xmlns:a16="http://schemas.microsoft.com/office/drawing/2014/main" id="{4A701A87-7DDB-4916-8A1C-EFFDAE5BA1A0}"/>
                </a:ext>
              </a:extLst>
            </p:cNvPr>
            <p:cNvGrpSpPr>
              <a:grpSpLocks/>
            </p:cNvGrpSpPr>
            <p:nvPr/>
          </p:nvGrpSpPr>
          <p:grpSpPr bwMode="auto">
            <a:xfrm>
              <a:off x="8340052" y="2665879"/>
              <a:ext cx="525017" cy="160885"/>
              <a:chOff x="2356" y="1300"/>
              <a:chExt cx="555" cy="194"/>
            </a:xfrm>
            <a:gradFill>
              <a:gsLst>
                <a:gs pos="0">
                  <a:srgbClr val="5BCCF6"/>
                </a:gs>
                <a:gs pos="100000">
                  <a:srgbClr val="009FF6"/>
                </a:gs>
              </a:gsLst>
              <a:lin ang="5400000" scaled="1"/>
            </a:gradFill>
          </p:grpSpPr>
          <p:sp>
            <p:nvSpPr>
              <p:cNvPr id="462" name="Oval 407">
                <a:extLst>
                  <a:ext uri="{FF2B5EF4-FFF2-40B4-BE49-F238E27FC236}">
                    <a16:creationId xmlns:a16="http://schemas.microsoft.com/office/drawing/2014/main" id="{ED55133E-49CC-478F-802B-10A9337A442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63" name="Rectangle 410">
                <a:extLst>
                  <a:ext uri="{FF2B5EF4-FFF2-40B4-BE49-F238E27FC236}">
                    <a16:creationId xmlns:a16="http://schemas.microsoft.com/office/drawing/2014/main" id="{AA088500-2B90-4879-849E-E594549E53F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64" name="Oval 411">
                <a:extLst>
                  <a:ext uri="{FF2B5EF4-FFF2-40B4-BE49-F238E27FC236}">
                    <a16:creationId xmlns:a16="http://schemas.microsoft.com/office/drawing/2014/main" id="{A0AE0FEA-3998-4440-9E48-D06574FB7C8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65" name="Group 137">
                <a:extLst>
                  <a:ext uri="{FF2B5EF4-FFF2-40B4-BE49-F238E27FC236}">
                    <a16:creationId xmlns:a16="http://schemas.microsoft.com/office/drawing/2014/main" id="{718B4233-CA60-4B64-8ACA-68142457890E}"/>
                  </a:ext>
                </a:extLst>
              </p:cNvPr>
              <p:cNvGrpSpPr>
                <a:grpSpLocks/>
              </p:cNvGrpSpPr>
              <p:nvPr/>
            </p:nvGrpSpPr>
            <p:grpSpPr bwMode="auto">
              <a:xfrm>
                <a:off x="2468" y="1332"/>
                <a:ext cx="310" cy="60"/>
                <a:chOff x="2468" y="1332"/>
                <a:chExt cx="310" cy="60"/>
              </a:xfrm>
              <a:grpFill/>
            </p:grpSpPr>
            <p:sp>
              <p:nvSpPr>
                <p:cNvPr id="468" name="Freeform 138">
                  <a:extLst>
                    <a:ext uri="{FF2B5EF4-FFF2-40B4-BE49-F238E27FC236}">
                      <a16:creationId xmlns:a16="http://schemas.microsoft.com/office/drawing/2014/main" id="{7347BD1B-088B-43BC-85EB-B4522F50AD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69" name="Freeform 139">
                  <a:extLst>
                    <a:ext uri="{FF2B5EF4-FFF2-40B4-BE49-F238E27FC236}">
                      <a16:creationId xmlns:a16="http://schemas.microsoft.com/office/drawing/2014/main" id="{1416453B-D81F-477D-ADAA-FDEF1CBDE1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66" name="Line 140">
                <a:extLst>
                  <a:ext uri="{FF2B5EF4-FFF2-40B4-BE49-F238E27FC236}">
                    <a16:creationId xmlns:a16="http://schemas.microsoft.com/office/drawing/2014/main" id="{B1DB605D-07F3-43FF-BEB1-2AB45594E6B0}"/>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67" name="Line 141">
                <a:extLst>
                  <a:ext uri="{FF2B5EF4-FFF2-40B4-BE49-F238E27FC236}">
                    <a16:creationId xmlns:a16="http://schemas.microsoft.com/office/drawing/2014/main" id="{B4BD297E-9099-406E-B945-33DB065ED3C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4" name="Group 133">
              <a:extLst>
                <a:ext uri="{FF2B5EF4-FFF2-40B4-BE49-F238E27FC236}">
                  <a16:creationId xmlns:a16="http://schemas.microsoft.com/office/drawing/2014/main" id="{D1FCA326-0CA2-48DE-88A7-88B20E835E47}"/>
                </a:ext>
              </a:extLst>
            </p:cNvPr>
            <p:cNvGrpSpPr>
              <a:grpSpLocks/>
            </p:cNvGrpSpPr>
            <p:nvPr/>
          </p:nvGrpSpPr>
          <p:grpSpPr bwMode="auto">
            <a:xfrm>
              <a:off x="8663900" y="2432488"/>
              <a:ext cx="525017" cy="160885"/>
              <a:chOff x="2356" y="1300"/>
              <a:chExt cx="555" cy="194"/>
            </a:xfrm>
            <a:gradFill>
              <a:gsLst>
                <a:gs pos="0">
                  <a:srgbClr val="5BCCF6"/>
                </a:gs>
                <a:gs pos="100000">
                  <a:srgbClr val="009FF6"/>
                </a:gs>
              </a:gsLst>
              <a:lin ang="5400000" scaled="1"/>
            </a:gradFill>
          </p:grpSpPr>
          <p:sp>
            <p:nvSpPr>
              <p:cNvPr id="454" name="Oval 407">
                <a:extLst>
                  <a:ext uri="{FF2B5EF4-FFF2-40B4-BE49-F238E27FC236}">
                    <a16:creationId xmlns:a16="http://schemas.microsoft.com/office/drawing/2014/main" id="{AAA786F1-6FC2-43FF-9BD5-D0F189E472E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55" name="Rectangle 410">
                <a:extLst>
                  <a:ext uri="{FF2B5EF4-FFF2-40B4-BE49-F238E27FC236}">
                    <a16:creationId xmlns:a16="http://schemas.microsoft.com/office/drawing/2014/main" id="{AC0A900E-43A9-488C-895F-AAF7E570906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56" name="Oval 411">
                <a:extLst>
                  <a:ext uri="{FF2B5EF4-FFF2-40B4-BE49-F238E27FC236}">
                    <a16:creationId xmlns:a16="http://schemas.microsoft.com/office/drawing/2014/main" id="{578E39B4-0DF4-42D0-922C-95EDF7E925E0}"/>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57" name="Group 137">
                <a:extLst>
                  <a:ext uri="{FF2B5EF4-FFF2-40B4-BE49-F238E27FC236}">
                    <a16:creationId xmlns:a16="http://schemas.microsoft.com/office/drawing/2014/main" id="{4A62146D-7AB3-4454-8547-1D4F2819A913}"/>
                  </a:ext>
                </a:extLst>
              </p:cNvPr>
              <p:cNvGrpSpPr>
                <a:grpSpLocks/>
              </p:cNvGrpSpPr>
              <p:nvPr/>
            </p:nvGrpSpPr>
            <p:grpSpPr bwMode="auto">
              <a:xfrm>
                <a:off x="2468" y="1332"/>
                <a:ext cx="310" cy="60"/>
                <a:chOff x="2468" y="1332"/>
                <a:chExt cx="310" cy="60"/>
              </a:xfrm>
              <a:grpFill/>
            </p:grpSpPr>
            <p:sp>
              <p:nvSpPr>
                <p:cNvPr id="460" name="Freeform 138">
                  <a:extLst>
                    <a:ext uri="{FF2B5EF4-FFF2-40B4-BE49-F238E27FC236}">
                      <a16:creationId xmlns:a16="http://schemas.microsoft.com/office/drawing/2014/main" id="{A04EA16E-FAE3-4FDD-AF4C-E7129E5EB5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61" name="Freeform 139">
                  <a:extLst>
                    <a:ext uri="{FF2B5EF4-FFF2-40B4-BE49-F238E27FC236}">
                      <a16:creationId xmlns:a16="http://schemas.microsoft.com/office/drawing/2014/main" id="{DFB7AEEB-4813-4A3F-8EC2-A94A620B6CF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58" name="Line 140">
                <a:extLst>
                  <a:ext uri="{FF2B5EF4-FFF2-40B4-BE49-F238E27FC236}">
                    <a16:creationId xmlns:a16="http://schemas.microsoft.com/office/drawing/2014/main" id="{5CADE0D0-2166-4620-98EF-AA443E3DF58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59" name="Line 141">
                <a:extLst>
                  <a:ext uri="{FF2B5EF4-FFF2-40B4-BE49-F238E27FC236}">
                    <a16:creationId xmlns:a16="http://schemas.microsoft.com/office/drawing/2014/main" id="{AEC31CE4-1B23-444F-8941-FEBEBA97D124}"/>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5" name="Group 133">
              <a:extLst>
                <a:ext uri="{FF2B5EF4-FFF2-40B4-BE49-F238E27FC236}">
                  <a16:creationId xmlns:a16="http://schemas.microsoft.com/office/drawing/2014/main" id="{50D746AE-C1E7-489A-8A6B-6F5A0E90E03B}"/>
                </a:ext>
              </a:extLst>
            </p:cNvPr>
            <p:cNvGrpSpPr>
              <a:grpSpLocks/>
            </p:cNvGrpSpPr>
            <p:nvPr/>
          </p:nvGrpSpPr>
          <p:grpSpPr bwMode="auto">
            <a:xfrm>
              <a:off x="8934168" y="2204304"/>
              <a:ext cx="525017" cy="160885"/>
              <a:chOff x="2356" y="1300"/>
              <a:chExt cx="555" cy="194"/>
            </a:xfrm>
            <a:gradFill>
              <a:gsLst>
                <a:gs pos="0">
                  <a:srgbClr val="5BCCF6"/>
                </a:gs>
                <a:gs pos="100000">
                  <a:srgbClr val="009FF6"/>
                </a:gs>
              </a:gsLst>
              <a:lin ang="5400000" scaled="1"/>
            </a:gradFill>
          </p:grpSpPr>
          <p:sp>
            <p:nvSpPr>
              <p:cNvPr id="446" name="Oval 407">
                <a:extLst>
                  <a:ext uri="{FF2B5EF4-FFF2-40B4-BE49-F238E27FC236}">
                    <a16:creationId xmlns:a16="http://schemas.microsoft.com/office/drawing/2014/main" id="{7400091D-4176-4087-B13E-FB436315CB8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47" name="Rectangle 410">
                <a:extLst>
                  <a:ext uri="{FF2B5EF4-FFF2-40B4-BE49-F238E27FC236}">
                    <a16:creationId xmlns:a16="http://schemas.microsoft.com/office/drawing/2014/main" id="{290FA3C4-38B5-46F5-BE3C-1FE84F7AD343}"/>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48" name="Oval 411">
                <a:extLst>
                  <a:ext uri="{FF2B5EF4-FFF2-40B4-BE49-F238E27FC236}">
                    <a16:creationId xmlns:a16="http://schemas.microsoft.com/office/drawing/2014/main" id="{EFCE486C-A0CB-4849-B7AB-03C626E38F3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49" name="Group 137">
                <a:extLst>
                  <a:ext uri="{FF2B5EF4-FFF2-40B4-BE49-F238E27FC236}">
                    <a16:creationId xmlns:a16="http://schemas.microsoft.com/office/drawing/2014/main" id="{12F0F57E-F7B8-4400-9774-7C272FB6A68B}"/>
                  </a:ext>
                </a:extLst>
              </p:cNvPr>
              <p:cNvGrpSpPr>
                <a:grpSpLocks/>
              </p:cNvGrpSpPr>
              <p:nvPr/>
            </p:nvGrpSpPr>
            <p:grpSpPr bwMode="auto">
              <a:xfrm>
                <a:off x="2468" y="1332"/>
                <a:ext cx="310" cy="60"/>
                <a:chOff x="2468" y="1332"/>
                <a:chExt cx="310" cy="60"/>
              </a:xfrm>
              <a:grpFill/>
            </p:grpSpPr>
            <p:sp>
              <p:nvSpPr>
                <p:cNvPr id="452" name="Freeform 138">
                  <a:extLst>
                    <a:ext uri="{FF2B5EF4-FFF2-40B4-BE49-F238E27FC236}">
                      <a16:creationId xmlns:a16="http://schemas.microsoft.com/office/drawing/2014/main" id="{FABCAA3C-146C-46F4-B796-7BAAB139EC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53" name="Freeform 139">
                  <a:extLst>
                    <a:ext uri="{FF2B5EF4-FFF2-40B4-BE49-F238E27FC236}">
                      <a16:creationId xmlns:a16="http://schemas.microsoft.com/office/drawing/2014/main" id="{68E56B41-2B5A-4229-A72F-9EE39ED630D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50" name="Line 140">
                <a:extLst>
                  <a:ext uri="{FF2B5EF4-FFF2-40B4-BE49-F238E27FC236}">
                    <a16:creationId xmlns:a16="http://schemas.microsoft.com/office/drawing/2014/main" id="{90AD1928-8EA7-4964-8645-810D15AD182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51" name="Line 141">
                <a:extLst>
                  <a:ext uri="{FF2B5EF4-FFF2-40B4-BE49-F238E27FC236}">
                    <a16:creationId xmlns:a16="http://schemas.microsoft.com/office/drawing/2014/main" id="{ECB3996E-54D4-43F1-961C-71837D2B901A}"/>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6" name="Group 133">
              <a:extLst>
                <a:ext uri="{FF2B5EF4-FFF2-40B4-BE49-F238E27FC236}">
                  <a16:creationId xmlns:a16="http://schemas.microsoft.com/office/drawing/2014/main" id="{9A550BFC-54E6-47E4-A5A4-B8A13EED1037}"/>
                </a:ext>
              </a:extLst>
            </p:cNvPr>
            <p:cNvGrpSpPr>
              <a:grpSpLocks/>
            </p:cNvGrpSpPr>
            <p:nvPr/>
          </p:nvGrpSpPr>
          <p:grpSpPr bwMode="auto">
            <a:xfrm>
              <a:off x="9850307" y="2108451"/>
              <a:ext cx="525017" cy="160885"/>
              <a:chOff x="2356" y="1300"/>
              <a:chExt cx="555" cy="194"/>
            </a:xfrm>
            <a:gradFill>
              <a:gsLst>
                <a:gs pos="0">
                  <a:srgbClr val="5BCCF6"/>
                </a:gs>
                <a:gs pos="100000">
                  <a:srgbClr val="009FF6"/>
                </a:gs>
              </a:gsLst>
              <a:lin ang="5400000" scaled="1"/>
            </a:gradFill>
          </p:grpSpPr>
          <p:sp>
            <p:nvSpPr>
              <p:cNvPr id="438" name="Oval 407">
                <a:extLst>
                  <a:ext uri="{FF2B5EF4-FFF2-40B4-BE49-F238E27FC236}">
                    <a16:creationId xmlns:a16="http://schemas.microsoft.com/office/drawing/2014/main" id="{3C1ABEB6-F909-49F0-9C15-76742FB74DB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39" name="Rectangle 410">
                <a:extLst>
                  <a:ext uri="{FF2B5EF4-FFF2-40B4-BE49-F238E27FC236}">
                    <a16:creationId xmlns:a16="http://schemas.microsoft.com/office/drawing/2014/main" id="{0F3D946D-950D-4531-80A4-7F369BF65F5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40" name="Oval 411">
                <a:extLst>
                  <a:ext uri="{FF2B5EF4-FFF2-40B4-BE49-F238E27FC236}">
                    <a16:creationId xmlns:a16="http://schemas.microsoft.com/office/drawing/2014/main" id="{6E69EAF9-2409-41B0-A777-9B8FC4E1F50F}"/>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41" name="Group 137">
                <a:extLst>
                  <a:ext uri="{FF2B5EF4-FFF2-40B4-BE49-F238E27FC236}">
                    <a16:creationId xmlns:a16="http://schemas.microsoft.com/office/drawing/2014/main" id="{0AA670AB-E7A4-4CA4-B5B1-37C23F082A0A}"/>
                  </a:ext>
                </a:extLst>
              </p:cNvPr>
              <p:cNvGrpSpPr>
                <a:grpSpLocks/>
              </p:cNvGrpSpPr>
              <p:nvPr/>
            </p:nvGrpSpPr>
            <p:grpSpPr bwMode="auto">
              <a:xfrm>
                <a:off x="2468" y="1332"/>
                <a:ext cx="310" cy="60"/>
                <a:chOff x="2468" y="1332"/>
                <a:chExt cx="310" cy="60"/>
              </a:xfrm>
              <a:grpFill/>
            </p:grpSpPr>
            <p:sp>
              <p:nvSpPr>
                <p:cNvPr id="444" name="Freeform 138">
                  <a:extLst>
                    <a:ext uri="{FF2B5EF4-FFF2-40B4-BE49-F238E27FC236}">
                      <a16:creationId xmlns:a16="http://schemas.microsoft.com/office/drawing/2014/main" id="{ED09C32F-4BBF-458C-98BB-874F15A3F68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45" name="Freeform 139">
                  <a:extLst>
                    <a:ext uri="{FF2B5EF4-FFF2-40B4-BE49-F238E27FC236}">
                      <a16:creationId xmlns:a16="http://schemas.microsoft.com/office/drawing/2014/main" id="{5E6B09EC-A280-4767-A182-373DB63011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42" name="Line 140">
                <a:extLst>
                  <a:ext uri="{FF2B5EF4-FFF2-40B4-BE49-F238E27FC236}">
                    <a16:creationId xmlns:a16="http://schemas.microsoft.com/office/drawing/2014/main" id="{B2EF5FD5-2704-4A8C-B411-0EC7637B6B3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43" name="Line 141">
                <a:extLst>
                  <a:ext uri="{FF2B5EF4-FFF2-40B4-BE49-F238E27FC236}">
                    <a16:creationId xmlns:a16="http://schemas.microsoft.com/office/drawing/2014/main" id="{E17E1B34-C097-4C87-942D-4FB3FF3186D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7" name="Group 133">
              <a:extLst>
                <a:ext uri="{FF2B5EF4-FFF2-40B4-BE49-F238E27FC236}">
                  <a16:creationId xmlns:a16="http://schemas.microsoft.com/office/drawing/2014/main" id="{9060103C-A06F-4F29-8451-B5F2A8E52910}"/>
                </a:ext>
              </a:extLst>
            </p:cNvPr>
            <p:cNvGrpSpPr>
              <a:grpSpLocks/>
            </p:cNvGrpSpPr>
            <p:nvPr/>
          </p:nvGrpSpPr>
          <p:grpSpPr bwMode="auto">
            <a:xfrm>
              <a:off x="9403039" y="2374820"/>
              <a:ext cx="525017" cy="160885"/>
              <a:chOff x="2356" y="1300"/>
              <a:chExt cx="555" cy="194"/>
            </a:xfrm>
            <a:gradFill>
              <a:gsLst>
                <a:gs pos="0">
                  <a:srgbClr val="5BCCF6"/>
                </a:gs>
                <a:gs pos="100000">
                  <a:srgbClr val="009FF6"/>
                </a:gs>
              </a:gsLst>
              <a:lin ang="5400000" scaled="1"/>
            </a:gradFill>
          </p:grpSpPr>
          <p:sp>
            <p:nvSpPr>
              <p:cNvPr id="430" name="Oval 407">
                <a:extLst>
                  <a:ext uri="{FF2B5EF4-FFF2-40B4-BE49-F238E27FC236}">
                    <a16:creationId xmlns:a16="http://schemas.microsoft.com/office/drawing/2014/main" id="{7A3159AF-F1CB-4C21-A3D1-3AD514DD8660}"/>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31" name="Rectangle 410">
                <a:extLst>
                  <a:ext uri="{FF2B5EF4-FFF2-40B4-BE49-F238E27FC236}">
                    <a16:creationId xmlns:a16="http://schemas.microsoft.com/office/drawing/2014/main" id="{70A1F998-DEE3-44D0-96D8-D54615CA10A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32" name="Oval 411">
                <a:extLst>
                  <a:ext uri="{FF2B5EF4-FFF2-40B4-BE49-F238E27FC236}">
                    <a16:creationId xmlns:a16="http://schemas.microsoft.com/office/drawing/2014/main" id="{2AD6069C-3E32-4188-9F63-520C3BF5FE2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33" name="Group 137">
                <a:extLst>
                  <a:ext uri="{FF2B5EF4-FFF2-40B4-BE49-F238E27FC236}">
                    <a16:creationId xmlns:a16="http://schemas.microsoft.com/office/drawing/2014/main" id="{62694688-AE42-4417-85FC-946442EFCBB4}"/>
                  </a:ext>
                </a:extLst>
              </p:cNvPr>
              <p:cNvGrpSpPr>
                <a:grpSpLocks/>
              </p:cNvGrpSpPr>
              <p:nvPr/>
            </p:nvGrpSpPr>
            <p:grpSpPr bwMode="auto">
              <a:xfrm>
                <a:off x="2468" y="1332"/>
                <a:ext cx="310" cy="60"/>
                <a:chOff x="2468" y="1332"/>
                <a:chExt cx="310" cy="60"/>
              </a:xfrm>
              <a:grpFill/>
            </p:grpSpPr>
            <p:sp>
              <p:nvSpPr>
                <p:cNvPr id="436" name="Freeform 138">
                  <a:extLst>
                    <a:ext uri="{FF2B5EF4-FFF2-40B4-BE49-F238E27FC236}">
                      <a16:creationId xmlns:a16="http://schemas.microsoft.com/office/drawing/2014/main" id="{3E1F2112-91F4-468B-A7FE-DEDEEFBC39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37" name="Freeform 139">
                  <a:extLst>
                    <a:ext uri="{FF2B5EF4-FFF2-40B4-BE49-F238E27FC236}">
                      <a16:creationId xmlns:a16="http://schemas.microsoft.com/office/drawing/2014/main" id="{9A8FA376-28BC-43EE-9519-1A3FF85628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34" name="Line 140">
                <a:extLst>
                  <a:ext uri="{FF2B5EF4-FFF2-40B4-BE49-F238E27FC236}">
                    <a16:creationId xmlns:a16="http://schemas.microsoft.com/office/drawing/2014/main" id="{0857E08C-A9C7-4CE5-9375-1BC4D222025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35" name="Line 141">
                <a:extLst>
                  <a:ext uri="{FF2B5EF4-FFF2-40B4-BE49-F238E27FC236}">
                    <a16:creationId xmlns:a16="http://schemas.microsoft.com/office/drawing/2014/main" id="{6101A09E-47D3-405F-8D89-3EAB780AB709}"/>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8" name="Group 133">
              <a:extLst>
                <a:ext uri="{FF2B5EF4-FFF2-40B4-BE49-F238E27FC236}">
                  <a16:creationId xmlns:a16="http://schemas.microsoft.com/office/drawing/2014/main" id="{3E850D41-07BA-4BDA-B7DF-D6F95C165514}"/>
                </a:ext>
              </a:extLst>
            </p:cNvPr>
            <p:cNvGrpSpPr>
              <a:grpSpLocks/>
            </p:cNvGrpSpPr>
            <p:nvPr/>
          </p:nvGrpSpPr>
          <p:grpSpPr bwMode="auto">
            <a:xfrm>
              <a:off x="9197563" y="2704133"/>
              <a:ext cx="525017" cy="160885"/>
              <a:chOff x="2356" y="1300"/>
              <a:chExt cx="555" cy="194"/>
            </a:xfrm>
            <a:gradFill>
              <a:gsLst>
                <a:gs pos="0">
                  <a:srgbClr val="5BCCF6"/>
                </a:gs>
                <a:gs pos="100000">
                  <a:srgbClr val="009FF6"/>
                </a:gs>
              </a:gsLst>
              <a:lin ang="5400000" scaled="1"/>
            </a:gradFill>
          </p:grpSpPr>
          <p:sp>
            <p:nvSpPr>
              <p:cNvPr id="422" name="Oval 407">
                <a:extLst>
                  <a:ext uri="{FF2B5EF4-FFF2-40B4-BE49-F238E27FC236}">
                    <a16:creationId xmlns:a16="http://schemas.microsoft.com/office/drawing/2014/main" id="{5772CD70-104E-4C2F-9D1A-E808006EFEF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23" name="Rectangle 410">
                <a:extLst>
                  <a:ext uri="{FF2B5EF4-FFF2-40B4-BE49-F238E27FC236}">
                    <a16:creationId xmlns:a16="http://schemas.microsoft.com/office/drawing/2014/main" id="{16409DFA-F6EC-4F10-816F-C5B29C08FD6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24" name="Oval 411">
                <a:extLst>
                  <a:ext uri="{FF2B5EF4-FFF2-40B4-BE49-F238E27FC236}">
                    <a16:creationId xmlns:a16="http://schemas.microsoft.com/office/drawing/2014/main" id="{1F094A29-A7EF-402F-9002-6CE3D804E95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25" name="Group 137">
                <a:extLst>
                  <a:ext uri="{FF2B5EF4-FFF2-40B4-BE49-F238E27FC236}">
                    <a16:creationId xmlns:a16="http://schemas.microsoft.com/office/drawing/2014/main" id="{C47DB2FC-B3AE-490B-9DCD-208D823DD39E}"/>
                  </a:ext>
                </a:extLst>
              </p:cNvPr>
              <p:cNvGrpSpPr>
                <a:grpSpLocks/>
              </p:cNvGrpSpPr>
              <p:nvPr/>
            </p:nvGrpSpPr>
            <p:grpSpPr bwMode="auto">
              <a:xfrm>
                <a:off x="2468" y="1332"/>
                <a:ext cx="310" cy="60"/>
                <a:chOff x="2468" y="1332"/>
                <a:chExt cx="310" cy="60"/>
              </a:xfrm>
              <a:grpFill/>
            </p:grpSpPr>
            <p:sp>
              <p:nvSpPr>
                <p:cNvPr id="428" name="Freeform 138">
                  <a:extLst>
                    <a:ext uri="{FF2B5EF4-FFF2-40B4-BE49-F238E27FC236}">
                      <a16:creationId xmlns:a16="http://schemas.microsoft.com/office/drawing/2014/main" id="{F0EF9ACA-4FD0-4EEA-BAB2-602CA6BD1A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29" name="Freeform 139">
                  <a:extLst>
                    <a:ext uri="{FF2B5EF4-FFF2-40B4-BE49-F238E27FC236}">
                      <a16:creationId xmlns:a16="http://schemas.microsoft.com/office/drawing/2014/main" id="{D2F3903C-FF2B-4CFB-9D9A-0640D4B786F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26" name="Line 140">
                <a:extLst>
                  <a:ext uri="{FF2B5EF4-FFF2-40B4-BE49-F238E27FC236}">
                    <a16:creationId xmlns:a16="http://schemas.microsoft.com/office/drawing/2014/main" id="{2C79EAB1-8074-49C5-921C-F24E4582EDA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27" name="Line 141">
                <a:extLst>
                  <a:ext uri="{FF2B5EF4-FFF2-40B4-BE49-F238E27FC236}">
                    <a16:creationId xmlns:a16="http://schemas.microsoft.com/office/drawing/2014/main" id="{699234B4-16A0-4E19-90C6-F29707DBC30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69" name="Group 133">
              <a:extLst>
                <a:ext uri="{FF2B5EF4-FFF2-40B4-BE49-F238E27FC236}">
                  <a16:creationId xmlns:a16="http://schemas.microsoft.com/office/drawing/2014/main" id="{C62A9FCA-6279-44F9-A7BF-44C610E8E48D}"/>
                </a:ext>
              </a:extLst>
            </p:cNvPr>
            <p:cNvGrpSpPr>
              <a:grpSpLocks/>
            </p:cNvGrpSpPr>
            <p:nvPr/>
          </p:nvGrpSpPr>
          <p:grpSpPr bwMode="auto">
            <a:xfrm>
              <a:off x="10060779" y="2562318"/>
              <a:ext cx="525017" cy="160885"/>
              <a:chOff x="2356" y="1300"/>
              <a:chExt cx="555" cy="194"/>
            </a:xfrm>
            <a:gradFill>
              <a:gsLst>
                <a:gs pos="0">
                  <a:srgbClr val="5BCCF6"/>
                </a:gs>
                <a:gs pos="100000">
                  <a:srgbClr val="009FF6"/>
                </a:gs>
              </a:gsLst>
              <a:lin ang="5400000" scaled="1"/>
            </a:gradFill>
          </p:grpSpPr>
          <p:sp>
            <p:nvSpPr>
              <p:cNvPr id="414" name="Oval 407">
                <a:extLst>
                  <a:ext uri="{FF2B5EF4-FFF2-40B4-BE49-F238E27FC236}">
                    <a16:creationId xmlns:a16="http://schemas.microsoft.com/office/drawing/2014/main" id="{5C78F562-D060-4D78-BE7B-A4946B83014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15" name="Rectangle 410">
                <a:extLst>
                  <a:ext uri="{FF2B5EF4-FFF2-40B4-BE49-F238E27FC236}">
                    <a16:creationId xmlns:a16="http://schemas.microsoft.com/office/drawing/2014/main" id="{60E5CFCB-396E-4D5E-B7F8-D1C1965DBCC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16" name="Oval 411">
                <a:extLst>
                  <a:ext uri="{FF2B5EF4-FFF2-40B4-BE49-F238E27FC236}">
                    <a16:creationId xmlns:a16="http://schemas.microsoft.com/office/drawing/2014/main" id="{2B7DE924-B09A-48E5-ACAA-1457491CFA1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17" name="Group 137">
                <a:extLst>
                  <a:ext uri="{FF2B5EF4-FFF2-40B4-BE49-F238E27FC236}">
                    <a16:creationId xmlns:a16="http://schemas.microsoft.com/office/drawing/2014/main" id="{5084A978-ABC7-4C00-814D-3383B02070A6}"/>
                  </a:ext>
                </a:extLst>
              </p:cNvPr>
              <p:cNvGrpSpPr>
                <a:grpSpLocks/>
              </p:cNvGrpSpPr>
              <p:nvPr/>
            </p:nvGrpSpPr>
            <p:grpSpPr bwMode="auto">
              <a:xfrm>
                <a:off x="2468" y="1332"/>
                <a:ext cx="310" cy="60"/>
                <a:chOff x="2468" y="1332"/>
                <a:chExt cx="310" cy="60"/>
              </a:xfrm>
              <a:grpFill/>
            </p:grpSpPr>
            <p:sp>
              <p:nvSpPr>
                <p:cNvPr id="420" name="Freeform 138">
                  <a:extLst>
                    <a:ext uri="{FF2B5EF4-FFF2-40B4-BE49-F238E27FC236}">
                      <a16:creationId xmlns:a16="http://schemas.microsoft.com/office/drawing/2014/main" id="{D7903FFC-665D-47A4-836C-08D2A77393E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21" name="Freeform 139">
                  <a:extLst>
                    <a:ext uri="{FF2B5EF4-FFF2-40B4-BE49-F238E27FC236}">
                      <a16:creationId xmlns:a16="http://schemas.microsoft.com/office/drawing/2014/main" id="{DBAC1A70-E601-4478-B734-66D6A15EBDE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18" name="Line 140">
                <a:extLst>
                  <a:ext uri="{FF2B5EF4-FFF2-40B4-BE49-F238E27FC236}">
                    <a16:creationId xmlns:a16="http://schemas.microsoft.com/office/drawing/2014/main" id="{8492B6F6-6FA4-4F7D-AEA2-43FAAB61CAE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19" name="Line 141">
                <a:extLst>
                  <a:ext uri="{FF2B5EF4-FFF2-40B4-BE49-F238E27FC236}">
                    <a16:creationId xmlns:a16="http://schemas.microsoft.com/office/drawing/2014/main" id="{12E10D2D-9861-478B-A64B-4F90EBA32AA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0" name="Group 133">
              <a:extLst>
                <a:ext uri="{FF2B5EF4-FFF2-40B4-BE49-F238E27FC236}">
                  <a16:creationId xmlns:a16="http://schemas.microsoft.com/office/drawing/2014/main" id="{B42AE07D-8E6A-4A0A-A46A-14ACDA371A27}"/>
                </a:ext>
              </a:extLst>
            </p:cNvPr>
            <p:cNvGrpSpPr>
              <a:grpSpLocks/>
            </p:cNvGrpSpPr>
            <p:nvPr/>
          </p:nvGrpSpPr>
          <p:grpSpPr bwMode="auto">
            <a:xfrm>
              <a:off x="10764938" y="2859543"/>
              <a:ext cx="525017" cy="160885"/>
              <a:chOff x="2356" y="1300"/>
              <a:chExt cx="555" cy="194"/>
            </a:xfrm>
            <a:gradFill>
              <a:gsLst>
                <a:gs pos="0">
                  <a:srgbClr val="5BCCF6"/>
                </a:gs>
                <a:gs pos="100000">
                  <a:srgbClr val="009FF6"/>
                </a:gs>
              </a:gsLst>
              <a:lin ang="5400000" scaled="1"/>
            </a:gradFill>
          </p:grpSpPr>
          <p:sp>
            <p:nvSpPr>
              <p:cNvPr id="406" name="Oval 407">
                <a:extLst>
                  <a:ext uri="{FF2B5EF4-FFF2-40B4-BE49-F238E27FC236}">
                    <a16:creationId xmlns:a16="http://schemas.microsoft.com/office/drawing/2014/main" id="{4BC49611-C2D0-4D6A-98ED-F0EC2B2F3B4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407" name="Rectangle 410">
                <a:extLst>
                  <a:ext uri="{FF2B5EF4-FFF2-40B4-BE49-F238E27FC236}">
                    <a16:creationId xmlns:a16="http://schemas.microsoft.com/office/drawing/2014/main" id="{8081E9FA-3F8F-440B-BCCD-951E932F594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08" name="Oval 411">
                <a:extLst>
                  <a:ext uri="{FF2B5EF4-FFF2-40B4-BE49-F238E27FC236}">
                    <a16:creationId xmlns:a16="http://schemas.microsoft.com/office/drawing/2014/main" id="{DDB8B0E4-9295-4D18-BDB0-538CAAACEE8B}"/>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09" name="Group 137">
                <a:extLst>
                  <a:ext uri="{FF2B5EF4-FFF2-40B4-BE49-F238E27FC236}">
                    <a16:creationId xmlns:a16="http://schemas.microsoft.com/office/drawing/2014/main" id="{293F67B7-A813-4228-A826-1A140B9551FB}"/>
                  </a:ext>
                </a:extLst>
              </p:cNvPr>
              <p:cNvGrpSpPr>
                <a:grpSpLocks/>
              </p:cNvGrpSpPr>
              <p:nvPr/>
            </p:nvGrpSpPr>
            <p:grpSpPr bwMode="auto">
              <a:xfrm>
                <a:off x="2468" y="1332"/>
                <a:ext cx="310" cy="60"/>
                <a:chOff x="2468" y="1332"/>
                <a:chExt cx="310" cy="60"/>
              </a:xfrm>
              <a:grpFill/>
            </p:grpSpPr>
            <p:sp>
              <p:nvSpPr>
                <p:cNvPr id="412" name="Freeform 138">
                  <a:extLst>
                    <a:ext uri="{FF2B5EF4-FFF2-40B4-BE49-F238E27FC236}">
                      <a16:creationId xmlns:a16="http://schemas.microsoft.com/office/drawing/2014/main" id="{70108102-1340-4E9B-A154-13BD16DA488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13" name="Freeform 139">
                  <a:extLst>
                    <a:ext uri="{FF2B5EF4-FFF2-40B4-BE49-F238E27FC236}">
                      <a16:creationId xmlns:a16="http://schemas.microsoft.com/office/drawing/2014/main" id="{21B0D1A0-E00D-436B-AD2E-69FE8F2C4A2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10" name="Line 140">
                <a:extLst>
                  <a:ext uri="{FF2B5EF4-FFF2-40B4-BE49-F238E27FC236}">
                    <a16:creationId xmlns:a16="http://schemas.microsoft.com/office/drawing/2014/main" id="{A33C8DF9-4F7B-498E-99EE-1F325676193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11" name="Line 141">
                <a:extLst>
                  <a:ext uri="{FF2B5EF4-FFF2-40B4-BE49-F238E27FC236}">
                    <a16:creationId xmlns:a16="http://schemas.microsoft.com/office/drawing/2014/main" id="{753253BB-7E6A-4F03-B02E-3154DB420ADE}"/>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1" name="Group 133">
              <a:extLst>
                <a:ext uri="{FF2B5EF4-FFF2-40B4-BE49-F238E27FC236}">
                  <a16:creationId xmlns:a16="http://schemas.microsoft.com/office/drawing/2014/main" id="{8A3F2A1A-4A33-4B40-A495-827B72B8BFB0}"/>
                </a:ext>
              </a:extLst>
            </p:cNvPr>
            <p:cNvGrpSpPr>
              <a:grpSpLocks/>
            </p:cNvGrpSpPr>
            <p:nvPr/>
          </p:nvGrpSpPr>
          <p:grpSpPr bwMode="auto">
            <a:xfrm>
              <a:off x="10723163" y="3476113"/>
              <a:ext cx="525017" cy="160885"/>
              <a:chOff x="2356" y="1300"/>
              <a:chExt cx="555" cy="194"/>
            </a:xfrm>
            <a:gradFill>
              <a:gsLst>
                <a:gs pos="0">
                  <a:srgbClr val="5BCCF6"/>
                </a:gs>
                <a:gs pos="100000">
                  <a:srgbClr val="009FF6"/>
                </a:gs>
              </a:gsLst>
              <a:lin ang="5400000" scaled="1"/>
            </a:gradFill>
          </p:grpSpPr>
          <p:sp>
            <p:nvSpPr>
              <p:cNvPr id="398" name="Oval 407">
                <a:extLst>
                  <a:ext uri="{FF2B5EF4-FFF2-40B4-BE49-F238E27FC236}">
                    <a16:creationId xmlns:a16="http://schemas.microsoft.com/office/drawing/2014/main" id="{655B47D5-D23B-42C6-9364-2DCD15FCBD0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99" name="Rectangle 410">
                <a:extLst>
                  <a:ext uri="{FF2B5EF4-FFF2-40B4-BE49-F238E27FC236}">
                    <a16:creationId xmlns:a16="http://schemas.microsoft.com/office/drawing/2014/main" id="{08074EDE-3422-44B5-9FC4-0265E8A026C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400" name="Oval 411">
                <a:extLst>
                  <a:ext uri="{FF2B5EF4-FFF2-40B4-BE49-F238E27FC236}">
                    <a16:creationId xmlns:a16="http://schemas.microsoft.com/office/drawing/2014/main" id="{6F831CEF-41B1-43CC-816F-DD459C84A2BB}"/>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401" name="Group 137">
                <a:extLst>
                  <a:ext uri="{FF2B5EF4-FFF2-40B4-BE49-F238E27FC236}">
                    <a16:creationId xmlns:a16="http://schemas.microsoft.com/office/drawing/2014/main" id="{3FBB720B-166C-4FA8-AC43-3F7C94640121}"/>
                  </a:ext>
                </a:extLst>
              </p:cNvPr>
              <p:cNvGrpSpPr>
                <a:grpSpLocks/>
              </p:cNvGrpSpPr>
              <p:nvPr/>
            </p:nvGrpSpPr>
            <p:grpSpPr bwMode="auto">
              <a:xfrm>
                <a:off x="2468" y="1332"/>
                <a:ext cx="310" cy="60"/>
                <a:chOff x="2468" y="1332"/>
                <a:chExt cx="310" cy="60"/>
              </a:xfrm>
              <a:grpFill/>
            </p:grpSpPr>
            <p:sp>
              <p:nvSpPr>
                <p:cNvPr id="404" name="Freeform 138">
                  <a:extLst>
                    <a:ext uri="{FF2B5EF4-FFF2-40B4-BE49-F238E27FC236}">
                      <a16:creationId xmlns:a16="http://schemas.microsoft.com/office/drawing/2014/main" id="{10D0BEDB-4802-4701-B9FC-7B655464F32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405" name="Freeform 139">
                  <a:extLst>
                    <a:ext uri="{FF2B5EF4-FFF2-40B4-BE49-F238E27FC236}">
                      <a16:creationId xmlns:a16="http://schemas.microsoft.com/office/drawing/2014/main" id="{E1B20F9B-2915-4828-980F-2FF849E0203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402" name="Line 140">
                <a:extLst>
                  <a:ext uri="{FF2B5EF4-FFF2-40B4-BE49-F238E27FC236}">
                    <a16:creationId xmlns:a16="http://schemas.microsoft.com/office/drawing/2014/main" id="{A3B69240-C9DB-464A-A367-AAB63BFDBCE1}"/>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403" name="Line 141">
                <a:extLst>
                  <a:ext uri="{FF2B5EF4-FFF2-40B4-BE49-F238E27FC236}">
                    <a16:creationId xmlns:a16="http://schemas.microsoft.com/office/drawing/2014/main" id="{5070B0F0-8D2D-4F73-A5D5-434D061A7AF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2" name="Group 133">
              <a:extLst>
                <a:ext uri="{FF2B5EF4-FFF2-40B4-BE49-F238E27FC236}">
                  <a16:creationId xmlns:a16="http://schemas.microsoft.com/office/drawing/2014/main" id="{18CBD288-F9DA-4E8B-B65F-4F3AEBDDFD29}"/>
                </a:ext>
              </a:extLst>
            </p:cNvPr>
            <p:cNvGrpSpPr>
              <a:grpSpLocks/>
            </p:cNvGrpSpPr>
            <p:nvPr/>
          </p:nvGrpSpPr>
          <p:grpSpPr bwMode="auto">
            <a:xfrm>
              <a:off x="10988159" y="3293675"/>
              <a:ext cx="525017" cy="160885"/>
              <a:chOff x="2356" y="1300"/>
              <a:chExt cx="555" cy="194"/>
            </a:xfrm>
            <a:gradFill>
              <a:gsLst>
                <a:gs pos="0">
                  <a:srgbClr val="5BCCF6"/>
                </a:gs>
                <a:gs pos="100000">
                  <a:srgbClr val="009FF6"/>
                </a:gs>
              </a:gsLst>
              <a:lin ang="5400000" scaled="1"/>
            </a:gradFill>
          </p:grpSpPr>
          <p:sp>
            <p:nvSpPr>
              <p:cNvPr id="390" name="Oval 407">
                <a:extLst>
                  <a:ext uri="{FF2B5EF4-FFF2-40B4-BE49-F238E27FC236}">
                    <a16:creationId xmlns:a16="http://schemas.microsoft.com/office/drawing/2014/main" id="{04156DD6-2C39-4FD9-81C2-D73D9CAAD84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dirty="0">
                  <a:latin typeface="Times New Roman" panose="02020603050405020304" pitchFamily="18" charset="0"/>
                  <a:ea typeface="MS PGothic" panose="020B0600070205080204" pitchFamily="34" charset="-128"/>
                </a:endParaRPr>
              </a:p>
            </p:txBody>
          </p:sp>
          <p:sp>
            <p:nvSpPr>
              <p:cNvPr id="391" name="Rectangle 410">
                <a:extLst>
                  <a:ext uri="{FF2B5EF4-FFF2-40B4-BE49-F238E27FC236}">
                    <a16:creationId xmlns:a16="http://schemas.microsoft.com/office/drawing/2014/main" id="{2D5A014D-7706-4486-BC8A-56BA56B10AA9}"/>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92" name="Oval 411">
                <a:extLst>
                  <a:ext uri="{FF2B5EF4-FFF2-40B4-BE49-F238E27FC236}">
                    <a16:creationId xmlns:a16="http://schemas.microsoft.com/office/drawing/2014/main" id="{BD982C25-E4B0-4E32-99D0-AE4A665AE3FF}"/>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93" name="Group 137">
                <a:extLst>
                  <a:ext uri="{FF2B5EF4-FFF2-40B4-BE49-F238E27FC236}">
                    <a16:creationId xmlns:a16="http://schemas.microsoft.com/office/drawing/2014/main" id="{298344A7-A45A-4623-8663-0DEE7563CE25}"/>
                  </a:ext>
                </a:extLst>
              </p:cNvPr>
              <p:cNvGrpSpPr>
                <a:grpSpLocks/>
              </p:cNvGrpSpPr>
              <p:nvPr/>
            </p:nvGrpSpPr>
            <p:grpSpPr bwMode="auto">
              <a:xfrm>
                <a:off x="2468" y="1332"/>
                <a:ext cx="310" cy="60"/>
                <a:chOff x="2468" y="1332"/>
                <a:chExt cx="310" cy="60"/>
              </a:xfrm>
              <a:grpFill/>
            </p:grpSpPr>
            <p:sp>
              <p:nvSpPr>
                <p:cNvPr id="396" name="Freeform 138">
                  <a:extLst>
                    <a:ext uri="{FF2B5EF4-FFF2-40B4-BE49-F238E27FC236}">
                      <a16:creationId xmlns:a16="http://schemas.microsoft.com/office/drawing/2014/main" id="{A6C0B059-BC19-48A5-BF6F-8C912460B10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97" name="Freeform 139">
                  <a:extLst>
                    <a:ext uri="{FF2B5EF4-FFF2-40B4-BE49-F238E27FC236}">
                      <a16:creationId xmlns:a16="http://schemas.microsoft.com/office/drawing/2014/main" id="{5E5C0555-3B4F-4858-968C-39512A6FFDB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94" name="Line 140">
                <a:extLst>
                  <a:ext uri="{FF2B5EF4-FFF2-40B4-BE49-F238E27FC236}">
                    <a16:creationId xmlns:a16="http://schemas.microsoft.com/office/drawing/2014/main" id="{6B855A4F-A214-420F-81E3-32C4AD3140E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95" name="Line 141">
                <a:extLst>
                  <a:ext uri="{FF2B5EF4-FFF2-40B4-BE49-F238E27FC236}">
                    <a16:creationId xmlns:a16="http://schemas.microsoft.com/office/drawing/2014/main" id="{36A6AEB8-A941-4064-9610-626898096F1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3" name="Group 133">
              <a:extLst>
                <a:ext uri="{FF2B5EF4-FFF2-40B4-BE49-F238E27FC236}">
                  <a16:creationId xmlns:a16="http://schemas.microsoft.com/office/drawing/2014/main" id="{EBAE89DB-82C0-4BB1-82D9-1E56DC808ADD}"/>
                </a:ext>
              </a:extLst>
            </p:cNvPr>
            <p:cNvGrpSpPr>
              <a:grpSpLocks/>
            </p:cNvGrpSpPr>
            <p:nvPr/>
          </p:nvGrpSpPr>
          <p:grpSpPr bwMode="auto">
            <a:xfrm>
              <a:off x="11258427" y="3065491"/>
              <a:ext cx="525017" cy="160885"/>
              <a:chOff x="2356" y="1300"/>
              <a:chExt cx="555" cy="194"/>
            </a:xfrm>
            <a:gradFill>
              <a:gsLst>
                <a:gs pos="0">
                  <a:srgbClr val="5BCCF6"/>
                </a:gs>
                <a:gs pos="100000">
                  <a:srgbClr val="009FF6"/>
                </a:gs>
              </a:gsLst>
              <a:lin ang="5400000" scaled="1"/>
            </a:gradFill>
          </p:grpSpPr>
          <p:sp>
            <p:nvSpPr>
              <p:cNvPr id="382" name="Oval 407">
                <a:extLst>
                  <a:ext uri="{FF2B5EF4-FFF2-40B4-BE49-F238E27FC236}">
                    <a16:creationId xmlns:a16="http://schemas.microsoft.com/office/drawing/2014/main" id="{C2710B20-5025-464D-8305-0644B386679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83" name="Rectangle 410">
                <a:extLst>
                  <a:ext uri="{FF2B5EF4-FFF2-40B4-BE49-F238E27FC236}">
                    <a16:creationId xmlns:a16="http://schemas.microsoft.com/office/drawing/2014/main" id="{022518E0-D096-4F39-A8E2-64536F7EF63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84" name="Oval 411">
                <a:extLst>
                  <a:ext uri="{FF2B5EF4-FFF2-40B4-BE49-F238E27FC236}">
                    <a16:creationId xmlns:a16="http://schemas.microsoft.com/office/drawing/2014/main" id="{3B53A869-FEA0-4BB8-871E-E522510DD34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85" name="Group 137">
                <a:extLst>
                  <a:ext uri="{FF2B5EF4-FFF2-40B4-BE49-F238E27FC236}">
                    <a16:creationId xmlns:a16="http://schemas.microsoft.com/office/drawing/2014/main" id="{F41B53DF-2918-4F5F-A31D-097805112D98}"/>
                  </a:ext>
                </a:extLst>
              </p:cNvPr>
              <p:cNvGrpSpPr>
                <a:grpSpLocks/>
              </p:cNvGrpSpPr>
              <p:nvPr/>
            </p:nvGrpSpPr>
            <p:grpSpPr bwMode="auto">
              <a:xfrm>
                <a:off x="2468" y="1332"/>
                <a:ext cx="310" cy="60"/>
                <a:chOff x="2468" y="1332"/>
                <a:chExt cx="310" cy="60"/>
              </a:xfrm>
              <a:grpFill/>
            </p:grpSpPr>
            <p:sp>
              <p:nvSpPr>
                <p:cNvPr id="388" name="Freeform 138">
                  <a:extLst>
                    <a:ext uri="{FF2B5EF4-FFF2-40B4-BE49-F238E27FC236}">
                      <a16:creationId xmlns:a16="http://schemas.microsoft.com/office/drawing/2014/main" id="{BB491753-63E3-4FA0-B6A5-AE7F010E0D4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89" name="Freeform 139">
                  <a:extLst>
                    <a:ext uri="{FF2B5EF4-FFF2-40B4-BE49-F238E27FC236}">
                      <a16:creationId xmlns:a16="http://schemas.microsoft.com/office/drawing/2014/main" id="{815AC51F-F190-42A8-B391-66B7ADF57C6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86" name="Line 140">
                <a:extLst>
                  <a:ext uri="{FF2B5EF4-FFF2-40B4-BE49-F238E27FC236}">
                    <a16:creationId xmlns:a16="http://schemas.microsoft.com/office/drawing/2014/main" id="{7B941539-6A99-480D-9F6A-0F92D8F1C8B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87" name="Line 141">
                <a:extLst>
                  <a:ext uri="{FF2B5EF4-FFF2-40B4-BE49-F238E27FC236}">
                    <a16:creationId xmlns:a16="http://schemas.microsoft.com/office/drawing/2014/main" id="{96A62F1C-0302-4737-A54F-AD6D0D0D2FB4}"/>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4" name="Group 133">
              <a:extLst>
                <a:ext uri="{FF2B5EF4-FFF2-40B4-BE49-F238E27FC236}">
                  <a16:creationId xmlns:a16="http://schemas.microsoft.com/office/drawing/2014/main" id="{313DAFBF-A2BC-4ED4-AC28-A3162025ED7C}"/>
                </a:ext>
              </a:extLst>
            </p:cNvPr>
            <p:cNvGrpSpPr>
              <a:grpSpLocks/>
            </p:cNvGrpSpPr>
            <p:nvPr/>
          </p:nvGrpSpPr>
          <p:grpSpPr bwMode="auto">
            <a:xfrm>
              <a:off x="12127046" y="2962885"/>
              <a:ext cx="525017" cy="160885"/>
              <a:chOff x="2356" y="1300"/>
              <a:chExt cx="555" cy="194"/>
            </a:xfrm>
            <a:gradFill>
              <a:gsLst>
                <a:gs pos="0">
                  <a:srgbClr val="5BCCF6"/>
                </a:gs>
                <a:gs pos="100000">
                  <a:srgbClr val="009FF6"/>
                </a:gs>
              </a:gsLst>
              <a:lin ang="5400000" scaled="1"/>
            </a:gradFill>
          </p:grpSpPr>
          <p:sp>
            <p:nvSpPr>
              <p:cNvPr id="374" name="Oval 407">
                <a:extLst>
                  <a:ext uri="{FF2B5EF4-FFF2-40B4-BE49-F238E27FC236}">
                    <a16:creationId xmlns:a16="http://schemas.microsoft.com/office/drawing/2014/main" id="{EEFB4438-FBF0-494C-9AA9-B0C99CFC1DF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75" name="Rectangle 410">
                <a:extLst>
                  <a:ext uri="{FF2B5EF4-FFF2-40B4-BE49-F238E27FC236}">
                    <a16:creationId xmlns:a16="http://schemas.microsoft.com/office/drawing/2014/main" id="{2DB5ED8C-A73F-4EEF-B53C-2A2E86B61E5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76" name="Oval 411">
                <a:extLst>
                  <a:ext uri="{FF2B5EF4-FFF2-40B4-BE49-F238E27FC236}">
                    <a16:creationId xmlns:a16="http://schemas.microsoft.com/office/drawing/2014/main" id="{F0E69F82-C2F0-430F-BDAD-871FC57D8EF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77" name="Group 137">
                <a:extLst>
                  <a:ext uri="{FF2B5EF4-FFF2-40B4-BE49-F238E27FC236}">
                    <a16:creationId xmlns:a16="http://schemas.microsoft.com/office/drawing/2014/main" id="{9D4E7567-988B-4F38-AD06-9BD39137C10D}"/>
                  </a:ext>
                </a:extLst>
              </p:cNvPr>
              <p:cNvGrpSpPr>
                <a:grpSpLocks/>
              </p:cNvGrpSpPr>
              <p:nvPr/>
            </p:nvGrpSpPr>
            <p:grpSpPr bwMode="auto">
              <a:xfrm>
                <a:off x="2468" y="1332"/>
                <a:ext cx="310" cy="60"/>
                <a:chOff x="2468" y="1332"/>
                <a:chExt cx="310" cy="60"/>
              </a:xfrm>
              <a:grpFill/>
            </p:grpSpPr>
            <p:sp>
              <p:nvSpPr>
                <p:cNvPr id="380" name="Freeform 138">
                  <a:extLst>
                    <a:ext uri="{FF2B5EF4-FFF2-40B4-BE49-F238E27FC236}">
                      <a16:creationId xmlns:a16="http://schemas.microsoft.com/office/drawing/2014/main" id="{5F9F6916-CBDD-4470-A1B0-DDE689CBCE2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81" name="Freeform 139">
                  <a:extLst>
                    <a:ext uri="{FF2B5EF4-FFF2-40B4-BE49-F238E27FC236}">
                      <a16:creationId xmlns:a16="http://schemas.microsoft.com/office/drawing/2014/main" id="{C1B83D78-5C25-4949-B2D1-DC1D7F55DB2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78" name="Line 140">
                <a:extLst>
                  <a:ext uri="{FF2B5EF4-FFF2-40B4-BE49-F238E27FC236}">
                    <a16:creationId xmlns:a16="http://schemas.microsoft.com/office/drawing/2014/main" id="{E1C83048-4E35-4495-9EE1-81A7D105367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79" name="Line 141">
                <a:extLst>
                  <a:ext uri="{FF2B5EF4-FFF2-40B4-BE49-F238E27FC236}">
                    <a16:creationId xmlns:a16="http://schemas.microsoft.com/office/drawing/2014/main" id="{A7350DFA-B003-41EF-B7A1-B5267A26DD7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5" name="Group 133">
              <a:extLst>
                <a:ext uri="{FF2B5EF4-FFF2-40B4-BE49-F238E27FC236}">
                  <a16:creationId xmlns:a16="http://schemas.microsoft.com/office/drawing/2014/main" id="{DB7CF5F3-B4F0-48A8-BE8E-0AC98D46FA55}"/>
                </a:ext>
              </a:extLst>
            </p:cNvPr>
            <p:cNvGrpSpPr>
              <a:grpSpLocks/>
            </p:cNvGrpSpPr>
            <p:nvPr/>
          </p:nvGrpSpPr>
          <p:grpSpPr bwMode="auto">
            <a:xfrm>
              <a:off x="11727298" y="3236007"/>
              <a:ext cx="525017" cy="160885"/>
              <a:chOff x="2356" y="1300"/>
              <a:chExt cx="555" cy="194"/>
            </a:xfrm>
            <a:gradFill>
              <a:gsLst>
                <a:gs pos="0">
                  <a:srgbClr val="5BCCF6"/>
                </a:gs>
                <a:gs pos="100000">
                  <a:srgbClr val="009FF6"/>
                </a:gs>
              </a:gsLst>
              <a:lin ang="5400000" scaled="1"/>
            </a:gradFill>
          </p:grpSpPr>
          <p:sp>
            <p:nvSpPr>
              <p:cNvPr id="366" name="Oval 407">
                <a:extLst>
                  <a:ext uri="{FF2B5EF4-FFF2-40B4-BE49-F238E27FC236}">
                    <a16:creationId xmlns:a16="http://schemas.microsoft.com/office/drawing/2014/main" id="{8B9C06FC-4B03-4F42-808A-670F2A9915D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67" name="Rectangle 410">
                <a:extLst>
                  <a:ext uri="{FF2B5EF4-FFF2-40B4-BE49-F238E27FC236}">
                    <a16:creationId xmlns:a16="http://schemas.microsoft.com/office/drawing/2014/main" id="{BDAB0FF9-F6B1-41CF-8698-1544AA8276E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68" name="Oval 411">
                <a:extLst>
                  <a:ext uri="{FF2B5EF4-FFF2-40B4-BE49-F238E27FC236}">
                    <a16:creationId xmlns:a16="http://schemas.microsoft.com/office/drawing/2014/main" id="{4D039295-FCD3-4491-A451-2960BC7AB9F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69" name="Group 137">
                <a:extLst>
                  <a:ext uri="{FF2B5EF4-FFF2-40B4-BE49-F238E27FC236}">
                    <a16:creationId xmlns:a16="http://schemas.microsoft.com/office/drawing/2014/main" id="{A29D9565-DFDD-4AE9-96B7-3BCF41873C10}"/>
                  </a:ext>
                </a:extLst>
              </p:cNvPr>
              <p:cNvGrpSpPr>
                <a:grpSpLocks/>
              </p:cNvGrpSpPr>
              <p:nvPr/>
            </p:nvGrpSpPr>
            <p:grpSpPr bwMode="auto">
              <a:xfrm>
                <a:off x="2468" y="1332"/>
                <a:ext cx="310" cy="60"/>
                <a:chOff x="2468" y="1332"/>
                <a:chExt cx="310" cy="60"/>
              </a:xfrm>
              <a:grpFill/>
            </p:grpSpPr>
            <p:sp>
              <p:nvSpPr>
                <p:cNvPr id="372" name="Freeform 138">
                  <a:extLst>
                    <a:ext uri="{FF2B5EF4-FFF2-40B4-BE49-F238E27FC236}">
                      <a16:creationId xmlns:a16="http://schemas.microsoft.com/office/drawing/2014/main" id="{83A9934E-18D0-47FB-867B-033BC1166F7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73" name="Freeform 139">
                  <a:extLst>
                    <a:ext uri="{FF2B5EF4-FFF2-40B4-BE49-F238E27FC236}">
                      <a16:creationId xmlns:a16="http://schemas.microsoft.com/office/drawing/2014/main" id="{A1A367E3-B7F1-44E5-99BF-55BB756597B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70" name="Line 140">
                <a:extLst>
                  <a:ext uri="{FF2B5EF4-FFF2-40B4-BE49-F238E27FC236}">
                    <a16:creationId xmlns:a16="http://schemas.microsoft.com/office/drawing/2014/main" id="{123C2F25-9E31-44F1-8EF8-68E4A666BD2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71" name="Line 141">
                <a:extLst>
                  <a:ext uri="{FF2B5EF4-FFF2-40B4-BE49-F238E27FC236}">
                    <a16:creationId xmlns:a16="http://schemas.microsoft.com/office/drawing/2014/main" id="{725569E3-007E-48A2-B0F5-D1FA0CF874E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6" name="Group 133">
              <a:extLst>
                <a:ext uri="{FF2B5EF4-FFF2-40B4-BE49-F238E27FC236}">
                  <a16:creationId xmlns:a16="http://schemas.microsoft.com/office/drawing/2014/main" id="{C171D0F0-5996-46DD-849C-085FD0B81E5C}"/>
                </a:ext>
              </a:extLst>
            </p:cNvPr>
            <p:cNvGrpSpPr>
              <a:grpSpLocks/>
            </p:cNvGrpSpPr>
            <p:nvPr/>
          </p:nvGrpSpPr>
          <p:grpSpPr bwMode="auto">
            <a:xfrm>
              <a:off x="11517151" y="3519935"/>
              <a:ext cx="525017" cy="160885"/>
              <a:chOff x="2356" y="1300"/>
              <a:chExt cx="555" cy="194"/>
            </a:xfrm>
            <a:gradFill>
              <a:gsLst>
                <a:gs pos="0">
                  <a:srgbClr val="5BCCF6"/>
                </a:gs>
                <a:gs pos="100000">
                  <a:srgbClr val="009FF6"/>
                </a:gs>
              </a:gsLst>
              <a:lin ang="5400000" scaled="1"/>
            </a:gradFill>
          </p:grpSpPr>
          <p:sp>
            <p:nvSpPr>
              <p:cNvPr id="358" name="Oval 407">
                <a:extLst>
                  <a:ext uri="{FF2B5EF4-FFF2-40B4-BE49-F238E27FC236}">
                    <a16:creationId xmlns:a16="http://schemas.microsoft.com/office/drawing/2014/main" id="{9018704F-CC17-458E-80C6-E0FD28D80ABF}"/>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59" name="Rectangle 410">
                <a:extLst>
                  <a:ext uri="{FF2B5EF4-FFF2-40B4-BE49-F238E27FC236}">
                    <a16:creationId xmlns:a16="http://schemas.microsoft.com/office/drawing/2014/main" id="{0CBA0C96-5991-4EA5-AB46-D772BADCF38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60" name="Oval 411">
                <a:extLst>
                  <a:ext uri="{FF2B5EF4-FFF2-40B4-BE49-F238E27FC236}">
                    <a16:creationId xmlns:a16="http://schemas.microsoft.com/office/drawing/2014/main" id="{69A56195-716A-40A3-8BB7-3AB208C491C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61" name="Group 137">
                <a:extLst>
                  <a:ext uri="{FF2B5EF4-FFF2-40B4-BE49-F238E27FC236}">
                    <a16:creationId xmlns:a16="http://schemas.microsoft.com/office/drawing/2014/main" id="{10C31F62-AAF1-41B8-B22F-840DC540A0B3}"/>
                  </a:ext>
                </a:extLst>
              </p:cNvPr>
              <p:cNvGrpSpPr>
                <a:grpSpLocks/>
              </p:cNvGrpSpPr>
              <p:nvPr/>
            </p:nvGrpSpPr>
            <p:grpSpPr bwMode="auto">
              <a:xfrm>
                <a:off x="2468" y="1332"/>
                <a:ext cx="310" cy="60"/>
                <a:chOff x="2468" y="1332"/>
                <a:chExt cx="310" cy="60"/>
              </a:xfrm>
              <a:grpFill/>
            </p:grpSpPr>
            <p:sp>
              <p:nvSpPr>
                <p:cNvPr id="364" name="Freeform 138">
                  <a:extLst>
                    <a:ext uri="{FF2B5EF4-FFF2-40B4-BE49-F238E27FC236}">
                      <a16:creationId xmlns:a16="http://schemas.microsoft.com/office/drawing/2014/main" id="{11E3EF8D-D51A-4EDD-879D-88F5330A329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65" name="Freeform 139">
                  <a:extLst>
                    <a:ext uri="{FF2B5EF4-FFF2-40B4-BE49-F238E27FC236}">
                      <a16:creationId xmlns:a16="http://schemas.microsoft.com/office/drawing/2014/main" id="{8BD7070F-0F8C-4378-B58B-9880B6E5973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62" name="Line 140">
                <a:extLst>
                  <a:ext uri="{FF2B5EF4-FFF2-40B4-BE49-F238E27FC236}">
                    <a16:creationId xmlns:a16="http://schemas.microsoft.com/office/drawing/2014/main" id="{53164C60-9BD8-43DA-A49E-86D80833A7E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63" name="Line 141">
                <a:extLst>
                  <a:ext uri="{FF2B5EF4-FFF2-40B4-BE49-F238E27FC236}">
                    <a16:creationId xmlns:a16="http://schemas.microsoft.com/office/drawing/2014/main" id="{B2DCD5A8-E1C9-432B-9ABC-1CCA7F565CC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7" name="Group 133">
              <a:extLst>
                <a:ext uri="{FF2B5EF4-FFF2-40B4-BE49-F238E27FC236}">
                  <a16:creationId xmlns:a16="http://schemas.microsoft.com/office/drawing/2014/main" id="{FB4C0AB4-C6AB-4A59-AB7C-76F76115BA8F}"/>
                </a:ext>
              </a:extLst>
            </p:cNvPr>
            <p:cNvGrpSpPr>
              <a:grpSpLocks/>
            </p:cNvGrpSpPr>
            <p:nvPr/>
          </p:nvGrpSpPr>
          <p:grpSpPr bwMode="auto">
            <a:xfrm>
              <a:off x="12298439" y="3381541"/>
              <a:ext cx="525017" cy="160885"/>
              <a:chOff x="2356" y="1300"/>
              <a:chExt cx="555" cy="194"/>
            </a:xfrm>
            <a:gradFill>
              <a:gsLst>
                <a:gs pos="0">
                  <a:srgbClr val="5BCCF6"/>
                </a:gs>
                <a:gs pos="100000">
                  <a:srgbClr val="009FF6"/>
                </a:gs>
              </a:gsLst>
              <a:lin ang="5400000" scaled="1"/>
            </a:gradFill>
          </p:grpSpPr>
          <p:sp>
            <p:nvSpPr>
              <p:cNvPr id="350" name="Oval 407">
                <a:extLst>
                  <a:ext uri="{FF2B5EF4-FFF2-40B4-BE49-F238E27FC236}">
                    <a16:creationId xmlns:a16="http://schemas.microsoft.com/office/drawing/2014/main" id="{882BA06F-CC10-444E-8B18-B4F99A49A90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51" name="Rectangle 410">
                <a:extLst>
                  <a:ext uri="{FF2B5EF4-FFF2-40B4-BE49-F238E27FC236}">
                    <a16:creationId xmlns:a16="http://schemas.microsoft.com/office/drawing/2014/main" id="{7AAB59BE-7DE4-4049-950F-B2D216BB672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52" name="Oval 411">
                <a:extLst>
                  <a:ext uri="{FF2B5EF4-FFF2-40B4-BE49-F238E27FC236}">
                    <a16:creationId xmlns:a16="http://schemas.microsoft.com/office/drawing/2014/main" id="{04A649C8-C962-4FB9-9061-B1ADF56A0070}"/>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53" name="Group 137">
                <a:extLst>
                  <a:ext uri="{FF2B5EF4-FFF2-40B4-BE49-F238E27FC236}">
                    <a16:creationId xmlns:a16="http://schemas.microsoft.com/office/drawing/2014/main" id="{9C98CA9B-C41B-4140-AC5B-443F2F8180F0}"/>
                  </a:ext>
                </a:extLst>
              </p:cNvPr>
              <p:cNvGrpSpPr>
                <a:grpSpLocks/>
              </p:cNvGrpSpPr>
              <p:nvPr/>
            </p:nvGrpSpPr>
            <p:grpSpPr bwMode="auto">
              <a:xfrm>
                <a:off x="2468" y="1332"/>
                <a:ext cx="310" cy="60"/>
                <a:chOff x="2468" y="1332"/>
                <a:chExt cx="310" cy="60"/>
              </a:xfrm>
              <a:grpFill/>
            </p:grpSpPr>
            <p:sp>
              <p:nvSpPr>
                <p:cNvPr id="356" name="Freeform 138">
                  <a:extLst>
                    <a:ext uri="{FF2B5EF4-FFF2-40B4-BE49-F238E27FC236}">
                      <a16:creationId xmlns:a16="http://schemas.microsoft.com/office/drawing/2014/main" id="{CA154DD5-10F8-45DC-BB48-80529C5D51C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57" name="Freeform 139">
                  <a:extLst>
                    <a:ext uri="{FF2B5EF4-FFF2-40B4-BE49-F238E27FC236}">
                      <a16:creationId xmlns:a16="http://schemas.microsoft.com/office/drawing/2014/main" id="{1B005773-855B-451A-966D-DA9C688109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54" name="Line 140">
                <a:extLst>
                  <a:ext uri="{FF2B5EF4-FFF2-40B4-BE49-F238E27FC236}">
                    <a16:creationId xmlns:a16="http://schemas.microsoft.com/office/drawing/2014/main" id="{2B3BBA2A-08A2-4334-8137-5219624D296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55" name="Line 141">
                <a:extLst>
                  <a:ext uri="{FF2B5EF4-FFF2-40B4-BE49-F238E27FC236}">
                    <a16:creationId xmlns:a16="http://schemas.microsoft.com/office/drawing/2014/main" id="{CA0180BE-0BB5-48DC-BC0A-6CF90462832A}"/>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8" name="Group 133">
              <a:extLst>
                <a:ext uri="{FF2B5EF4-FFF2-40B4-BE49-F238E27FC236}">
                  <a16:creationId xmlns:a16="http://schemas.microsoft.com/office/drawing/2014/main" id="{0C50AF8C-AAB3-41DD-A7B2-0511E902F51F}"/>
                </a:ext>
              </a:extLst>
            </p:cNvPr>
            <p:cNvGrpSpPr>
              <a:grpSpLocks/>
            </p:cNvGrpSpPr>
            <p:nvPr/>
          </p:nvGrpSpPr>
          <p:grpSpPr bwMode="auto">
            <a:xfrm>
              <a:off x="8074422" y="3237883"/>
              <a:ext cx="525017" cy="160885"/>
              <a:chOff x="2356" y="1300"/>
              <a:chExt cx="555" cy="194"/>
            </a:xfrm>
            <a:gradFill>
              <a:gsLst>
                <a:gs pos="0">
                  <a:srgbClr val="5BCCF6"/>
                </a:gs>
                <a:gs pos="100000">
                  <a:srgbClr val="009FF6"/>
                </a:gs>
              </a:gsLst>
              <a:lin ang="5400000" scaled="1"/>
            </a:gradFill>
          </p:grpSpPr>
          <p:sp>
            <p:nvSpPr>
              <p:cNvPr id="342" name="Oval 407">
                <a:extLst>
                  <a:ext uri="{FF2B5EF4-FFF2-40B4-BE49-F238E27FC236}">
                    <a16:creationId xmlns:a16="http://schemas.microsoft.com/office/drawing/2014/main" id="{61BD63E8-412E-4044-A9BC-A017EE643AB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43" name="Rectangle 410">
                <a:extLst>
                  <a:ext uri="{FF2B5EF4-FFF2-40B4-BE49-F238E27FC236}">
                    <a16:creationId xmlns:a16="http://schemas.microsoft.com/office/drawing/2014/main" id="{6B328DBD-840C-4E5D-A486-F1A0DCFE4DF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44" name="Oval 411">
                <a:extLst>
                  <a:ext uri="{FF2B5EF4-FFF2-40B4-BE49-F238E27FC236}">
                    <a16:creationId xmlns:a16="http://schemas.microsoft.com/office/drawing/2014/main" id="{23CAF924-4CD0-4560-9CF0-0330662ACB8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45" name="Group 137">
                <a:extLst>
                  <a:ext uri="{FF2B5EF4-FFF2-40B4-BE49-F238E27FC236}">
                    <a16:creationId xmlns:a16="http://schemas.microsoft.com/office/drawing/2014/main" id="{59F37F64-7247-4E38-B569-52E1ADA4B967}"/>
                  </a:ext>
                </a:extLst>
              </p:cNvPr>
              <p:cNvGrpSpPr>
                <a:grpSpLocks/>
              </p:cNvGrpSpPr>
              <p:nvPr/>
            </p:nvGrpSpPr>
            <p:grpSpPr bwMode="auto">
              <a:xfrm>
                <a:off x="2468" y="1332"/>
                <a:ext cx="310" cy="60"/>
                <a:chOff x="2468" y="1332"/>
                <a:chExt cx="310" cy="60"/>
              </a:xfrm>
              <a:grpFill/>
            </p:grpSpPr>
            <p:sp>
              <p:nvSpPr>
                <p:cNvPr id="348" name="Freeform 138">
                  <a:extLst>
                    <a:ext uri="{FF2B5EF4-FFF2-40B4-BE49-F238E27FC236}">
                      <a16:creationId xmlns:a16="http://schemas.microsoft.com/office/drawing/2014/main" id="{B0D51497-599D-4576-B804-2BC9A15761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49" name="Freeform 139">
                  <a:extLst>
                    <a:ext uri="{FF2B5EF4-FFF2-40B4-BE49-F238E27FC236}">
                      <a16:creationId xmlns:a16="http://schemas.microsoft.com/office/drawing/2014/main" id="{8A63F7FE-E32B-4CEC-A0AE-9AD55BBDF00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46" name="Line 140">
                <a:extLst>
                  <a:ext uri="{FF2B5EF4-FFF2-40B4-BE49-F238E27FC236}">
                    <a16:creationId xmlns:a16="http://schemas.microsoft.com/office/drawing/2014/main" id="{BE8B5A57-E907-4562-9E22-081DC392D50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47" name="Line 141">
                <a:extLst>
                  <a:ext uri="{FF2B5EF4-FFF2-40B4-BE49-F238E27FC236}">
                    <a16:creationId xmlns:a16="http://schemas.microsoft.com/office/drawing/2014/main" id="{A06CBFCE-6804-4AC8-86DC-64AF7C010A8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79" name="Group 133">
              <a:extLst>
                <a:ext uri="{FF2B5EF4-FFF2-40B4-BE49-F238E27FC236}">
                  <a16:creationId xmlns:a16="http://schemas.microsoft.com/office/drawing/2014/main" id="{E1D0DB70-BCFE-415D-8F71-D32B5428AED3}"/>
                </a:ext>
              </a:extLst>
            </p:cNvPr>
            <p:cNvGrpSpPr>
              <a:grpSpLocks/>
            </p:cNvGrpSpPr>
            <p:nvPr/>
          </p:nvGrpSpPr>
          <p:grpSpPr bwMode="auto">
            <a:xfrm>
              <a:off x="7980893" y="3890184"/>
              <a:ext cx="525017" cy="160885"/>
              <a:chOff x="2356" y="1300"/>
              <a:chExt cx="555" cy="194"/>
            </a:xfrm>
            <a:gradFill>
              <a:gsLst>
                <a:gs pos="0">
                  <a:srgbClr val="5BCCF6"/>
                </a:gs>
                <a:gs pos="100000">
                  <a:srgbClr val="009FF6"/>
                </a:gs>
              </a:gsLst>
              <a:lin ang="5400000" scaled="1"/>
            </a:gradFill>
          </p:grpSpPr>
          <p:sp>
            <p:nvSpPr>
              <p:cNvPr id="334" name="Oval 407">
                <a:extLst>
                  <a:ext uri="{FF2B5EF4-FFF2-40B4-BE49-F238E27FC236}">
                    <a16:creationId xmlns:a16="http://schemas.microsoft.com/office/drawing/2014/main" id="{C4B35806-DA55-47ED-9A22-AEBA5A7EDE9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35" name="Rectangle 410">
                <a:extLst>
                  <a:ext uri="{FF2B5EF4-FFF2-40B4-BE49-F238E27FC236}">
                    <a16:creationId xmlns:a16="http://schemas.microsoft.com/office/drawing/2014/main" id="{9B669658-4891-4216-B191-E5040C88AE2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36" name="Oval 411">
                <a:extLst>
                  <a:ext uri="{FF2B5EF4-FFF2-40B4-BE49-F238E27FC236}">
                    <a16:creationId xmlns:a16="http://schemas.microsoft.com/office/drawing/2014/main" id="{05F31B21-A170-4A88-8F86-2F594306CFA2}"/>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37" name="Group 137">
                <a:extLst>
                  <a:ext uri="{FF2B5EF4-FFF2-40B4-BE49-F238E27FC236}">
                    <a16:creationId xmlns:a16="http://schemas.microsoft.com/office/drawing/2014/main" id="{B8924911-9FCF-49FE-B84D-51675243E50F}"/>
                  </a:ext>
                </a:extLst>
              </p:cNvPr>
              <p:cNvGrpSpPr>
                <a:grpSpLocks/>
              </p:cNvGrpSpPr>
              <p:nvPr/>
            </p:nvGrpSpPr>
            <p:grpSpPr bwMode="auto">
              <a:xfrm>
                <a:off x="2468" y="1332"/>
                <a:ext cx="310" cy="60"/>
                <a:chOff x="2468" y="1332"/>
                <a:chExt cx="310" cy="60"/>
              </a:xfrm>
              <a:grpFill/>
            </p:grpSpPr>
            <p:sp>
              <p:nvSpPr>
                <p:cNvPr id="340" name="Freeform 138">
                  <a:extLst>
                    <a:ext uri="{FF2B5EF4-FFF2-40B4-BE49-F238E27FC236}">
                      <a16:creationId xmlns:a16="http://schemas.microsoft.com/office/drawing/2014/main" id="{1F04AD32-D2CF-463D-97BF-D319F61B8AD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41" name="Freeform 139">
                  <a:extLst>
                    <a:ext uri="{FF2B5EF4-FFF2-40B4-BE49-F238E27FC236}">
                      <a16:creationId xmlns:a16="http://schemas.microsoft.com/office/drawing/2014/main" id="{D3C7E8A2-7CCB-4A0C-BB5D-C38E872F714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38" name="Line 140">
                <a:extLst>
                  <a:ext uri="{FF2B5EF4-FFF2-40B4-BE49-F238E27FC236}">
                    <a16:creationId xmlns:a16="http://schemas.microsoft.com/office/drawing/2014/main" id="{9095B7A8-87CA-45F5-9A5A-FED3CD93C720}"/>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39" name="Line 141">
                <a:extLst>
                  <a:ext uri="{FF2B5EF4-FFF2-40B4-BE49-F238E27FC236}">
                    <a16:creationId xmlns:a16="http://schemas.microsoft.com/office/drawing/2014/main" id="{1C4BF0C7-AB7E-44E8-BF1C-F2B12ED362E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0" name="Group 133">
              <a:extLst>
                <a:ext uri="{FF2B5EF4-FFF2-40B4-BE49-F238E27FC236}">
                  <a16:creationId xmlns:a16="http://schemas.microsoft.com/office/drawing/2014/main" id="{74281701-6662-4B9B-8942-B3475E7EF4B2}"/>
                </a:ext>
              </a:extLst>
            </p:cNvPr>
            <p:cNvGrpSpPr>
              <a:grpSpLocks/>
            </p:cNvGrpSpPr>
            <p:nvPr/>
          </p:nvGrpSpPr>
          <p:grpSpPr bwMode="auto">
            <a:xfrm>
              <a:off x="8277222" y="3682244"/>
              <a:ext cx="525017" cy="160885"/>
              <a:chOff x="2356" y="1300"/>
              <a:chExt cx="555" cy="194"/>
            </a:xfrm>
            <a:gradFill>
              <a:gsLst>
                <a:gs pos="0">
                  <a:srgbClr val="5BCCF6"/>
                </a:gs>
                <a:gs pos="100000">
                  <a:srgbClr val="009FF6"/>
                </a:gs>
              </a:gsLst>
              <a:lin ang="5400000" scaled="1"/>
            </a:gradFill>
          </p:grpSpPr>
          <p:sp>
            <p:nvSpPr>
              <p:cNvPr id="326" name="Oval 407">
                <a:extLst>
                  <a:ext uri="{FF2B5EF4-FFF2-40B4-BE49-F238E27FC236}">
                    <a16:creationId xmlns:a16="http://schemas.microsoft.com/office/drawing/2014/main" id="{C1A0FC4B-914B-4386-A156-CB8843D665C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27" name="Rectangle 410">
                <a:extLst>
                  <a:ext uri="{FF2B5EF4-FFF2-40B4-BE49-F238E27FC236}">
                    <a16:creationId xmlns:a16="http://schemas.microsoft.com/office/drawing/2014/main" id="{B304F607-973D-4736-9117-AB85894E714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28" name="Oval 411">
                <a:extLst>
                  <a:ext uri="{FF2B5EF4-FFF2-40B4-BE49-F238E27FC236}">
                    <a16:creationId xmlns:a16="http://schemas.microsoft.com/office/drawing/2014/main" id="{A57AB726-961C-4653-A0C7-8436CB2DF6C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29" name="Group 137">
                <a:extLst>
                  <a:ext uri="{FF2B5EF4-FFF2-40B4-BE49-F238E27FC236}">
                    <a16:creationId xmlns:a16="http://schemas.microsoft.com/office/drawing/2014/main" id="{6D7DDF4F-D0D3-4E2A-8F0A-BA5AED29B26F}"/>
                  </a:ext>
                </a:extLst>
              </p:cNvPr>
              <p:cNvGrpSpPr>
                <a:grpSpLocks/>
              </p:cNvGrpSpPr>
              <p:nvPr/>
            </p:nvGrpSpPr>
            <p:grpSpPr bwMode="auto">
              <a:xfrm>
                <a:off x="2468" y="1332"/>
                <a:ext cx="310" cy="60"/>
                <a:chOff x="2468" y="1332"/>
                <a:chExt cx="310" cy="60"/>
              </a:xfrm>
              <a:grpFill/>
            </p:grpSpPr>
            <p:sp>
              <p:nvSpPr>
                <p:cNvPr id="332" name="Freeform 138">
                  <a:extLst>
                    <a:ext uri="{FF2B5EF4-FFF2-40B4-BE49-F238E27FC236}">
                      <a16:creationId xmlns:a16="http://schemas.microsoft.com/office/drawing/2014/main" id="{32A707F0-BE1E-47B3-A128-966A9E27CD4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33" name="Freeform 139">
                  <a:extLst>
                    <a:ext uri="{FF2B5EF4-FFF2-40B4-BE49-F238E27FC236}">
                      <a16:creationId xmlns:a16="http://schemas.microsoft.com/office/drawing/2014/main" id="{C4B18C63-EBAF-433E-B010-1F54D3B8A7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30" name="Line 140">
                <a:extLst>
                  <a:ext uri="{FF2B5EF4-FFF2-40B4-BE49-F238E27FC236}">
                    <a16:creationId xmlns:a16="http://schemas.microsoft.com/office/drawing/2014/main" id="{6844E008-DB68-427B-AD77-EEB40CA5269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31" name="Line 141">
                <a:extLst>
                  <a:ext uri="{FF2B5EF4-FFF2-40B4-BE49-F238E27FC236}">
                    <a16:creationId xmlns:a16="http://schemas.microsoft.com/office/drawing/2014/main" id="{14F306EC-D036-4389-AD23-E188BE5B9CDE}"/>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1" name="Group 133">
              <a:extLst>
                <a:ext uri="{FF2B5EF4-FFF2-40B4-BE49-F238E27FC236}">
                  <a16:creationId xmlns:a16="http://schemas.microsoft.com/office/drawing/2014/main" id="{ECA1DA67-D456-4157-A638-60C1303C19FB}"/>
                </a:ext>
              </a:extLst>
            </p:cNvPr>
            <p:cNvGrpSpPr>
              <a:grpSpLocks/>
            </p:cNvGrpSpPr>
            <p:nvPr/>
          </p:nvGrpSpPr>
          <p:grpSpPr bwMode="auto">
            <a:xfrm>
              <a:off x="8534476" y="3444643"/>
              <a:ext cx="525017" cy="160885"/>
              <a:chOff x="2356" y="1300"/>
              <a:chExt cx="555" cy="194"/>
            </a:xfrm>
            <a:gradFill>
              <a:gsLst>
                <a:gs pos="0">
                  <a:srgbClr val="5BCCF6"/>
                </a:gs>
                <a:gs pos="100000">
                  <a:srgbClr val="009FF6"/>
                </a:gs>
              </a:gsLst>
              <a:lin ang="5400000" scaled="1"/>
            </a:gradFill>
          </p:grpSpPr>
          <p:sp>
            <p:nvSpPr>
              <p:cNvPr id="318" name="Oval 407">
                <a:extLst>
                  <a:ext uri="{FF2B5EF4-FFF2-40B4-BE49-F238E27FC236}">
                    <a16:creationId xmlns:a16="http://schemas.microsoft.com/office/drawing/2014/main" id="{E987513C-FF67-4C45-AD5F-5DEF794D708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19" name="Rectangle 410">
                <a:extLst>
                  <a:ext uri="{FF2B5EF4-FFF2-40B4-BE49-F238E27FC236}">
                    <a16:creationId xmlns:a16="http://schemas.microsoft.com/office/drawing/2014/main" id="{1E133792-B2E6-4E66-AFE2-27084D8E737E}"/>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20" name="Oval 411">
                <a:extLst>
                  <a:ext uri="{FF2B5EF4-FFF2-40B4-BE49-F238E27FC236}">
                    <a16:creationId xmlns:a16="http://schemas.microsoft.com/office/drawing/2014/main" id="{A4262C26-DFFD-4DAF-ABD2-3D709316CB7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21" name="Group 137">
                <a:extLst>
                  <a:ext uri="{FF2B5EF4-FFF2-40B4-BE49-F238E27FC236}">
                    <a16:creationId xmlns:a16="http://schemas.microsoft.com/office/drawing/2014/main" id="{3EC3071F-2499-41B3-AFE3-F2075AE90429}"/>
                  </a:ext>
                </a:extLst>
              </p:cNvPr>
              <p:cNvGrpSpPr>
                <a:grpSpLocks/>
              </p:cNvGrpSpPr>
              <p:nvPr/>
            </p:nvGrpSpPr>
            <p:grpSpPr bwMode="auto">
              <a:xfrm>
                <a:off x="2468" y="1332"/>
                <a:ext cx="310" cy="60"/>
                <a:chOff x="2468" y="1332"/>
                <a:chExt cx="310" cy="60"/>
              </a:xfrm>
              <a:grpFill/>
            </p:grpSpPr>
            <p:sp>
              <p:nvSpPr>
                <p:cNvPr id="324" name="Freeform 138">
                  <a:extLst>
                    <a:ext uri="{FF2B5EF4-FFF2-40B4-BE49-F238E27FC236}">
                      <a16:creationId xmlns:a16="http://schemas.microsoft.com/office/drawing/2014/main" id="{2E6502B8-CCBA-4091-8744-BFBB20C8CD3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25" name="Freeform 139">
                  <a:extLst>
                    <a:ext uri="{FF2B5EF4-FFF2-40B4-BE49-F238E27FC236}">
                      <a16:creationId xmlns:a16="http://schemas.microsoft.com/office/drawing/2014/main" id="{E80B5E12-054D-473F-83DB-3EBD94B98C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22" name="Line 140">
                <a:extLst>
                  <a:ext uri="{FF2B5EF4-FFF2-40B4-BE49-F238E27FC236}">
                    <a16:creationId xmlns:a16="http://schemas.microsoft.com/office/drawing/2014/main" id="{50FEAD5F-3A0C-40EF-8EF7-E83B15E594B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23" name="Line 141">
                <a:extLst>
                  <a:ext uri="{FF2B5EF4-FFF2-40B4-BE49-F238E27FC236}">
                    <a16:creationId xmlns:a16="http://schemas.microsoft.com/office/drawing/2014/main" id="{12C737AA-589C-4B2C-99B7-3552C7B3D85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2" name="Group 133">
              <a:extLst>
                <a:ext uri="{FF2B5EF4-FFF2-40B4-BE49-F238E27FC236}">
                  <a16:creationId xmlns:a16="http://schemas.microsoft.com/office/drawing/2014/main" id="{868E5B14-BD76-40D1-8D00-B89207A193A5}"/>
                </a:ext>
              </a:extLst>
            </p:cNvPr>
            <p:cNvGrpSpPr>
              <a:grpSpLocks/>
            </p:cNvGrpSpPr>
            <p:nvPr/>
          </p:nvGrpSpPr>
          <p:grpSpPr bwMode="auto">
            <a:xfrm>
              <a:off x="9321013" y="3355328"/>
              <a:ext cx="525017" cy="160885"/>
              <a:chOff x="2356" y="1300"/>
              <a:chExt cx="555" cy="194"/>
            </a:xfrm>
            <a:gradFill>
              <a:gsLst>
                <a:gs pos="0">
                  <a:srgbClr val="5BCCF6"/>
                </a:gs>
                <a:gs pos="100000">
                  <a:srgbClr val="009FF6"/>
                </a:gs>
              </a:gsLst>
              <a:lin ang="5400000" scaled="1"/>
            </a:gradFill>
          </p:grpSpPr>
          <p:sp>
            <p:nvSpPr>
              <p:cNvPr id="310" name="Oval 407">
                <a:extLst>
                  <a:ext uri="{FF2B5EF4-FFF2-40B4-BE49-F238E27FC236}">
                    <a16:creationId xmlns:a16="http://schemas.microsoft.com/office/drawing/2014/main" id="{A97483E4-55C2-4ACE-B281-66A5D674AC5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11" name="Rectangle 410">
                <a:extLst>
                  <a:ext uri="{FF2B5EF4-FFF2-40B4-BE49-F238E27FC236}">
                    <a16:creationId xmlns:a16="http://schemas.microsoft.com/office/drawing/2014/main" id="{1EA08387-7553-4069-BFE5-EFB57FD429A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12" name="Oval 411">
                <a:extLst>
                  <a:ext uri="{FF2B5EF4-FFF2-40B4-BE49-F238E27FC236}">
                    <a16:creationId xmlns:a16="http://schemas.microsoft.com/office/drawing/2014/main" id="{C2853938-CA62-4FEB-992D-A275EC2ED57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13" name="Group 137">
                <a:extLst>
                  <a:ext uri="{FF2B5EF4-FFF2-40B4-BE49-F238E27FC236}">
                    <a16:creationId xmlns:a16="http://schemas.microsoft.com/office/drawing/2014/main" id="{F170FE72-5D65-4598-8219-2C622005AEAC}"/>
                  </a:ext>
                </a:extLst>
              </p:cNvPr>
              <p:cNvGrpSpPr>
                <a:grpSpLocks/>
              </p:cNvGrpSpPr>
              <p:nvPr/>
            </p:nvGrpSpPr>
            <p:grpSpPr bwMode="auto">
              <a:xfrm>
                <a:off x="2468" y="1332"/>
                <a:ext cx="310" cy="60"/>
                <a:chOff x="2468" y="1332"/>
                <a:chExt cx="310" cy="60"/>
              </a:xfrm>
              <a:grpFill/>
            </p:grpSpPr>
            <p:sp>
              <p:nvSpPr>
                <p:cNvPr id="316" name="Freeform 138">
                  <a:extLst>
                    <a:ext uri="{FF2B5EF4-FFF2-40B4-BE49-F238E27FC236}">
                      <a16:creationId xmlns:a16="http://schemas.microsoft.com/office/drawing/2014/main" id="{9E1608D5-A7C3-4742-B7CE-22DAF2768B1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17" name="Freeform 139">
                  <a:extLst>
                    <a:ext uri="{FF2B5EF4-FFF2-40B4-BE49-F238E27FC236}">
                      <a16:creationId xmlns:a16="http://schemas.microsoft.com/office/drawing/2014/main" id="{7D2EE837-649E-45F0-9720-80E675060FD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14" name="Line 140">
                <a:extLst>
                  <a:ext uri="{FF2B5EF4-FFF2-40B4-BE49-F238E27FC236}">
                    <a16:creationId xmlns:a16="http://schemas.microsoft.com/office/drawing/2014/main" id="{A6527A20-1E63-4EFF-9A16-6D23B3AD251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15" name="Line 141">
                <a:extLst>
                  <a:ext uri="{FF2B5EF4-FFF2-40B4-BE49-F238E27FC236}">
                    <a16:creationId xmlns:a16="http://schemas.microsoft.com/office/drawing/2014/main" id="{B4E4AA02-C2BE-4F7D-A961-EBAFA52A6A8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3" name="Group 133">
              <a:extLst>
                <a:ext uri="{FF2B5EF4-FFF2-40B4-BE49-F238E27FC236}">
                  <a16:creationId xmlns:a16="http://schemas.microsoft.com/office/drawing/2014/main" id="{B9FE7146-60E8-472D-9191-29BB8D30ECD9}"/>
                </a:ext>
              </a:extLst>
            </p:cNvPr>
            <p:cNvGrpSpPr>
              <a:grpSpLocks/>
            </p:cNvGrpSpPr>
            <p:nvPr/>
          </p:nvGrpSpPr>
          <p:grpSpPr bwMode="auto">
            <a:xfrm>
              <a:off x="8937959" y="3614556"/>
              <a:ext cx="525017" cy="160885"/>
              <a:chOff x="2356" y="1300"/>
              <a:chExt cx="555" cy="194"/>
            </a:xfrm>
            <a:gradFill>
              <a:gsLst>
                <a:gs pos="0">
                  <a:srgbClr val="5BCCF6"/>
                </a:gs>
                <a:gs pos="100000">
                  <a:srgbClr val="009FF6"/>
                </a:gs>
              </a:gsLst>
              <a:lin ang="5400000" scaled="1"/>
            </a:gradFill>
          </p:grpSpPr>
          <p:sp>
            <p:nvSpPr>
              <p:cNvPr id="302" name="Oval 407">
                <a:extLst>
                  <a:ext uri="{FF2B5EF4-FFF2-40B4-BE49-F238E27FC236}">
                    <a16:creationId xmlns:a16="http://schemas.microsoft.com/office/drawing/2014/main" id="{C7BF63C0-F2B4-4E54-8982-FCD53B892D3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03" name="Rectangle 410">
                <a:extLst>
                  <a:ext uri="{FF2B5EF4-FFF2-40B4-BE49-F238E27FC236}">
                    <a16:creationId xmlns:a16="http://schemas.microsoft.com/office/drawing/2014/main" id="{C2A22EAD-BBBE-4D1E-B550-6DC9BFE3051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04" name="Oval 411">
                <a:extLst>
                  <a:ext uri="{FF2B5EF4-FFF2-40B4-BE49-F238E27FC236}">
                    <a16:creationId xmlns:a16="http://schemas.microsoft.com/office/drawing/2014/main" id="{1CEBC3D1-62E3-4F9E-9C5E-C296AC37F6B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05" name="Group 137">
                <a:extLst>
                  <a:ext uri="{FF2B5EF4-FFF2-40B4-BE49-F238E27FC236}">
                    <a16:creationId xmlns:a16="http://schemas.microsoft.com/office/drawing/2014/main" id="{09898979-DFF5-4FE4-8755-16C12A705F32}"/>
                  </a:ext>
                </a:extLst>
              </p:cNvPr>
              <p:cNvGrpSpPr>
                <a:grpSpLocks/>
              </p:cNvGrpSpPr>
              <p:nvPr/>
            </p:nvGrpSpPr>
            <p:grpSpPr bwMode="auto">
              <a:xfrm>
                <a:off x="2468" y="1332"/>
                <a:ext cx="310" cy="60"/>
                <a:chOff x="2468" y="1332"/>
                <a:chExt cx="310" cy="60"/>
              </a:xfrm>
              <a:grpFill/>
            </p:grpSpPr>
            <p:sp>
              <p:nvSpPr>
                <p:cNvPr id="308" name="Freeform 138">
                  <a:extLst>
                    <a:ext uri="{FF2B5EF4-FFF2-40B4-BE49-F238E27FC236}">
                      <a16:creationId xmlns:a16="http://schemas.microsoft.com/office/drawing/2014/main" id="{622D06BA-355A-41FB-B90F-7C29A2DAD06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09" name="Freeform 139">
                  <a:extLst>
                    <a:ext uri="{FF2B5EF4-FFF2-40B4-BE49-F238E27FC236}">
                      <a16:creationId xmlns:a16="http://schemas.microsoft.com/office/drawing/2014/main" id="{AB995A63-753E-4235-A53D-3A09FD1CECE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06" name="Line 140">
                <a:extLst>
                  <a:ext uri="{FF2B5EF4-FFF2-40B4-BE49-F238E27FC236}">
                    <a16:creationId xmlns:a16="http://schemas.microsoft.com/office/drawing/2014/main" id="{DEE87EC1-03F9-4BE5-80FF-6F633EC2FBD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07" name="Line 141">
                <a:extLst>
                  <a:ext uri="{FF2B5EF4-FFF2-40B4-BE49-F238E27FC236}">
                    <a16:creationId xmlns:a16="http://schemas.microsoft.com/office/drawing/2014/main" id="{7385EA40-7C09-43D8-8397-85B6A0043159}"/>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4" name="Group 133">
              <a:extLst>
                <a:ext uri="{FF2B5EF4-FFF2-40B4-BE49-F238E27FC236}">
                  <a16:creationId xmlns:a16="http://schemas.microsoft.com/office/drawing/2014/main" id="{8264AB83-5ABA-4367-B48F-856B6F0479FA}"/>
                </a:ext>
              </a:extLst>
            </p:cNvPr>
            <p:cNvGrpSpPr>
              <a:grpSpLocks/>
            </p:cNvGrpSpPr>
            <p:nvPr/>
          </p:nvGrpSpPr>
          <p:grpSpPr bwMode="auto">
            <a:xfrm>
              <a:off x="8774881" y="3934006"/>
              <a:ext cx="525017" cy="160885"/>
              <a:chOff x="2356" y="1300"/>
              <a:chExt cx="555" cy="194"/>
            </a:xfrm>
            <a:gradFill>
              <a:gsLst>
                <a:gs pos="0">
                  <a:srgbClr val="5BCCF6"/>
                </a:gs>
                <a:gs pos="100000">
                  <a:srgbClr val="009FF6"/>
                </a:gs>
              </a:gsLst>
              <a:lin ang="5400000" scaled="1"/>
            </a:gradFill>
          </p:grpSpPr>
          <p:sp>
            <p:nvSpPr>
              <p:cNvPr id="294" name="Oval 407">
                <a:extLst>
                  <a:ext uri="{FF2B5EF4-FFF2-40B4-BE49-F238E27FC236}">
                    <a16:creationId xmlns:a16="http://schemas.microsoft.com/office/drawing/2014/main" id="{42C1A829-C07D-429D-8B7E-3644E2384EE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95" name="Rectangle 410">
                <a:extLst>
                  <a:ext uri="{FF2B5EF4-FFF2-40B4-BE49-F238E27FC236}">
                    <a16:creationId xmlns:a16="http://schemas.microsoft.com/office/drawing/2014/main" id="{4939D467-DB55-4E68-915E-DA4E136E2E8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96" name="Oval 411">
                <a:extLst>
                  <a:ext uri="{FF2B5EF4-FFF2-40B4-BE49-F238E27FC236}">
                    <a16:creationId xmlns:a16="http://schemas.microsoft.com/office/drawing/2014/main" id="{92767755-0069-4669-9845-A955914C126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97" name="Group 137">
                <a:extLst>
                  <a:ext uri="{FF2B5EF4-FFF2-40B4-BE49-F238E27FC236}">
                    <a16:creationId xmlns:a16="http://schemas.microsoft.com/office/drawing/2014/main" id="{473C6ECF-E38A-42E5-910E-0B61AEBAF8B1}"/>
                  </a:ext>
                </a:extLst>
              </p:cNvPr>
              <p:cNvGrpSpPr>
                <a:grpSpLocks/>
              </p:cNvGrpSpPr>
              <p:nvPr/>
            </p:nvGrpSpPr>
            <p:grpSpPr bwMode="auto">
              <a:xfrm>
                <a:off x="2468" y="1332"/>
                <a:ext cx="310" cy="60"/>
                <a:chOff x="2468" y="1332"/>
                <a:chExt cx="310" cy="60"/>
              </a:xfrm>
              <a:grpFill/>
            </p:grpSpPr>
            <p:sp>
              <p:nvSpPr>
                <p:cNvPr id="300" name="Freeform 138">
                  <a:extLst>
                    <a:ext uri="{FF2B5EF4-FFF2-40B4-BE49-F238E27FC236}">
                      <a16:creationId xmlns:a16="http://schemas.microsoft.com/office/drawing/2014/main" id="{89F399BE-DE4D-49BA-9CEF-A5AE2B10B52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01" name="Freeform 139">
                  <a:extLst>
                    <a:ext uri="{FF2B5EF4-FFF2-40B4-BE49-F238E27FC236}">
                      <a16:creationId xmlns:a16="http://schemas.microsoft.com/office/drawing/2014/main" id="{CCA55E1C-7058-4EF7-9E5E-AD78FD73E09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98" name="Line 140">
                <a:extLst>
                  <a:ext uri="{FF2B5EF4-FFF2-40B4-BE49-F238E27FC236}">
                    <a16:creationId xmlns:a16="http://schemas.microsoft.com/office/drawing/2014/main" id="{85A2E472-D6AC-4047-A60A-DDF44063DF0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99" name="Line 141">
                <a:extLst>
                  <a:ext uri="{FF2B5EF4-FFF2-40B4-BE49-F238E27FC236}">
                    <a16:creationId xmlns:a16="http://schemas.microsoft.com/office/drawing/2014/main" id="{187CDC46-B933-4364-B298-196D060D7D0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285" name="Group 133">
              <a:extLst>
                <a:ext uri="{FF2B5EF4-FFF2-40B4-BE49-F238E27FC236}">
                  <a16:creationId xmlns:a16="http://schemas.microsoft.com/office/drawing/2014/main" id="{F92FB505-0E24-4725-AF72-A51F52EFC395}"/>
                </a:ext>
              </a:extLst>
            </p:cNvPr>
            <p:cNvGrpSpPr>
              <a:grpSpLocks/>
            </p:cNvGrpSpPr>
            <p:nvPr/>
          </p:nvGrpSpPr>
          <p:grpSpPr bwMode="auto">
            <a:xfrm>
              <a:off x="9527711" y="3794524"/>
              <a:ext cx="525017" cy="160885"/>
              <a:chOff x="2356" y="1300"/>
              <a:chExt cx="555" cy="194"/>
            </a:xfrm>
            <a:gradFill>
              <a:gsLst>
                <a:gs pos="0">
                  <a:srgbClr val="5BCCF6"/>
                </a:gs>
                <a:gs pos="100000">
                  <a:srgbClr val="009FF6"/>
                </a:gs>
              </a:gsLst>
              <a:lin ang="5400000" scaled="1"/>
            </a:gradFill>
          </p:grpSpPr>
          <p:sp>
            <p:nvSpPr>
              <p:cNvPr id="286" name="Oval 407">
                <a:extLst>
                  <a:ext uri="{FF2B5EF4-FFF2-40B4-BE49-F238E27FC236}">
                    <a16:creationId xmlns:a16="http://schemas.microsoft.com/office/drawing/2014/main" id="{F3655CB2-F512-4985-B3CC-EE58B1FBB64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87" name="Rectangle 410">
                <a:extLst>
                  <a:ext uri="{FF2B5EF4-FFF2-40B4-BE49-F238E27FC236}">
                    <a16:creationId xmlns:a16="http://schemas.microsoft.com/office/drawing/2014/main" id="{610E8460-C613-4889-B2EA-D822AF643C8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88" name="Oval 411">
                <a:extLst>
                  <a:ext uri="{FF2B5EF4-FFF2-40B4-BE49-F238E27FC236}">
                    <a16:creationId xmlns:a16="http://schemas.microsoft.com/office/drawing/2014/main" id="{3BF8BD5C-848C-449A-9EB2-D464D05B7BE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89" name="Group 137">
                <a:extLst>
                  <a:ext uri="{FF2B5EF4-FFF2-40B4-BE49-F238E27FC236}">
                    <a16:creationId xmlns:a16="http://schemas.microsoft.com/office/drawing/2014/main" id="{AD3D890E-EF3A-47A8-B752-3869BDB34C79}"/>
                  </a:ext>
                </a:extLst>
              </p:cNvPr>
              <p:cNvGrpSpPr>
                <a:grpSpLocks/>
              </p:cNvGrpSpPr>
              <p:nvPr/>
            </p:nvGrpSpPr>
            <p:grpSpPr bwMode="auto">
              <a:xfrm>
                <a:off x="2468" y="1332"/>
                <a:ext cx="310" cy="60"/>
                <a:chOff x="2468" y="1332"/>
                <a:chExt cx="310" cy="60"/>
              </a:xfrm>
              <a:grpFill/>
            </p:grpSpPr>
            <p:sp>
              <p:nvSpPr>
                <p:cNvPr id="292" name="Freeform 138">
                  <a:extLst>
                    <a:ext uri="{FF2B5EF4-FFF2-40B4-BE49-F238E27FC236}">
                      <a16:creationId xmlns:a16="http://schemas.microsoft.com/office/drawing/2014/main" id="{DE8D3134-3280-45D2-9DE3-D94B00A512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93" name="Freeform 139">
                  <a:extLst>
                    <a:ext uri="{FF2B5EF4-FFF2-40B4-BE49-F238E27FC236}">
                      <a16:creationId xmlns:a16="http://schemas.microsoft.com/office/drawing/2014/main" id="{40FCCE37-82A2-4283-BAE1-669846306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90" name="Line 140">
                <a:extLst>
                  <a:ext uri="{FF2B5EF4-FFF2-40B4-BE49-F238E27FC236}">
                    <a16:creationId xmlns:a16="http://schemas.microsoft.com/office/drawing/2014/main" id="{7E0FD666-FB83-4923-A189-BAF15E7E73D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91" name="Line 141">
                <a:extLst>
                  <a:ext uri="{FF2B5EF4-FFF2-40B4-BE49-F238E27FC236}">
                    <a16:creationId xmlns:a16="http://schemas.microsoft.com/office/drawing/2014/main" id="{AC205806-1E1C-4AC1-BF81-2F5C8B69C38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spTree>
    <p:extLst>
      <p:ext uri="{BB962C8B-B14F-4D97-AF65-F5344CB8AC3E}">
        <p14:creationId xmlns:p14="http://schemas.microsoft.com/office/powerpoint/2010/main" val="36071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p:cTn id="7" dur="500" fill="hold"/>
                                        <p:tgtEl>
                                          <p:spTgt spid="213"/>
                                        </p:tgtEl>
                                        <p:attrNameLst>
                                          <p:attrName>ppt_w</p:attrName>
                                        </p:attrNameLst>
                                      </p:cBhvr>
                                      <p:tavLst>
                                        <p:tav tm="0">
                                          <p:val>
                                            <p:fltVal val="0"/>
                                          </p:val>
                                        </p:tav>
                                        <p:tav tm="100000">
                                          <p:val>
                                            <p:strVal val="#ppt_w"/>
                                          </p:val>
                                        </p:tav>
                                      </p:tavLst>
                                    </p:anim>
                                    <p:anim calcmode="lin" valueType="num">
                                      <p:cBhvr>
                                        <p:cTn id="8" dur="500" fill="hold"/>
                                        <p:tgtEl>
                                          <p:spTgt spid="213"/>
                                        </p:tgtEl>
                                        <p:attrNameLst>
                                          <p:attrName>ppt_h</p:attrName>
                                        </p:attrNameLst>
                                      </p:cBhvr>
                                      <p:tavLst>
                                        <p:tav tm="0">
                                          <p:val>
                                            <p:fltVal val="0"/>
                                          </p:val>
                                        </p:tav>
                                        <p:tav tm="100000">
                                          <p:val>
                                            <p:strVal val="#ppt_h"/>
                                          </p:val>
                                        </p:tav>
                                      </p:tavLst>
                                    </p:anim>
                                    <p:animEffect transition="in" filter="fade">
                                      <p:cBhvr>
                                        <p:cTn id="9"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43385-E2F6-4107-820F-97976157ED81}"/>
              </a:ext>
            </a:extLst>
          </p:cNvPr>
          <p:cNvSpPr>
            <a:spLocks noGrp="1"/>
          </p:cNvSpPr>
          <p:nvPr>
            <p:ph type="title"/>
          </p:nvPr>
        </p:nvSpPr>
        <p:spPr/>
        <p:txBody>
          <a:bodyPr/>
          <a:lstStyle/>
          <a:p>
            <a:r>
              <a:rPr lang="zh-CN" altLang="en-US" dirty="0"/>
              <a:t>使用</a:t>
            </a:r>
            <a:r>
              <a:rPr lang="en-US" altLang="zh-CN" dirty="0"/>
              <a:t>NAP</a:t>
            </a:r>
            <a:r>
              <a:rPr lang="zh-CN" altLang="en-US" dirty="0"/>
              <a:t>、</a:t>
            </a:r>
            <a:r>
              <a:rPr lang="en-US" altLang="zh-CN" dirty="0"/>
              <a:t>IXP</a:t>
            </a:r>
            <a:r>
              <a:rPr lang="zh-CN" altLang="en-US" dirty="0"/>
              <a:t>强制互联互通</a:t>
            </a:r>
          </a:p>
        </p:txBody>
      </p:sp>
      <p:grpSp>
        <p:nvGrpSpPr>
          <p:cNvPr id="4" name="Group 5">
            <a:extLst>
              <a:ext uri="{FF2B5EF4-FFF2-40B4-BE49-F238E27FC236}">
                <a16:creationId xmlns:a16="http://schemas.microsoft.com/office/drawing/2014/main" id="{A4995162-FFDB-4967-A9F5-4DF61A5F239E}"/>
              </a:ext>
            </a:extLst>
          </p:cNvPr>
          <p:cNvGrpSpPr>
            <a:grpSpLocks/>
          </p:cNvGrpSpPr>
          <p:nvPr/>
        </p:nvGrpSpPr>
        <p:grpSpPr bwMode="auto">
          <a:xfrm>
            <a:off x="2148661" y="2281778"/>
            <a:ext cx="7539101" cy="4032563"/>
            <a:chOff x="228342" y="1979094"/>
            <a:chExt cx="8380030" cy="4483314"/>
          </a:xfrm>
        </p:grpSpPr>
        <p:grpSp>
          <p:nvGrpSpPr>
            <p:cNvPr id="5" name="Group 2">
              <a:extLst>
                <a:ext uri="{FF2B5EF4-FFF2-40B4-BE49-F238E27FC236}">
                  <a16:creationId xmlns:a16="http://schemas.microsoft.com/office/drawing/2014/main" id="{B0CD6AFB-A071-4FB0-8D68-73EB1280D3C0}"/>
                </a:ext>
              </a:extLst>
            </p:cNvPr>
            <p:cNvGrpSpPr>
              <a:grpSpLocks/>
            </p:cNvGrpSpPr>
            <p:nvPr/>
          </p:nvGrpSpPr>
          <p:grpSpPr bwMode="auto">
            <a:xfrm>
              <a:off x="1529396" y="2290412"/>
              <a:ext cx="663820" cy="425496"/>
              <a:chOff x="3053396" y="4297012"/>
              <a:chExt cx="663820" cy="425496"/>
            </a:xfrm>
          </p:grpSpPr>
          <p:sp>
            <p:nvSpPr>
              <p:cNvPr id="57" name="Freeform 84">
                <a:extLst>
                  <a:ext uri="{FF2B5EF4-FFF2-40B4-BE49-F238E27FC236}">
                    <a16:creationId xmlns:a16="http://schemas.microsoft.com/office/drawing/2014/main" id="{B978672A-5CAC-410D-95BF-59B617329C07}"/>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8" name="TextBox 1">
                <a:extLst>
                  <a:ext uri="{FF2B5EF4-FFF2-40B4-BE49-F238E27FC236}">
                    <a16:creationId xmlns:a16="http://schemas.microsoft.com/office/drawing/2014/main" id="{C8A22841-3A8E-4426-8951-618460BF8340}"/>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6" name="Group 131">
              <a:extLst>
                <a:ext uri="{FF2B5EF4-FFF2-40B4-BE49-F238E27FC236}">
                  <a16:creationId xmlns:a16="http://schemas.microsoft.com/office/drawing/2014/main" id="{6D843E36-FEB8-4EBB-9127-85A753F4FA3B}"/>
                </a:ext>
              </a:extLst>
            </p:cNvPr>
            <p:cNvGrpSpPr>
              <a:grpSpLocks/>
            </p:cNvGrpSpPr>
            <p:nvPr/>
          </p:nvGrpSpPr>
          <p:grpSpPr bwMode="auto">
            <a:xfrm>
              <a:off x="373696" y="3090162"/>
              <a:ext cx="665541" cy="425846"/>
              <a:chOff x="3053396" y="4296662"/>
              <a:chExt cx="665541" cy="425846"/>
            </a:xfrm>
          </p:grpSpPr>
          <p:sp>
            <p:nvSpPr>
              <p:cNvPr id="55" name="Freeform 84">
                <a:extLst>
                  <a:ext uri="{FF2B5EF4-FFF2-40B4-BE49-F238E27FC236}">
                    <a16:creationId xmlns:a16="http://schemas.microsoft.com/office/drawing/2014/main" id="{21EEE41E-B1EA-485D-A679-FE19BA8B4CB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6" name="TextBox 133">
                <a:extLst>
                  <a:ext uri="{FF2B5EF4-FFF2-40B4-BE49-F238E27FC236}">
                    <a16:creationId xmlns:a16="http://schemas.microsoft.com/office/drawing/2014/main" id="{E55B7F12-54D5-4EE2-A252-99CA3D1D5AB6}"/>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7" name="Group 135">
              <a:extLst>
                <a:ext uri="{FF2B5EF4-FFF2-40B4-BE49-F238E27FC236}">
                  <a16:creationId xmlns:a16="http://schemas.microsoft.com/office/drawing/2014/main" id="{2CEE71C2-68A5-4620-B31F-2E7D388CB45E}"/>
                </a:ext>
              </a:extLst>
            </p:cNvPr>
            <p:cNvGrpSpPr>
              <a:grpSpLocks/>
            </p:cNvGrpSpPr>
            <p:nvPr/>
          </p:nvGrpSpPr>
          <p:grpSpPr bwMode="auto">
            <a:xfrm>
              <a:off x="6037896" y="2546071"/>
              <a:ext cx="658352" cy="423837"/>
              <a:chOff x="3053396" y="4298671"/>
              <a:chExt cx="658352" cy="423837"/>
            </a:xfrm>
          </p:grpSpPr>
          <p:sp>
            <p:nvSpPr>
              <p:cNvPr id="53" name="Freeform 84">
                <a:extLst>
                  <a:ext uri="{FF2B5EF4-FFF2-40B4-BE49-F238E27FC236}">
                    <a16:creationId xmlns:a16="http://schemas.microsoft.com/office/drawing/2014/main" id="{201C8604-53DE-4FA9-A81F-CAB563D8309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4" name="TextBox 137">
                <a:extLst>
                  <a:ext uri="{FF2B5EF4-FFF2-40B4-BE49-F238E27FC236}">
                    <a16:creationId xmlns:a16="http://schemas.microsoft.com/office/drawing/2014/main" id="{C6A8AE99-14AD-4E44-84FA-3BE2C9175928}"/>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8" name="Group 138">
              <a:extLst>
                <a:ext uri="{FF2B5EF4-FFF2-40B4-BE49-F238E27FC236}">
                  <a16:creationId xmlns:a16="http://schemas.microsoft.com/office/drawing/2014/main" id="{3985D024-6617-4E8A-A3B4-617ED6D7372C}"/>
                </a:ext>
              </a:extLst>
            </p:cNvPr>
            <p:cNvGrpSpPr>
              <a:grpSpLocks/>
            </p:cNvGrpSpPr>
            <p:nvPr/>
          </p:nvGrpSpPr>
          <p:grpSpPr bwMode="auto">
            <a:xfrm>
              <a:off x="945196" y="5397743"/>
              <a:ext cx="669632" cy="429665"/>
              <a:chOff x="3053396" y="4292843"/>
              <a:chExt cx="669632" cy="429665"/>
            </a:xfrm>
          </p:grpSpPr>
          <p:sp>
            <p:nvSpPr>
              <p:cNvPr id="51" name="Freeform 84">
                <a:extLst>
                  <a:ext uri="{FF2B5EF4-FFF2-40B4-BE49-F238E27FC236}">
                    <a16:creationId xmlns:a16="http://schemas.microsoft.com/office/drawing/2014/main" id="{5AF0BC72-2AA4-43FC-B900-5C76A14778D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2" name="TextBox 140">
                <a:extLst>
                  <a:ext uri="{FF2B5EF4-FFF2-40B4-BE49-F238E27FC236}">
                    <a16:creationId xmlns:a16="http://schemas.microsoft.com/office/drawing/2014/main" id="{550113A1-6A66-4BA2-A19E-1287898551F8}"/>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9" name="Group 141">
              <a:extLst>
                <a:ext uri="{FF2B5EF4-FFF2-40B4-BE49-F238E27FC236}">
                  <a16:creationId xmlns:a16="http://schemas.microsoft.com/office/drawing/2014/main" id="{DBC2A56E-FA2B-4A32-966B-326D54FB3954}"/>
                </a:ext>
              </a:extLst>
            </p:cNvPr>
            <p:cNvGrpSpPr>
              <a:grpSpLocks/>
            </p:cNvGrpSpPr>
            <p:nvPr/>
          </p:nvGrpSpPr>
          <p:grpSpPr bwMode="auto">
            <a:xfrm>
              <a:off x="526096" y="4779827"/>
              <a:ext cx="669210" cy="425281"/>
              <a:chOff x="3053396" y="4297227"/>
              <a:chExt cx="669210" cy="425281"/>
            </a:xfrm>
          </p:grpSpPr>
          <p:sp>
            <p:nvSpPr>
              <p:cNvPr id="49" name="Freeform 84">
                <a:extLst>
                  <a:ext uri="{FF2B5EF4-FFF2-40B4-BE49-F238E27FC236}">
                    <a16:creationId xmlns:a16="http://schemas.microsoft.com/office/drawing/2014/main" id="{A990861A-E6BA-4D9F-BC34-501A40B68F2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0" name="TextBox 143">
                <a:extLst>
                  <a:ext uri="{FF2B5EF4-FFF2-40B4-BE49-F238E27FC236}">
                    <a16:creationId xmlns:a16="http://schemas.microsoft.com/office/drawing/2014/main" id="{B76279D3-B35C-4E1E-8787-F6C224ACFF20}"/>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0" name="Group 144">
              <a:extLst>
                <a:ext uri="{FF2B5EF4-FFF2-40B4-BE49-F238E27FC236}">
                  <a16:creationId xmlns:a16="http://schemas.microsoft.com/office/drawing/2014/main" id="{F7816AAE-551F-4431-A023-D59946105F39}"/>
                </a:ext>
              </a:extLst>
            </p:cNvPr>
            <p:cNvGrpSpPr>
              <a:grpSpLocks/>
            </p:cNvGrpSpPr>
            <p:nvPr/>
          </p:nvGrpSpPr>
          <p:grpSpPr bwMode="auto">
            <a:xfrm>
              <a:off x="297496" y="4115906"/>
              <a:ext cx="665700" cy="428802"/>
              <a:chOff x="3053396" y="4293706"/>
              <a:chExt cx="665700" cy="428802"/>
            </a:xfrm>
          </p:grpSpPr>
          <p:sp>
            <p:nvSpPr>
              <p:cNvPr id="47" name="Freeform 84">
                <a:extLst>
                  <a:ext uri="{FF2B5EF4-FFF2-40B4-BE49-F238E27FC236}">
                    <a16:creationId xmlns:a16="http://schemas.microsoft.com/office/drawing/2014/main" id="{8776A04F-A706-48A1-AE95-DEC80511B2D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8" name="TextBox 146">
                <a:extLst>
                  <a:ext uri="{FF2B5EF4-FFF2-40B4-BE49-F238E27FC236}">
                    <a16:creationId xmlns:a16="http://schemas.microsoft.com/office/drawing/2014/main" id="{29C037C4-E758-4D98-853F-03AF42547CE9}"/>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1" name="Group 147">
              <a:extLst>
                <a:ext uri="{FF2B5EF4-FFF2-40B4-BE49-F238E27FC236}">
                  <a16:creationId xmlns:a16="http://schemas.microsoft.com/office/drawing/2014/main" id="{13FE234C-E5CE-4F70-BF43-443272753BB9}"/>
                </a:ext>
              </a:extLst>
            </p:cNvPr>
            <p:cNvGrpSpPr>
              <a:grpSpLocks/>
            </p:cNvGrpSpPr>
            <p:nvPr/>
          </p:nvGrpSpPr>
          <p:grpSpPr bwMode="auto">
            <a:xfrm>
              <a:off x="6787196" y="2974253"/>
              <a:ext cx="665179" cy="427455"/>
              <a:chOff x="3053396" y="4295053"/>
              <a:chExt cx="665179" cy="427455"/>
            </a:xfrm>
          </p:grpSpPr>
          <p:sp>
            <p:nvSpPr>
              <p:cNvPr id="45" name="Freeform 84">
                <a:extLst>
                  <a:ext uri="{FF2B5EF4-FFF2-40B4-BE49-F238E27FC236}">
                    <a16:creationId xmlns:a16="http://schemas.microsoft.com/office/drawing/2014/main" id="{C1B357C9-4AB3-4AE9-9F7C-49F4B474A14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 name="TextBox 149">
                <a:extLst>
                  <a:ext uri="{FF2B5EF4-FFF2-40B4-BE49-F238E27FC236}">
                    <a16:creationId xmlns:a16="http://schemas.microsoft.com/office/drawing/2014/main" id="{EED1C452-866E-4459-962B-96B4E771944A}"/>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2" name="Group 150">
              <a:extLst>
                <a:ext uri="{FF2B5EF4-FFF2-40B4-BE49-F238E27FC236}">
                  <a16:creationId xmlns:a16="http://schemas.microsoft.com/office/drawing/2014/main" id="{55D7A367-F414-4E97-9E4D-ECF31B594A6B}"/>
                </a:ext>
              </a:extLst>
            </p:cNvPr>
            <p:cNvGrpSpPr>
              <a:grpSpLocks/>
            </p:cNvGrpSpPr>
            <p:nvPr/>
          </p:nvGrpSpPr>
          <p:grpSpPr bwMode="auto">
            <a:xfrm>
              <a:off x="3129596" y="2048296"/>
              <a:ext cx="667074" cy="426312"/>
              <a:chOff x="3053396" y="4296196"/>
              <a:chExt cx="667074" cy="426312"/>
            </a:xfrm>
          </p:grpSpPr>
          <p:sp>
            <p:nvSpPr>
              <p:cNvPr id="43" name="Freeform 84">
                <a:extLst>
                  <a:ext uri="{FF2B5EF4-FFF2-40B4-BE49-F238E27FC236}">
                    <a16:creationId xmlns:a16="http://schemas.microsoft.com/office/drawing/2014/main" id="{C7E536EC-0ED9-4840-95D8-835DCF5E4A9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4" name="TextBox 152">
                <a:extLst>
                  <a:ext uri="{FF2B5EF4-FFF2-40B4-BE49-F238E27FC236}">
                    <a16:creationId xmlns:a16="http://schemas.microsoft.com/office/drawing/2014/main" id="{6182720E-8926-42DA-B6C6-600767AF4E75}"/>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3" name="Group 153">
              <a:extLst>
                <a:ext uri="{FF2B5EF4-FFF2-40B4-BE49-F238E27FC236}">
                  <a16:creationId xmlns:a16="http://schemas.microsoft.com/office/drawing/2014/main" id="{DCD9CA8E-D0EC-41E4-A31C-F57E9A5E772A}"/>
                </a:ext>
              </a:extLst>
            </p:cNvPr>
            <p:cNvGrpSpPr>
              <a:grpSpLocks/>
            </p:cNvGrpSpPr>
            <p:nvPr/>
          </p:nvGrpSpPr>
          <p:grpSpPr bwMode="auto">
            <a:xfrm>
              <a:off x="754696" y="2694445"/>
              <a:ext cx="667594" cy="427863"/>
              <a:chOff x="3053396" y="4294645"/>
              <a:chExt cx="667594" cy="427863"/>
            </a:xfrm>
          </p:grpSpPr>
          <p:sp>
            <p:nvSpPr>
              <p:cNvPr id="41" name="Freeform 84">
                <a:extLst>
                  <a:ext uri="{FF2B5EF4-FFF2-40B4-BE49-F238E27FC236}">
                    <a16:creationId xmlns:a16="http://schemas.microsoft.com/office/drawing/2014/main" id="{C71022BD-C4A5-49F5-AE5A-1F98599EBCF4}"/>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42" name="TextBox 155">
                <a:extLst>
                  <a:ext uri="{FF2B5EF4-FFF2-40B4-BE49-F238E27FC236}">
                    <a16:creationId xmlns:a16="http://schemas.microsoft.com/office/drawing/2014/main" id="{0E8E8D0E-15FE-48D8-8738-70EC317CEEDC}"/>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4" name="Group 156">
              <a:extLst>
                <a:ext uri="{FF2B5EF4-FFF2-40B4-BE49-F238E27FC236}">
                  <a16:creationId xmlns:a16="http://schemas.microsoft.com/office/drawing/2014/main" id="{4B530D3E-DCE2-470A-B1DB-A8B942DA79DB}"/>
                </a:ext>
              </a:extLst>
            </p:cNvPr>
            <p:cNvGrpSpPr>
              <a:grpSpLocks/>
            </p:cNvGrpSpPr>
            <p:nvPr/>
          </p:nvGrpSpPr>
          <p:grpSpPr bwMode="auto">
            <a:xfrm>
              <a:off x="4043996" y="2016808"/>
              <a:ext cx="656226" cy="432400"/>
              <a:chOff x="3053396" y="4290108"/>
              <a:chExt cx="656226" cy="432400"/>
            </a:xfrm>
          </p:grpSpPr>
          <p:sp>
            <p:nvSpPr>
              <p:cNvPr id="39" name="Freeform 84">
                <a:extLst>
                  <a:ext uri="{FF2B5EF4-FFF2-40B4-BE49-F238E27FC236}">
                    <a16:creationId xmlns:a16="http://schemas.microsoft.com/office/drawing/2014/main" id="{49BF948F-F4F5-4346-BFB3-7B366772FD1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0" name="TextBox 158">
                <a:extLst>
                  <a:ext uri="{FF2B5EF4-FFF2-40B4-BE49-F238E27FC236}">
                    <a16:creationId xmlns:a16="http://schemas.microsoft.com/office/drawing/2014/main" id="{9237E684-6450-4E39-AAF7-D316239E60A4}"/>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5" name="Group 160">
              <a:extLst>
                <a:ext uri="{FF2B5EF4-FFF2-40B4-BE49-F238E27FC236}">
                  <a16:creationId xmlns:a16="http://schemas.microsoft.com/office/drawing/2014/main" id="{F930D173-1525-48F4-815C-D28DCC7F89E2}"/>
                </a:ext>
              </a:extLst>
            </p:cNvPr>
            <p:cNvGrpSpPr>
              <a:grpSpLocks/>
            </p:cNvGrpSpPr>
            <p:nvPr/>
          </p:nvGrpSpPr>
          <p:grpSpPr bwMode="auto">
            <a:xfrm>
              <a:off x="7104696" y="5654821"/>
              <a:ext cx="668190" cy="426587"/>
              <a:chOff x="3053396" y="4295921"/>
              <a:chExt cx="668190" cy="426587"/>
            </a:xfrm>
          </p:grpSpPr>
          <p:sp>
            <p:nvSpPr>
              <p:cNvPr id="37" name="Freeform 84">
                <a:extLst>
                  <a:ext uri="{FF2B5EF4-FFF2-40B4-BE49-F238E27FC236}">
                    <a16:creationId xmlns:a16="http://schemas.microsoft.com/office/drawing/2014/main" id="{D25D4253-8E4F-4A2D-9B69-059A4F0B82A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8" name="TextBox 162">
                <a:extLst>
                  <a:ext uri="{FF2B5EF4-FFF2-40B4-BE49-F238E27FC236}">
                    <a16:creationId xmlns:a16="http://schemas.microsoft.com/office/drawing/2014/main" id="{BD73577D-1EE8-4674-80B1-8E2C2F166C34}"/>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 name="Group 163">
              <a:extLst>
                <a:ext uri="{FF2B5EF4-FFF2-40B4-BE49-F238E27FC236}">
                  <a16:creationId xmlns:a16="http://schemas.microsoft.com/office/drawing/2014/main" id="{16625F62-6955-453E-BB98-C136A1A9A185}"/>
                </a:ext>
              </a:extLst>
            </p:cNvPr>
            <p:cNvGrpSpPr>
              <a:grpSpLocks/>
            </p:cNvGrpSpPr>
            <p:nvPr/>
          </p:nvGrpSpPr>
          <p:grpSpPr bwMode="auto">
            <a:xfrm>
              <a:off x="7942896" y="5007519"/>
              <a:ext cx="665476" cy="426189"/>
              <a:chOff x="3053396" y="4296319"/>
              <a:chExt cx="665476" cy="426189"/>
            </a:xfrm>
          </p:grpSpPr>
          <p:sp>
            <p:nvSpPr>
              <p:cNvPr id="35" name="Freeform 84">
                <a:extLst>
                  <a:ext uri="{FF2B5EF4-FFF2-40B4-BE49-F238E27FC236}">
                    <a16:creationId xmlns:a16="http://schemas.microsoft.com/office/drawing/2014/main" id="{5A3B3A5D-86D8-4DF5-A785-9ED52D440C5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6" name="TextBox 165">
                <a:extLst>
                  <a:ext uri="{FF2B5EF4-FFF2-40B4-BE49-F238E27FC236}">
                    <a16:creationId xmlns:a16="http://schemas.microsoft.com/office/drawing/2014/main" id="{EDB452EA-B237-482F-B2AD-CEFEA8C0650F}"/>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 name="Group 166">
              <a:extLst>
                <a:ext uri="{FF2B5EF4-FFF2-40B4-BE49-F238E27FC236}">
                  <a16:creationId xmlns:a16="http://schemas.microsoft.com/office/drawing/2014/main" id="{F89407E2-0A11-48B0-A749-5A539E079F5C}"/>
                </a:ext>
              </a:extLst>
            </p:cNvPr>
            <p:cNvGrpSpPr>
              <a:grpSpLocks/>
            </p:cNvGrpSpPr>
            <p:nvPr/>
          </p:nvGrpSpPr>
          <p:grpSpPr bwMode="auto">
            <a:xfrm>
              <a:off x="7714296" y="4094264"/>
              <a:ext cx="663965" cy="425044"/>
              <a:chOff x="3053396" y="4297464"/>
              <a:chExt cx="663965" cy="425044"/>
            </a:xfrm>
          </p:grpSpPr>
          <p:sp>
            <p:nvSpPr>
              <p:cNvPr id="33" name="Freeform 84">
                <a:extLst>
                  <a:ext uri="{FF2B5EF4-FFF2-40B4-BE49-F238E27FC236}">
                    <a16:creationId xmlns:a16="http://schemas.microsoft.com/office/drawing/2014/main" id="{74CC0B1A-97A9-4694-8EED-5539541DF1EA}"/>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4" name="TextBox 168">
                <a:extLst>
                  <a:ext uri="{FF2B5EF4-FFF2-40B4-BE49-F238E27FC236}">
                    <a16:creationId xmlns:a16="http://schemas.microsoft.com/office/drawing/2014/main" id="{A5312594-1780-453A-BF4C-6BB71425B1BA}"/>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8" name="Group 169">
              <a:extLst>
                <a:ext uri="{FF2B5EF4-FFF2-40B4-BE49-F238E27FC236}">
                  <a16:creationId xmlns:a16="http://schemas.microsoft.com/office/drawing/2014/main" id="{C0A5E8B2-BD1F-4A61-AE30-4496145CB93F}"/>
                </a:ext>
              </a:extLst>
            </p:cNvPr>
            <p:cNvGrpSpPr>
              <a:grpSpLocks/>
            </p:cNvGrpSpPr>
            <p:nvPr/>
          </p:nvGrpSpPr>
          <p:grpSpPr bwMode="auto">
            <a:xfrm>
              <a:off x="4869496" y="5894145"/>
              <a:ext cx="671378" cy="428563"/>
              <a:chOff x="3053396" y="4293945"/>
              <a:chExt cx="671378" cy="428563"/>
            </a:xfrm>
          </p:grpSpPr>
          <p:sp>
            <p:nvSpPr>
              <p:cNvPr id="31" name="Freeform 84">
                <a:extLst>
                  <a:ext uri="{FF2B5EF4-FFF2-40B4-BE49-F238E27FC236}">
                    <a16:creationId xmlns:a16="http://schemas.microsoft.com/office/drawing/2014/main" id="{0B666A5A-6ECE-4153-8B83-3A33E5495E6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2" name="TextBox 171">
                <a:extLst>
                  <a:ext uri="{FF2B5EF4-FFF2-40B4-BE49-F238E27FC236}">
                    <a16:creationId xmlns:a16="http://schemas.microsoft.com/office/drawing/2014/main" id="{E3BA70A0-61CC-4EB9-AE8B-D26787CBF80A}"/>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9" name="Group 172">
              <a:extLst>
                <a:ext uri="{FF2B5EF4-FFF2-40B4-BE49-F238E27FC236}">
                  <a16:creationId xmlns:a16="http://schemas.microsoft.com/office/drawing/2014/main" id="{9B0D29DE-40F8-4E99-8665-C384486208DB}"/>
                </a:ext>
              </a:extLst>
            </p:cNvPr>
            <p:cNvGrpSpPr>
              <a:grpSpLocks/>
            </p:cNvGrpSpPr>
            <p:nvPr/>
          </p:nvGrpSpPr>
          <p:grpSpPr bwMode="auto">
            <a:xfrm>
              <a:off x="3955096" y="6037134"/>
              <a:ext cx="666044" cy="425274"/>
              <a:chOff x="3053396" y="4297234"/>
              <a:chExt cx="666044" cy="425274"/>
            </a:xfrm>
          </p:grpSpPr>
          <p:sp>
            <p:nvSpPr>
              <p:cNvPr id="29" name="Freeform 84">
                <a:extLst>
                  <a:ext uri="{FF2B5EF4-FFF2-40B4-BE49-F238E27FC236}">
                    <a16:creationId xmlns:a16="http://schemas.microsoft.com/office/drawing/2014/main" id="{51DDA7AE-AA7C-4DD9-9B35-1D4B4F66F55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0" name="TextBox 174">
                <a:extLst>
                  <a:ext uri="{FF2B5EF4-FFF2-40B4-BE49-F238E27FC236}">
                    <a16:creationId xmlns:a16="http://schemas.microsoft.com/office/drawing/2014/main" id="{2684D115-9806-44A9-A510-FB0895E4C37F}"/>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20" name="Group 175">
              <a:extLst>
                <a:ext uri="{FF2B5EF4-FFF2-40B4-BE49-F238E27FC236}">
                  <a16:creationId xmlns:a16="http://schemas.microsoft.com/office/drawing/2014/main" id="{0DB0D1A9-03EC-4A77-8254-FEFA22544FCD}"/>
                </a:ext>
              </a:extLst>
            </p:cNvPr>
            <p:cNvGrpSpPr>
              <a:grpSpLocks/>
            </p:cNvGrpSpPr>
            <p:nvPr/>
          </p:nvGrpSpPr>
          <p:grpSpPr bwMode="auto">
            <a:xfrm>
              <a:off x="2735896" y="5886335"/>
              <a:ext cx="668720" cy="423673"/>
              <a:chOff x="3053396" y="4298835"/>
              <a:chExt cx="668720" cy="423673"/>
            </a:xfrm>
          </p:grpSpPr>
          <p:sp>
            <p:nvSpPr>
              <p:cNvPr id="27" name="Freeform 84">
                <a:extLst>
                  <a:ext uri="{FF2B5EF4-FFF2-40B4-BE49-F238E27FC236}">
                    <a16:creationId xmlns:a16="http://schemas.microsoft.com/office/drawing/2014/main" id="{08235577-D4D6-4863-AEE0-387BC759BD24}"/>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8" name="TextBox 177">
                <a:extLst>
                  <a:ext uri="{FF2B5EF4-FFF2-40B4-BE49-F238E27FC236}">
                    <a16:creationId xmlns:a16="http://schemas.microsoft.com/office/drawing/2014/main" id="{04BFCC82-39DB-4954-A924-AA33133BAEC7}"/>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21" name="TextBox 4">
              <a:extLst>
                <a:ext uri="{FF2B5EF4-FFF2-40B4-BE49-F238E27FC236}">
                  <a16:creationId xmlns:a16="http://schemas.microsoft.com/office/drawing/2014/main" id="{C228F34B-40D4-4D19-9FA2-5C8DBA1E3640}"/>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2" name="TextBox 179">
              <a:extLst>
                <a:ext uri="{FF2B5EF4-FFF2-40B4-BE49-F238E27FC236}">
                  <a16:creationId xmlns:a16="http://schemas.microsoft.com/office/drawing/2014/main" id="{C50895C8-45F7-4E2E-A118-0B03DEC8D1A6}"/>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3" name="TextBox 180">
              <a:extLst>
                <a:ext uri="{FF2B5EF4-FFF2-40B4-BE49-F238E27FC236}">
                  <a16:creationId xmlns:a16="http://schemas.microsoft.com/office/drawing/2014/main" id="{F93FB295-7B45-46DE-AD3D-C2FFC63F8F35}"/>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4" name="TextBox 181">
              <a:extLst>
                <a:ext uri="{FF2B5EF4-FFF2-40B4-BE49-F238E27FC236}">
                  <a16:creationId xmlns:a16="http://schemas.microsoft.com/office/drawing/2014/main" id="{814EE372-F9E7-416B-AB87-DF6254E89CBF}"/>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5" name="TextBox 182">
              <a:extLst>
                <a:ext uri="{FF2B5EF4-FFF2-40B4-BE49-F238E27FC236}">
                  <a16:creationId xmlns:a16="http://schemas.microsoft.com/office/drawing/2014/main" id="{02E33CE5-607A-4DA5-B3E6-F33B235C4505}"/>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6" name="TextBox 183">
              <a:extLst>
                <a:ext uri="{FF2B5EF4-FFF2-40B4-BE49-F238E27FC236}">
                  <a16:creationId xmlns:a16="http://schemas.microsoft.com/office/drawing/2014/main" id="{4C02FEAD-A572-4CBC-A7A6-88E1318CA057}"/>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59" name="组合 58">
            <a:extLst>
              <a:ext uri="{FF2B5EF4-FFF2-40B4-BE49-F238E27FC236}">
                <a16:creationId xmlns:a16="http://schemas.microsoft.com/office/drawing/2014/main" id="{1BA5685F-1534-4CBC-81FE-2EDE0C5A4C23}"/>
              </a:ext>
            </a:extLst>
          </p:cNvPr>
          <p:cNvGrpSpPr/>
          <p:nvPr/>
        </p:nvGrpSpPr>
        <p:grpSpPr>
          <a:xfrm>
            <a:off x="2802522" y="2687851"/>
            <a:ext cx="6257137" cy="3236157"/>
            <a:chOff x="7274436" y="1595726"/>
            <a:chExt cx="6222723" cy="3218358"/>
          </a:xfrm>
        </p:grpSpPr>
        <p:sp>
          <p:nvSpPr>
            <p:cNvPr id="60" name="Oval 3">
              <a:extLst>
                <a:ext uri="{FF2B5EF4-FFF2-40B4-BE49-F238E27FC236}">
                  <a16:creationId xmlns:a16="http://schemas.microsoft.com/office/drawing/2014/main" id="{A3AEB292-8489-4E48-B90D-C1481B95DF3A}"/>
                </a:ext>
              </a:extLst>
            </p:cNvPr>
            <p:cNvSpPr>
              <a:spLocks noChangeArrowheads="1"/>
            </p:cNvSpPr>
            <p:nvPr/>
          </p:nvSpPr>
          <p:spPr bwMode="auto">
            <a:xfrm>
              <a:off x="10211223" y="2799442"/>
              <a:ext cx="2860763" cy="991130"/>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61" name="Straight Connector 10">
              <a:extLst>
                <a:ext uri="{FF2B5EF4-FFF2-40B4-BE49-F238E27FC236}">
                  <a16:creationId xmlns:a16="http://schemas.microsoft.com/office/drawing/2014/main" id="{AC38F0E2-FFEE-45CC-A455-61F6835250BA}"/>
                </a:ext>
              </a:extLst>
            </p:cNvPr>
            <p:cNvCxnSpPr>
              <a:cxnSpLocks noChangeShapeType="1"/>
            </p:cNvCxnSpPr>
            <p:nvPr/>
          </p:nvCxnSpPr>
          <p:spPr bwMode="auto">
            <a:xfrm>
              <a:off x="11289955" y="2926707"/>
              <a:ext cx="871867" cy="986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2" name="Straight Connector 297">
              <a:extLst>
                <a:ext uri="{FF2B5EF4-FFF2-40B4-BE49-F238E27FC236}">
                  <a16:creationId xmlns:a16="http://schemas.microsoft.com/office/drawing/2014/main" id="{DF76A96C-F946-421C-9C9F-0DB930801780}"/>
                </a:ext>
              </a:extLst>
            </p:cNvPr>
            <p:cNvCxnSpPr>
              <a:cxnSpLocks noChangeShapeType="1"/>
            </p:cNvCxnSpPr>
            <p:nvPr/>
          </p:nvCxnSpPr>
          <p:spPr bwMode="auto">
            <a:xfrm>
              <a:off x="11707207" y="3188558"/>
              <a:ext cx="107931" cy="6026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3" name="Straight Connector 298">
              <a:extLst>
                <a:ext uri="{FF2B5EF4-FFF2-40B4-BE49-F238E27FC236}">
                  <a16:creationId xmlns:a16="http://schemas.microsoft.com/office/drawing/2014/main" id="{50C6E5EE-C415-4C4C-A58B-04A74F8444AB}"/>
                </a:ext>
              </a:extLst>
            </p:cNvPr>
            <p:cNvCxnSpPr>
              <a:cxnSpLocks noChangeShapeType="1"/>
            </p:cNvCxnSpPr>
            <p:nvPr/>
          </p:nvCxnSpPr>
          <p:spPr bwMode="auto">
            <a:xfrm flipV="1">
              <a:off x="11529228" y="3335829"/>
              <a:ext cx="217532" cy="329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4" name="Straight Connector 299">
              <a:extLst>
                <a:ext uri="{FF2B5EF4-FFF2-40B4-BE49-F238E27FC236}">
                  <a16:creationId xmlns:a16="http://schemas.microsoft.com/office/drawing/2014/main" id="{DD4C00D1-CF1E-44E1-AD12-392DDAD61C06}"/>
                </a:ext>
              </a:extLst>
            </p:cNvPr>
            <p:cNvCxnSpPr>
              <a:cxnSpLocks noChangeShapeType="1"/>
            </p:cNvCxnSpPr>
            <p:nvPr/>
          </p:nvCxnSpPr>
          <p:spPr bwMode="auto">
            <a:xfrm flipV="1">
              <a:off x="11265593" y="3209121"/>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5" name="Straight Connector 300">
              <a:extLst>
                <a:ext uri="{FF2B5EF4-FFF2-40B4-BE49-F238E27FC236}">
                  <a16:creationId xmlns:a16="http://schemas.microsoft.com/office/drawing/2014/main" id="{9BEB6021-9B99-4BDB-B7FF-7CEF092EA00F}"/>
                </a:ext>
              </a:extLst>
            </p:cNvPr>
            <p:cNvCxnSpPr>
              <a:cxnSpLocks noChangeShapeType="1"/>
            </p:cNvCxnSpPr>
            <p:nvPr/>
          </p:nvCxnSpPr>
          <p:spPr bwMode="auto">
            <a:xfrm flipV="1">
              <a:off x="10998960" y="3424337"/>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6" name="Straight Connector 301">
              <a:extLst>
                <a:ext uri="{FF2B5EF4-FFF2-40B4-BE49-F238E27FC236}">
                  <a16:creationId xmlns:a16="http://schemas.microsoft.com/office/drawing/2014/main" id="{899588AC-0657-4656-B11F-71DD49C595F2}"/>
                </a:ext>
              </a:extLst>
            </p:cNvPr>
            <p:cNvCxnSpPr>
              <a:cxnSpLocks noChangeShapeType="1"/>
            </p:cNvCxnSpPr>
            <p:nvPr/>
          </p:nvCxnSpPr>
          <p:spPr bwMode="auto">
            <a:xfrm flipV="1">
              <a:off x="11721238" y="3371404"/>
              <a:ext cx="226123" cy="18277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7" name="Straight Connector 302">
              <a:extLst>
                <a:ext uri="{FF2B5EF4-FFF2-40B4-BE49-F238E27FC236}">
                  <a16:creationId xmlns:a16="http://schemas.microsoft.com/office/drawing/2014/main" id="{383EB1D4-B183-4F79-879F-4D59F30622CF}"/>
                </a:ext>
              </a:extLst>
            </p:cNvPr>
            <p:cNvCxnSpPr>
              <a:cxnSpLocks noChangeShapeType="1"/>
            </p:cNvCxnSpPr>
            <p:nvPr/>
          </p:nvCxnSpPr>
          <p:spPr bwMode="auto">
            <a:xfrm flipH="1" flipV="1">
              <a:off x="12160553" y="3361174"/>
              <a:ext cx="317290" cy="898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8" name="Straight Connector 303">
              <a:extLst>
                <a:ext uri="{FF2B5EF4-FFF2-40B4-BE49-F238E27FC236}">
                  <a16:creationId xmlns:a16="http://schemas.microsoft.com/office/drawing/2014/main" id="{B004E13D-0771-4CA3-B268-F4916122CE16}"/>
                </a:ext>
              </a:extLst>
            </p:cNvPr>
            <p:cNvCxnSpPr>
              <a:cxnSpLocks noChangeShapeType="1"/>
            </p:cNvCxnSpPr>
            <p:nvPr/>
          </p:nvCxnSpPr>
          <p:spPr bwMode="auto">
            <a:xfrm flipV="1">
              <a:off x="12147888" y="3110555"/>
              <a:ext cx="253292" cy="141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9" name="Straight Connector 304">
              <a:extLst>
                <a:ext uri="{FF2B5EF4-FFF2-40B4-BE49-F238E27FC236}">
                  <a16:creationId xmlns:a16="http://schemas.microsoft.com/office/drawing/2014/main" id="{718EE0DC-1224-42CC-9224-720F71FBAAB7}"/>
                </a:ext>
              </a:extLst>
            </p:cNvPr>
            <p:cNvCxnSpPr>
              <a:cxnSpLocks noChangeShapeType="1"/>
            </p:cNvCxnSpPr>
            <p:nvPr/>
          </p:nvCxnSpPr>
          <p:spPr bwMode="auto">
            <a:xfrm flipH="1" flipV="1">
              <a:off x="11054419" y="3016885"/>
              <a:ext cx="367369" cy="6299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70" name="TextBox 39958">
              <a:extLst>
                <a:ext uri="{FF2B5EF4-FFF2-40B4-BE49-F238E27FC236}">
                  <a16:creationId xmlns:a16="http://schemas.microsoft.com/office/drawing/2014/main" id="{60F25646-9616-44BE-A98D-D9ADD0F64CBE}"/>
                </a:ext>
              </a:extLst>
            </p:cNvPr>
            <p:cNvSpPr txBox="1">
              <a:spLocks noChangeArrowheads="1"/>
            </p:cNvSpPr>
            <p:nvPr/>
          </p:nvSpPr>
          <p:spPr bwMode="auto">
            <a:xfrm>
              <a:off x="10309086" y="3107700"/>
              <a:ext cx="771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latin typeface="Times New Roman" panose="02020603050405020304" pitchFamily="18" charset="0"/>
                  <a:ea typeface="MS PGothic" panose="020B0600070205080204" pitchFamily="34" charset="-128"/>
                  <a:cs typeface="Times New Roman" panose="02020603050405020304" pitchFamily="18" charset="0"/>
                </a:rPr>
                <a:t>ISP B</a:t>
              </a:r>
            </a:p>
          </p:txBody>
        </p:sp>
        <p:sp>
          <p:nvSpPr>
            <p:cNvPr id="71" name="Oval 332">
              <a:extLst>
                <a:ext uri="{FF2B5EF4-FFF2-40B4-BE49-F238E27FC236}">
                  <a16:creationId xmlns:a16="http://schemas.microsoft.com/office/drawing/2014/main" id="{288EE4CA-B1C6-499B-BA92-FBE659BE0C8B}"/>
                </a:ext>
              </a:extLst>
            </p:cNvPr>
            <p:cNvSpPr>
              <a:spLocks noChangeArrowheads="1"/>
            </p:cNvSpPr>
            <p:nvPr/>
          </p:nvSpPr>
          <p:spPr bwMode="auto">
            <a:xfrm>
              <a:off x="7778449" y="1920940"/>
              <a:ext cx="3074757" cy="1058707"/>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72" name="Straight Connector 334">
              <a:extLst>
                <a:ext uri="{FF2B5EF4-FFF2-40B4-BE49-F238E27FC236}">
                  <a16:creationId xmlns:a16="http://schemas.microsoft.com/office/drawing/2014/main" id="{CE4ABAAB-A8F7-4F9D-9775-DF042B659D1B}"/>
                </a:ext>
              </a:extLst>
            </p:cNvPr>
            <p:cNvCxnSpPr>
              <a:cxnSpLocks noChangeShapeType="1"/>
            </p:cNvCxnSpPr>
            <p:nvPr/>
          </p:nvCxnSpPr>
          <p:spPr bwMode="auto">
            <a:xfrm>
              <a:off x="8937873" y="2056882"/>
              <a:ext cx="937085" cy="105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3" name="Straight Connector 335">
              <a:extLst>
                <a:ext uri="{FF2B5EF4-FFF2-40B4-BE49-F238E27FC236}">
                  <a16:creationId xmlns:a16="http://schemas.microsoft.com/office/drawing/2014/main" id="{8B0DE850-62A5-48F3-ABE7-DEDBFA5CF5F5}"/>
                </a:ext>
              </a:extLst>
            </p:cNvPr>
            <p:cNvCxnSpPr>
              <a:cxnSpLocks noChangeShapeType="1"/>
            </p:cNvCxnSpPr>
            <p:nvPr/>
          </p:nvCxnSpPr>
          <p:spPr bwMode="auto">
            <a:xfrm>
              <a:off x="9386338" y="2336587"/>
              <a:ext cx="116005" cy="643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4" name="Straight Connector 336">
              <a:extLst>
                <a:ext uri="{FF2B5EF4-FFF2-40B4-BE49-F238E27FC236}">
                  <a16:creationId xmlns:a16="http://schemas.microsoft.com/office/drawing/2014/main" id="{30D75A7B-BF83-4725-8CFD-DA7F1EEACE17}"/>
                </a:ext>
              </a:extLst>
            </p:cNvPr>
            <p:cNvCxnSpPr>
              <a:cxnSpLocks noChangeShapeType="1"/>
            </p:cNvCxnSpPr>
            <p:nvPr/>
          </p:nvCxnSpPr>
          <p:spPr bwMode="auto">
            <a:xfrm flipV="1">
              <a:off x="9195044" y="2493898"/>
              <a:ext cx="233804" cy="3521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5" name="Straight Connector 337">
              <a:extLst>
                <a:ext uri="{FF2B5EF4-FFF2-40B4-BE49-F238E27FC236}">
                  <a16:creationId xmlns:a16="http://schemas.microsoft.com/office/drawing/2014/main" id="{54FB7A25-AD2C-471F-A009-FF93C39046FB}"/>
                </a:ext>
              </a:extLst>
            </p:cNvPr>
            <p:cNvCxnSpPr>
              <a:cxnSpLocks noChangeShapeType="1"/>
            </p:cNvCxnSpPr>
            <p:nvPr/>
          </p:nvCxnSpPr>
          <p:spPr bwMode="auto">
            <a:xfrm flipV="1">
              <a:off x="8911689" y="235855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6" name="Straight Connector 338">
              <a:extLst>
                <a:ext uri="{FF2B5EF4-FFF2-40B4-BE49-F238E27FC236}">
                  <a16:creationId xmlns:a16="http://schemas.microsoft.com/office/drawing/2014/main" id="{E94FBCA0-99BF-49AA-B6B1-C19411B1F034}"/>
                </a:ext>
              </a:extLst>
            </p:cNvPr>
            <p:cNvCxnSpPr>
              <a:cxnSpLocks noChangeShapeType="1"/>
            </p:cNvCxnSpPr>
            <p:nvPr/>
          </p:nvCxnSpPr>
          <p:spPr bwMode="auto">
            <a:xfrm flipV="1">
              <a:off x="8625111" y="258844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7" name="Straight Connector 339">
              <a:extLst>
                <a:ext uri="{FF2B5EF4-FFF2-40B4-BE49-F238E27FC236}">
                  <a16:creationId xmlns:a16="http://schemas.microsoft.com/office/drawing/2014/main" id="{28582D6F-1859-48C8-9721-35C334803C5C}"/>
                </a:ext>
              </a:extLst>
            </p:cNvPr>
            <p:cNvCxnSpPr>
              <a:cxnSpLocks noChangeShapeType="1"/>
            </p:cNvCxnSpPr>
            <p:nvPr/>
          </p:nvCxnSpPr>
          <p:spPr bwMode="auto">
            <a:xfrm flipV="1">
              <a:off x="9401418" y="2531899"/>
              <a:ext cx="243038" cy="19524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8" name="Straight Connector 340">
              <a:extLst>
                <a:ext uri="{FF2B5EF4-FFF2-40B4-BE49-F238E27FC236}">
                  <a16:creationId xmlns:a16="http://schemas.microsoft.com/office/drawing/2014/main" id="{335A1A6A-1DB7-492A-86F9-F87E3FC9C101}"/>
                </a:ext>
              </a:extLst>
            </p:cNvPr>
            <p:cNvCxnSpPr>
              <a:cxnSpLocks noChangeShapeType="1"/>
            </p:cNvCxnSpPr>
            <p:nvPr/>
          </p:nvCxnSpPr>
          <p:spPr bwMode="auto">
            <a:xfrm flipH="1" flipV="1">
              <a:off x="9873595" y="2520972"/>
              <a:ext cx="341024" cy="96014"/>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9" name="Straight Connector 341">
              <a:extLst>
                <a:ext uri="{FF2B5EF4-FFF2-40B4-BE49-F238E27FC236}">
                  <a16:creationId xmlns:a16="http://schemas.microsoft.com/office/drawing/2014/main" id="{6EF9F6DB-DC0D-4CBD-AB2E-0FA03825D9E1}"/>
                </a:ext>
              </a:extLst>
            </p:cNvPr>
            <p:cNvCxnSpPr>
              <a:cxnSpLocks noChangeShapeType="1"/>
            </p:cNvCxnSpPr>
            <p:nvPr/>
          </p:nvCxnSpPr>
          <p:spPr bwMode="auto">
            <a:xfrm flipV="1">
              <a:off x="9859983" y="2253266"/>
              <a:ext cx="272239" cy="15102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0" name="Straight Connector 342">
              <a:extLst>
                <a:ext uri="{FF2B5EF4-FFF2-40B4-BE49-F238E27FC236}">
                  <a16:creationId xmlns:a16="http://schemas.microsoft.com/office/drawing/2014/main" id="{821E465F-8BB3-4B67-BDC3-4634475F9D5A}"/>
                </a:ext>
              </a:extLst>
            </p:cNvPr>
            <p:cNvCxnSpPr>
              <a:cxnSpLocks noChangeShapeType="1"/>
            </p:cNvCxnSpPr>
            <p:nvPr/>
          </p:nvCxnSpPr>
          <p:spPr bwMode="auto">
            <a:xfrm flipH="1" flipV="1">
              <a:off x="8684719" y="2153209"/>
              <a:ext cx="394849" cy="67292"/>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81" name="TextBox 343">
              <a:extLst>
                <a:ext uri="{FF2B5EF4-FFF2-40B4-BE49-F238E27FC236}">
                  <a16:creationId xmlns:a16="http://schemas.microsoft.com/office/drawing/2014/main" id="{D169BD26-36AB-4FCB-AC10-A6124A914EA9}"/>
                </a:ext>
              </a:extLst>
            </p:cNvPr>
            <p:cNvSpPr txBox="1">
              <a:spLocks noChangeArrowheads="1"/>
            </p:cNvSpPr>
            <p:nvPr/>
          </p:nvSpPr>
          <p:spPr bwMode="auto">
            <a:xfrm>
              <a:off x="7883632" y="2250217"/>
              <a:ext cx="7669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A</a:t>
              </a:r>
            </a:p>
          </p:txBody>
        </p:sp>
        <p:sp>
          <p:nvSpPr>
            <p:cNvPr id="82" name="Oval 417">
              <a:extLst>
                <a:ext uri="{FF2B5EF4-FFF2-40B4-BE49-F238E27FC236}">
                  <a16:creationId xmlns:a16="http://schemas.microsoft.com/office/drawing/2014/main" id="{0B80FEA6-BC94-491B-B222-B2235F4DCF16}"/>
                </a:ext>
              </a:extLst>
            </p:cNvPr>
            <p:cNvSpPr>
              <a:spLocks noChangeArrowheads="1"/>
            </p:cNvSpPr>
            <p:nvPr/>
          </p:nvSpPr>
          <p:spPr bwMode="auto">
            <a:xfrm>
              <a:off x="7508140" y="3171116"/>
              <a:ext cx="2736872" cy="1036182"/>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83" name="Straight Connector 419">
              <a:extLst>
                <a:ext uri="{FF2B5EF4-FFF2-40B4-BE49-F238E27FC236}">
                  <a16:creationId xmlns:a16="http://schemas.microsoft.com/office/drawing/2014/main" id="{8829554A-2CD2-4CCE-A942-6BB54499DBA5}"/>
                </a:ext>
              </a:extLst>
            </p:cNvPr>
            <p:cNvCxnSpPr>
              <a:cxnSpLocks noChangeShapeType="1"/>
            </p:cNvCxnSpPr>
            <p:nvPr/>
          </p:nvCxnSpPr>
          <p:spPr bwMode="auto">
            <a:xfrm>
              <a:off x="8540155" y="3304166"/>
              <a:ext cx="834109" cy="10314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4" name="Straight Connector 420">
              <a:extLst>
                <a:ext uri="{FF2B5EF4-FFF2-40B4-BE49-F238E27FC236}">
                  <a16:creationId xmlns:a16="http://schemas.microsoft.com/office/drawing/2014/main" id="{E7E1401A-F55A-461C-A69B-16C34F734E24}"/>
                </a:ext>
              </a:extLst>
            </p:cNvPr>
            <p:cNvCxnSpPr>
              <a:cxnSpLocks noChangeShapeType="1"/>
            </p:cNvCxnSpPr>
            <p:nvPr/>
          </p:nvCxnSpPr>
          <p:spPr bwMode="auto">
            <a:xfrm>
              <a:off x="8939338" y="3577919"/>
              <a:ext cx="103257" cy="6299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5" name="Straight Connector 421">
              <a:extLst>
                <a:ext uri="{FF2B5EF4-FFF2-40B4-BE49-F238E27FC236}">
                  <a16:creationId xmlns:a16="http://schemas.microsoft.com/office/drawing/2014/main" id="{96A4BCAC-0422-4E49-A3A3-323D2D0BE7A2}"/>
                </a:ext>
              </a:extLst>
            </p:cNvPr>
            <p:cNvCxnSpPr>
              <a:cxnSpLocks noChangeShapeType="1"/>
            </p:cNvCxnSpPr>
            <p:nvPr/>
          </p:nvCxnSpPr>
          <p:spPr bwMode="auto">
            <a:xfrm flipV="1">
              <a:off x="8769066" y="3731884"/>
              <a:ext cx="208111" cy="3446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6" name="Straight Connector 422">
              <a:extLst>
                <a:ext uri="{FF2B5EF4-FFF2-40B4-BE49-F238E27FC236}">
                  <a16:creationId xmlns:a16="http://schemas.microsoft.com/office/drawing/2014/main" id="{B4D1F53D-1E03-44C5-AECA-7A173DE92361}"/>
                </a:ext>
              </a:extLst>
            </p:cNvPr>
            <p:cNvCxnSpPr>
              <a:cxnSpLocks noChangeShapeType="1"/>
            </p:cNvCxnSpPr>
            <p:nvPr/>
          </p:nvCxnSpPr>
          <p:spPr bwMode="auto">
            <a:xfrm flipV="1">
              <a:off x="8516848" y="3599417"/>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7" name="Straight Connector 423">
              <a:extLst>
                <a:ext uri="{FF2B5EF4-FFF2-40B4-BE49-F238E27FC236}">
                  <a16:creationId xmlns:a16="http://schemas.microsoft.com/office/drawing/2014/main" id="{0A814A0B-6308-49B1-A7DF-74DA3D6D94CF}"/>
                </a:ext>
              </a:extLst>
            </p:cNvPr>
            <p:cNvCxnSpPr>
              <a:cxnSpLocks noChangeShapeType="1"/>
            </p:cNvCxnSpPr>
            <p:nvPr/>
          </p:nvCxnSpPr>
          <p:spPr bwMode="auto">
            <a:xfrm flipV="1">
              <a:off x="8261763" y="3824415"/>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8" name="Straight Connector 424">
              <a:extLst>
                <a:ext uri="{FF2B5EF4-FFF2-40B4-BE49-F238E27FC236}">
                  <a16:creationId xmlns:a16="http://schemas.microsoft.com/office/drawing/2014/main" id="{ED34DC6D-666F-4A83-B5DF-E93AD9909BA7}"/>
                </a:ext>
              </a:extLst>
            </p:cNvPr>
            <p:cNvCxnSpPr>
              <a:cxnSpLocks noChangeShapeType="1"/>
            </p:cNvCxnSpPr>
            <p:nvPr/>
          </p:nvCxnSpPr>
          <p:spPr bwMode="auto">
            <a:xfrm flipV="1">
              <a:off x="8952761" y="3769077"/>
              <a:ext cx="216330" cy="1910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9" name="Straight Connector 425">
              <a:extLst>
                <a:ext uri="{FF2B5EF4-FFF2-40B4-BE49-F238E27FC236}">
                  <a16:creationId xmlns:a16="http://schemas.microsoft.com/office/drawing/2014/main" id="{A66FB070-9936-4257-AA0F-FB2BA80755FF}"/>
                </a:ext>
              </a:extLst>
            </p:cNvPr>
            <p:cNvCxnSpPr>
              <a:cxnSpLocks noChangeShapeType="1"/>
            </p:cNvCxnSpPr>
            <p:nvPr/>
          </p:nvCxnSpPr>
          <p:spPr bwMode="auto">
            <a:xfrm flipH="1" flipV="1">
              <a:off x="9373051" y="3758382"/>
              <a:ext cx="303549" cy="9397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0" name="Straight Connector 426">
              <a:extLst>
                <a:ext uri="{FF2B5EF4-FFF2-40B4-BE49-F238E27FC236}">
                  <a16:creationId xmlns:a16="http://schemas.microsoft.com/office/drawing/2014/main" id="{22987956-CB9E-4882-B9CC-9BF62AED0C42}"/>
                </a:ext>
              </a:extLst>
            </p:cNvPr>
            <p:cNvCxnSpPr>
              <a:cxnSpLocks noChangeShapeType="1"/>
            </p:cNvCxnSpPr>
            <p:nvPr/>
          </p:nvCxnSpPr>
          <p:spPr bwMode="auto">
            <a:xfrm flipV="1">
              <a:off x="9360934" y="3496371"/>
              <a:ext cx="242322" cy="14781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1" name="Straight Connector 427">
              <a:extLst>
                <a:ext uri="{FF2B5EF4-FFF2-40B4-BE49-F238E27FC236}">
                  <a16:creationId xmlns:a16="http://schemas.microsoft.com/office/drawing/2014/main" id="{5F7D30CB-570C-445E-820A-873B4045C0DF}"/>
                </a:ext>
              </a:extLst>
            </p:cNvPr>
            <p:cNvCxnSpPr>
              <a:cxnSpLocks noChangeShapeType="1"/>
            </p:cNvCxnSpPr>
            <p:nvPr/>
          </p:nvCxnSpPr>
          <p:spPr bwMode="auto">
            <a:xfrm flipH="1" flipV="1">
              <a:off x="8314820" y="3398443"/>
              <a:ext cx="351459" cy="658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92" name="TextBox 428">
              <a:extLst>
                <a:ext uri="{FF2B5EF4-FFF2-40B4-BE49-F238E27FC236}">
                  <a16:creationId xmlns:a16="http://schemas.microsoft.com/office/drawing/2014/main" id="{4E8D0430-17D0-4A6B-B493-71CB3D537BE7}"/>
                </a:ext>
              </a:extLst>
            </p:cNvPr>
            <p:cNvSpPr txBox="1">
              <a:spLocks noChangeArrowheads="1"/>
            </p:cNvSpPr>
            <p:nvPr/>
          </p:nvSpPr>
          <p:spPr bwMode="auto">
            <a:xfrm>
              <a:off x="7558084" y="3431804"/>
              <a:ext cx="819361" cy="3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C</a:t>
              </a:r>
            </a:p>
          </p:txBody>
        </p:sp>
        <p:cxnSp>
          <p:nvCxnSpPr>
            <p:cNvPr id="93" name="Straight Connector 12">
              <a:extLst>
                <a:ext uri="{FF2B5EF4-FFF2-40B4-BE49-F238E27FC236}">
                  <a16:creationId xmlns:a16="http://schemas.microsoft.com/office/drawing/2014/main" id="{554F045A-1CC3-4B17-B932-F14DA5DFE36E}"/>
                </a:ext>
              </a:extLst>
            </p:cNvPr>
            <p:cNvCxnSpPr>
              <a:cxnSpLocks noChangeShapeType="1"/>
            </p:cNvCxnSpPr>
            <p:nvPr/>
          </p:nvCxnSpPr>
          <p:spPr bwMode="auto">
            <a:xfrm>
              <a:off x="8292316" y="1791418"/>
              <a:ext cx="211178" cy="23229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4" name="Straight Connector 500">
              <a:extLst>
                <a:ext uri="{FF2B5EF4-FFF2-40B4-BE49-F238E27FC236}">
                  <a16:creationId xmlns:a16="http://schemas.microsoft.com/office/drawing/2014/main" id="{10B6DB21-2355-45A5-AAB4-B4BD2E2214B0}"/>
                </a:ext>
              </a:extLst>
            </p:cNvPr>
            <p:cNvCxnSpPr>
              <a:cxnSpLocks noChangeShapeType="1"/>
            </p:cNvCxnSpPr>
            <p:nvPr/>
          </p:nvCxnSpPr>
          <p:spPr bwMode="auto">
            <a:xfrm>
              <a:off x="7632032" y="2004004"/>
              <a:ext cx="798255" cy="11262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5" name="Straight Connector 501">
              <a:extLst>
                <a:ext uri="{FF2B5EF4-FFF2-40B4-BE49-F238E27FC236}">
                  <a16:creationId xmlns:a16="http://schemas.microsoft.com/office/drawing/2014/main" id="{922CD766-25F5-4C59-8709-EF31664186F2}"/>
                </a:ext>
              </a:extLst>
            </p:cNvPr>
            <p:cNvCxnSpPr>
              <a:cxnSpLocks noChangeShapeType="1"/>
            </p:cNvCxnSpPr>
            <p:nvPr/>
          </p:nvCxnSpPr>
          <p:spPr bwMode="auto">
            <a:xfrm flipV="1">
              <a:off x="7274436" y="2113817"/>
              <a:ext cx="1155850" cy="2463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6" name="Straight Connector 502">
              <a:extLst>
                <a:ext uri="{FF2B5EF4-FFF2-40B4-BE49-F238E27FC236}">
                  <a16:creationId xmlns:a16="http://schemas.microsoft.com/office/drawing/2014/main" id="{5D4248D4-7957-403C-9F10-46E242C37BAD}"/>
                </a:ext>
              </a:extLst>
            </p:cNvPr>
            <p:cNvCxnSpPr>
              <a:cxnSpLocks noChangeShapeType="1"/>
            </p:cNvCxnSpPr>
            <p:nvPr/>
          </p:nvCxnSpPr>
          <p:spPr bwMode="auto">
            <a:xfrm>
              <a:off x="9652305" y="1615436"/>
              <a:ext cx="273124" cy="50823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7" name="Straight Connector 503">
              <a:extLst>
                <a:ext uri="{FF2B5EF4-FFF2-40B4-BE49-F238E27FC236}">
                  <a16:creationId xmlns:a16="http://schemas.microsoft.com/office/drawing/2014/main" id="{DA0618E2-862A-4A22-93E6-81085CE4BEC1}"/>
                </a:ext>
              </a:extLst>
            </p:cNvPr>
            <p:cNvCxnSpPr>
              <a:cxnSpLocks noChangeShapeType="1"/>
            </p:cNvCxnSpPr>
            <p:nvPr/>
          </p:nvCxnSpPr>
          <p:spPr bwMode="auto">
            <a:xfrm flipH="1">
              <a:off x="10104226" y="1595726"/>
              <a:ext cx="340701" cy="51386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8" name="Straight Connector 504">
              <a:extLst>
                <a:ext uri="{FF2B5EF4-FFF2-40B4-BE49-F238E27FC236}">
                  <a16:creationId xmlns:a16="http://schemas.microsoft.com/office/drawing/2014/main" id="{5D424D27-F23E-41BC-A51F-B6310AA76FEE}"/>
                </a:ext>
              </a:extLst>
            </p:cNvPr>
            <p:cNvCxnSpPr>
              <a:cxnSpLocks noChangeShapeType="1"/>
            </p:cNvCxnSpPr>
            <p:nvPr/>
          </p:nvCxnSpPr>
          <p:spPr bwMode="auto">
            <a:xfrm>
              <a:off x="12183630" y="2049056"/>
              <a:ext cx="191468" cy="92777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9" name="Straight Connector 505">
              <a:extLst>
                <a:ext uri="{FF2B5EF4-FFF2-40B4-BE49-F238E27FC236}">
                  <a16:creationId xmlns:a16="http://schemas.microsoft.com/office/drawing/2014/main" id="{5BF05BBA-D593-4929-AAAD-68E814534056}"/>
                </a:ext>
              </a:extLst>
            </p:cNvPr>
            <p:cNvCxnSpPr>
              <a:cxnSpLocks noChangeShapeType="1"/>
            </p:cNvCxnSpPr>
            <p:nvPr/>
          </p:nvCxnSpPr>
          <p:spPr bwMode="auto">
            <a:xfrm flipH="1">
              <a:off x="12508844" y="2360191"/>
              <a:ext cx="213994" cy="61382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0" name="Straight Connector 506">
              <a:extLst>
                <a:ext uri="{FF2B5EF4-FFF2-40B4-BE49-F238E27FC236}">
                  <a16:creationId xmlns:a16="http://schemas.microsoft.com/office/drawing/2014/main" id="{6AB489DF-38AF-4B72-AA53-5826340A815B}"/>
                </a:ext>
              </a:extLst>
            </p:cNvPr>
            <p:cNvCxnSpPr>
              <a:cxnSpLocks noChangeShapeType="1"/>
            </p:cNvCxnSpPr>
            <p:nvPr/>
          </p:nvCxnSpPr>
          <p:spPr bwMode="auto">
            <a:xfrm flipH="1">
              <a:off x="12815756" y="3227430"/>
              <a:ext cx="480079" cy="22103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1" name="Straight Connector 507">
              <a:extLst>
                <a:ext uri="{FF2B5EF4-FFF2-40B4-BE49-F238E27FC236}">
                  <a16:creationId xmlns:a16="http://schemas.microsoft.com/office/drawing/2014/main" id="{E8F66327-F58F-4D15-B74C-8DCAF1C52EE7}"/>
                </a:ext>
              </a:extLst>
            </p:cNvPr>
            <p:cNvCxnSpPr>
              <a:cxnSpLocks noChangeShapeType="1"/>
            </p:cNvCxnSpPr>
            <p:nvPr/>
          </p:nvCxnSpPr>
          <p:spPr bwMode="auto">
            <a:xfrm flipH="1" flipV="1">
              <a:off x="12790415" y="3532935"/>
              <a:ext cx="706744" cy="5448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2" name="Straight Connector 508">
              <a:extLst>
                <a:ext uri="{FF2B5EF4-FFF2-40B4-BE49-F238E27FC236}">
                  <a16:creationId xmlns:a16="http://schemas.microsoft.com/office/drawing/2014/main" id="{85A29526-B90C-4B62-A21E-1D2F3E0B21F0}"/>
                </a:ext>
              </a:extLst>
            </p:cNvPr>
            <p:cNvCxnSpPr>
              <a:cxnSpLocks noChangeShapeType="1"/>
            </p:cNvCxnSpPr>
            <p:nvPr/>
          </p:nvCxnSpPr>
          <p:spPr bwMode="auto">
            <a:xfrm flipH="1" flipV="1">
              <a:off x="11940070" y="3665274"/>
              <a:ext cx="929185" cy="85738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3" name="Straight Connector 509">
              <a:extLst>
                <a:ext uri="{FF2B5EF4-FFF2-40B4-BE49-F238E27FC236}">
                  <a16:creationId xmlns:a16="http://schemas.microsoft.com/office/drawing/2014/main" id="{B3AEC839-16F8-4500-9DBC-0050D39723E8}"/>
                </a:ext>
              </a:extLst>
            </p:cNvPr>
            <p:cNvCxnSpPr>
              <a:cxnSpLocks noChangeShapeType="1"/>
            </p:cNvCxnSpPr>
            <p:nvPr/>
          </p:nvCxnSpPr>
          <p:spPr bwMode="auto">
            <a:xfrm flipH="1" flipV="1">
              <a:off x="10896850" y="3639932"/>
              <a:ext cx="253414" cy="102914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4" name="Straight Connector 510">
              <a:extLst>
                <a:ext uri="{FF2B5EF4-FFF2-40B4-BE49-F238E27FC236}">
                  <a16:creationId xmlns:a16="http://schemas.microsoft.com/office/drawing/2014/main" id="{B357BE01-3441-4040-AA37-BDDA2E9364AB}"/>
                </a:ext>
              </a:extLst>
            </p:cNvPr>
            <p:cNvCxnSpPr>
              <a:cxnSpLocks noChangeShapeType="1"/>
            </p:cNvCxnSpPr>
            <p:nvPr/>
          </p:nvCxnSpPr>
          <p:spPr bwMode="auto">
            <a:xfrm flipH="1" flipV="1">
              <a:off x="9787459" y="3951068"/>
              <a:ext cx="329438" cy="86301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5" name="Straight Connector 511">
              <a:extLst>
                <a:ext uri="{FF2B5EF4-FFF2-40B4-BE49-F238E27FC236}">
                  <a16:creationId xmlns:a16="http://schemas.microsoft.com/office/drawing/2014/main" id="{546BC8C9-8912-4F89-ADFD-E47A4E3C9992}"/>
                </a:ext>
              </a:extLst>
            </p:cNvPr>
            <p:cNvCxnSpPr>
              <a:cxnSpLocks noChangeShapeType="1"/>
            </p:cNvCxnSpPr>
            <p:nvPr/>
          </p:nvCxnSpPr>
          <p:spPr bwMode="auto">
            <a:xfrm flipH="1" flipV="1">
              <a:off x="8968087" y="4082000"/>
              <a:ext cx="216335" cy="5866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6" name="Straight Connector 512">
              <a:extLst>
                <a:ext uri="{FF2B5EF4-FFF2-40B4-BE49-F238E27FC236}">
                  <a16:creationId xmlns:a16="http://schemas.microsoft.com/office/drawing/2014/main" id="{0E03D498-991E-468F-A318-BC7162D2CF17}"/>
                </a:ext>
              </a:extLst>
            </p:cNvPr>
            <p:cNvCxnSpPr>
              <a:cxnSpLocks noChangeShapeType="1"/>
            </p:cNvCxnSpPr>
            <p:nvPr/>
          </p:nvCxnSpPr>
          <p:spPr bwMode="auto">
            <a:xfrm flipV="1">
              <a:off x="7767186" y="4053842"/>
              <a:ext cx="356188" cy="1858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7" name="Straight Connector 513">
              <a:extLst>
                <a:ext uri="{FF2B5EF4-FFF2-40B4-BE49-F238E27FC236}">
                  <a16:creationId xmlns:a16="http://schemas.microsoft.com/office/drawing/2014/main" id="{E0F9E034-5874-460E-8C4B-A084D3D6DEEC}"/>
                </a:ext>
              </a:extLst>
            </p:cNvPr>
            <p:cNvCxnSpPr>
              <a:cxnSpLocks noChangeShapeType="1"/>
            </p:cNvCxnSpPr>
            <p:nvPr/>
          </p:nvCxnSpPr>
          <p:spPr bwMode="auto">
            <a:xfrm flipV="1">
              <a:off x="7387065" y="3951068"/>
              <a:ext cx="626496" cy="394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nvGrpSpPr>
            <p:cNvPr id="108" name="Group 133">
              <a:extLst>
                <a:ext uri="{FF2B5EF4-FFF2-40B4-BE49-F238E27FC236}">
                  <a16:creationId xmlns:a16="http://schemas.microsoft.com/office/drawing/2014/main" id="{E6049C5D-EB32-4FBF-8C6C-6840E62E4EFA}"/>
                </a:ext>
              </a:extLst>
            </p:cNvPr>
            <p:cNvGrpSpPr>
              <a:grpSpLocks/>
            </p:cNvGrpSpPr>
            <p:nvPr/>
          </p:nvGrpSpPr>
          <p:grpSpPr bwMode="auto">
            <a:xfrm>
              <a:off x="8440679" y="1998356"/>
              <a:ext cx="525017" cy="160885"/>
              <a:chOff x="2356" y="1300"/>
              <a:chExt cx="555" cy="194"/>
            </a:xfrm>
            <a:gradFill>
              <a:gsLst>
                <a:gs pos="0">
                  <a:srgbClr val="5BCCF6"/>
                </a:gs>
                <a:gs pos="100000">
                  <a:srgbClr val="009FF6"/>
                </a:gs>
              </a:gsLst>
              <a:lin ang="5400000" scaled="1"/>
            </a:gradFill>
          </p:grpSpPr>
          <p:sp>
            <p:nvSpPr>
              <p:cNvPr id="316" name="Oval 407">
                <a:extLst>
                  <a:ext uri="{FF2B5EF4-FFF2-40B4-BE49-F238E27FC236}">
                    <a16:creationId xmlns:a16="http://schemas.microsoft.com/office/drawing/2014/main" id="{8F318BF6-29FA-4153-9A31-5D0EE07440F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17" name="Rectangle 410">
                <a:extLst>
                  <a:ext uri="{FF2B5EF4-FFF2-40B4-BE49-F238E27FC236}">
                    <a16:creationId xmlns:a16="http://schemas.microsoft.com/office/drawing/2014/main" id="{7787D1CE-4E6E-4E46-8FC7-ED3EC519833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18" name="Oval 411">
                <a:extLst>
                  <a:ext uri="{FF2B5EF4-FFF2-40B4-BE49-F238E27FC236}">
                    <a16:creationId xmlns:a16="http://schemas.microsoft.com/office/drawing/2014/main" id="{0EA37E88-E4D0-48F9-A1E7-51234197B5D1}"/>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19" name="Group 137">
                <a:extLst>
                  <a:ext uri="{FF2B5EF4-FFF2-40B4-BE49-F238E27FC236}">
                    <a16:creationId xmlns:a16="http://schemas.microsoft.com/office/drawing/2014/main" id="{AA5000F8-03DD-4602-A1CB-BA2F1ACC96F7}"/>
                  </a:ext>
                </a:extLst>
              </p:cNvPr>
              <p:cNvGrpSpPr>
                <a:grpSpLocks/>
              </p:cNvGrpSpPr>
              <p:nvPr/>
            </p:nvGrpSpPr>
            <p:grpSpPr bwMode="auto">
              <a:xfrm>
                <a:off x="2468" y="1332"/>
                <a:ext cx="310" cy="60"/>
                <a:chOff x="2468" y="1332"/>
                <a:chExt cx="310" cy="60"/>
              </a:xfrm>
              <a:grpFill/>
            </p:grpSpPr>
            <p:sp>
              <p:nvSpPr>
                <p:cNvPr id="322" name="Freeform 138">
                  <a:extLst>
                    <a:ext uri="{FF2B5EF4-FFF2-40B4-BE49-F238E27FC236}">
                      <a16:creationId xmlns:a16="http://schemas.microsoft.com/office/drawing/2014/main" id="{574DDB4E-49CD-418B-9028-814C109EEE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23" name="Freeform 139">
                  <a:extLst>
                    <a:ext uri="{FF2B5EF4-FFF2-40B4-BE49-F238E27FC236}">
                      <a16:creationId xmlns:a16="http://schemas.microsoft.com/office/drawing/2014/main" id="{98DFBD99-B95A-45AB-B5D7-C4FEC5DEE96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20" name="Line 140">
                <a:extLst>
                  <a:ext uri="{FF2B5EF4-FFF2-40B4-BE49-F238E27FC236}">
                    <a16:creationId xmlns:a16="http://schemas.microsoft.com/office/drawing/2014/main" id="{345398C9-C351-4F14-B125-90886BAE041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21" name="Line 141">
                <a:extLst>
                  <a:ext uri="{FF2B5EF4-FFF2-40B4-BE49-F238E27FC236}">
                    <a16:creationId xmlns:a16="http://schemas.microsoft.com/office/drawing/2014/main" id="{B260CBCF-B041-4F52-B10A-8BA90007052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09" name="Group 133">
              <a:extLst>
                <a:ext uri="{FF2B5EF4-FFF2-40B4-BE49-F238E27FC236}">
                  <a16:creationId xmlns:a16="http://schemas.microsoft.com/office/drawing/2014/main" id="{49145014-9B6D-41B5-83B5-4EAED021C2BB}"/>
                </a:ext>
              </a:extLst>
            </p:cNvPr>
            <p:cNvGrpSpPr>
              <a:grpSpLocks/>
            </p:cNvGrpSpPr>
            <p:nvPr/>
          </p:nvGrpSpPr>
          <p:grpSpPr bwMode="auto">
            <a:xfrm>
              <a:off x="8340052" y="2665879"/>
              <a:ext cx="525017" cy="160885"/>
              <a:chOff x="2356" y="1300"/>
              <a:chExt cx="555" cy="194"/>
            </a:xfrm>
            <a:gradFill>
              <a:gsLst>
                <a:gs pos="0">
                  <a:srgbClr val="5BCCF6"/>
                </a:gs>
                <a:gs pos="100000">
                  <a:srgbClr val="009FF6"/>
                </a:gs>
              </a:gsLst>
              <a:lin ang="5400000" scaled="1"/>
            </a:gradFill>
          </p:grpSpPr>
          <p:sp>
            <p:nvSpPr>
              <p:cNvPr id="308" name="Oval 407">
                <a:extLst>
                  <a:ext uri="{FF2B5EF4-FFF2-40B4-BE49-F238E27FC236}">
                    <a16:creationId xmlns:a16="http://schemas.microsoft.com/office/drawing/2014/main" id="{67F25904-D003-46A5-8910-5EB05B70A027}"/>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09" name="Rectangle 410">
                <a:extLst>
                  <a:ext uri="{FF2B5EF4-FFF2-40B4-BE49-F238E27FC236}">
                    <a16:creationId xmlns:a16="http://schemas.microsoft.com/office/drawing/2014/main" id="{3E203400-443E-472C-8A7E-BE16B2B019A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10" name="Oval 411">
                <a:extLst>
                  <a:ext uri="{FF2B5EF4-FFF2-40B4-BE49-F238E27FC236}">
                    <a16:creationId xmlns:a16="http://schemas.microsoft.com/office/drawing/2014/main" id="{F5A7249C-DA45-4A32-976E-734F5123740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11" name="Group 137">
                <a:extLst>
                  <a:ext uri="{FF2B5EF4-FFF2-40B4-BE49-F238E27FC236}">
                    <a16:creationId xmlns:a16="http://schemas.microsoft.com/office/drawing/2014/main" id="{3F75A50B-3BD9-4344-AE92-5B4085EAB005}"/>
                  </a:ext>
                </a:extLst>
              </p:cNvPr>
              <p:cNvGrpSpPr>
                <a:grpSpLocks/>
              </p:cNvGrpSpPr>
              <p:nvPr/>
            </p:nvGrpSpPr>
            <p:grpSpPr bwMode="auto">
              <a:xfrm>
                <a:off x="2468" y="1332"/>
                <a:ext cx="310" cy="60"/>
                <a:chOff x="2468" y="1332"/>
                <a:chExt cx="310" cy="60"/>
              </a:xfrm>
              <a:grpFill/>
            </p:grpSpPr>
            <p:sp>
              <p:nvSpPr>
                <p:cNvPr id="314" name="Freeform 138">
                  <a:extLst>
                    <a:ext uri="{FF2B5EF4-FFF2-40B4-BE49-F238E27FC236}">
                      <a16:creationId xmlns:a16="http://schemas.microsoft.com/office/drawing/2014/main" id="{0C044220-21E6-45CA-8F5D-1AB71991FFC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15" name="Freeform 139">
                  <a:extLst>
                    <a:ext uri="{FF2B5EF4-FFF2-40B4-BE49-F238E27FC236}">
                      <a16:creationId xmlns:a16="http://schemas.microsoft.com/office/drawing/2014/main" id="{FD2195E3-D96A-43E7-BFD7-8F63F50E473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12" name="Line 140">
                <a:extLst>
                  <a:ext uri="{FF2B5EF4-FFF2-40B4-BE49-F238E27FC236}">
                    <a16:creationId xmlns:a16="http://schemas.microsoft.com/office/drawing/2014/main" id="{1C2B2F49-9FAC-4C37-8ACE-D2C25E0395D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13" name="Line 141">
                <a:extLst>
                  <a:ext uri="{FF2B5EF4-FFF2-40B4-BE49-F238E27FC236}">
                    <a16:creationId xmlns:a16="http://schemas.microsoft.com/office/drawing/2014/main" id="{D1755BBE-542A-40F0-8821-060FF18BD97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0" name="Group 133">
              <a:extLst>
                <a:ext uri="{FF2B5EF4-FFF2-40B4-BE49-F238E27FC236}">
                  <a16:creationId xmlns:a16="http://schemas.microsoft.com/office/drawing/2014/main" id="{FFE8AA5C-7D5E-4141-A848-E783E8912C29}"/>
                </a:ext>
              </a:extLst>
            </p:cNvPr>
            <p:cNvGrpSpPr>
              <a:grpSpLocks/>
            </p:cNvGrpSpPr>
            <p:nvPr/>
          </p:nvGrpSpPr>
          <p:grpSpPr bwMode="auto">
            <a:xfrm>
              <a:off x="8663900" y="2432488"/>
              <a:ext cx="525017" cy="160885"/>
              <a:chOff x="2356" y="1300"/>
              <a:chExt cx="555" cy="194"/>
            </a:xfrm>
            <a:gradFill>
              <a:gsLst>
                <a:gs pos="0">
                  <a:srgbClr val="5BCCF6"/>
                </a:gs>
                <a:gs pos="100000">
                  <a:srgbClr val="009FF6"/>
                </a:gs>
              </a:gsLst>
              <a:lin ang="5400000" scaled="1"/>
            </a:gradFill>
          </p:grpSpPr>
          <p:sp>
            <p:nvSpPr>
              <p:cNvPr id="300" name="Oval 407">
                <a:extLst>
                  <a:ext uri="{FF2B5EF4-FFF2-40B4-BE49-F238E27FC236}">
                    <a16:creationId xmlns:a16="http://schemas.microsoft.com/office/drawing/2014/main" id="{EFDC9F95-653C-4173-A6BC-20BBD11DA3D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01" name="Rectangle 410">
                <a:extLst>
                  <a:ext uri="{FF2B5EF4-FFF2-40B4-BE49-F238E27FC236}">
                    <a16:creationId xmlns:a16="http://schemas.microsoft.com/office/drawing/2014/main" id="{39EAAE62-7E66-46DD-A04E-6E494B241AA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02" name="Oval 411">
                <a:extLst>
                  <a:ext uri="{FF2B5EF4-FFF2-40B4-BE49-F238E27FC236}">
                    <a16:creationId xmlns:a16="http://schemas.microsoft.com/office/drawing/2014/main" id="{7F521B5E-47CA-4234-B7B7-F84A5C1A7FE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03" name="Group 137">
                <a:extLst>
                  <a:ext uri="{FF2B5EF4-FFF2-40B4-BE49-F238E27FC236}">
                    <a16:creationId xmlns:a16="http://schemas.microsoft.com/office/drawing/2014/main" id="{041465D1-1E25-42BA-8F95-D21F26F096B2}"/>
                  </a:ext>
                </a:extLst>
              </p:cNvPr>
              <p:cNvGrpSpPr>
                <a:grpSpLocks/>
              </p:cNvGrpSpPr>
              <p:nvPr/>
            </p:nvGrpSpPr>
            <p:grpSpPr bwMode="auto">
              <a:xfrm>
                <a:off x="2468" y="1332"/>
                <a:ext cx="310" cy="60"/>
                <a:chOff x="2468" y="1332"/>
                <a:chExt cx="310" cy="60"/>
              </a:xfrm>
              <a:grpFill/>
            </p:grpSpPr>
            <p:sp>
              <p:nvSpPr>
                <p:cNvPr id="306" name="Freeform 138">
                  <a:extLst>
                    <a:ext uri="{FF2B5EF4-FFF2-40B4-BE49-F238E27FC236}">
                      <a16:creationId xmlns:a16="http://schemas.microsoft.com/office/drawing/2014/main" id="{89476599-3681-4FEB-99C7-D6AC26E74A6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07" name="Freeform 139">
                  <a:extLst>
                    <a:ext uri="{FF2B5EF4-FFF2-40B4-BE49-F238E27FC236}">
                      <a16:creationId xmlns:a16="http://schemas.microsoft.com/office/drawing/2014/main" id="{3DFB530A-CAC1-4E6F-BFEF-F23F84555B9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04" name="Line 140">
                <a:extLst>
                  <a:ext uri="{FF2B5EF4-FFF2-40B4-BE49-F238E27FC236}">
                    <a16:creationId xmlns:a16="http://schemas.microsoft.com/office/drawing/2014/main" id="{7CFE2073-C79A-4784-9E7B-98E0DA708054}"/>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05" name="Line 141">
                <a:extLst>
                  <a:ext uri="{FF2B5EF4-FFF2-40B4-BE49-F238E27FC236}">
                    <a16:creationId xmlns:a16="http://schemas.microsoft.com/office/drawing/2014/main" id="{0D0B45CF-2111-4FAF-B668-E5F6BA3E09A7}"/>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1" name="Group 133">
              <a:extLst>
                <a:ext uri="{FF2B5EF4-FFF2-40B4-BE49-F238E27FC236}">
                  <a16:creationId xmlns:a16="http://schemas.microsoft.com/office/drawing/2014/main" id="{BBB12333-1B15-4AC2-939D-F47D3160DCD0}"/>
                </a:ext>
              </a:extLst>
            </p:cNvPr>
            <p:cNvGrpSpPr>
              <a:grpSpLocks/>
            </p:cNvGrpSpPr>
            <p:nvPr/>
          </p:nvGrpSpPr>
          <p:grpSpPr bwMode="auto">
            <a:xfrm>
              <a:off x="8934168" y="2204304"/>
              <a:ext cx="525017" cy="160885"/>
              <a:chOff x="2356" y="1300"/>
              <a:chExt cx="555" cy="194"/>
            </a:xfrm>
            <a:gradFill>
              <a:gsLst>
                <a:gs pos="0">
                  <a:srgbClr val="5BCCF6"/>
                </a:gs>
                <a:gs pos="100000">
                  <a:srgbClr val="009FF6"/>
                </a:gs>
              </a:gsLst>
              <a:lin ang="5400000" scaled="1"/>
            </a:gradFill>
          </p:grpSpPr>
          <p:sp>
            <p:nvSpPr>
              <p:cNvPr id="292" name="Oval 407">
                <a:extLst>
                  <a:ext uri="{FF2B5EF4-FFF2-40B4-BE49-F238E27FC236}">
                    <a16:creationId xmlns:a16="http://schemas.microsoft.com/office/drawing/2014/main" id="{C40A5A8D-BB5F-4F53-9B7B-75F73E5CD89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93" name="Rectangle 410">
                <a:extLst>
                  <a:ext uri="{FF2B5EF4-FFF2-40B4-BE49-F238E27FC236}">
                    <a16:creationId xmlns:a16="http://schemas.microsoft.com/office/drawing/2014/main" id="{35C5AC06-2E2C-491F-A2BB-05DA5BE0458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94" name="Oval 411">
                <a:extLst>
                  <a:ext uri="{FF2B5EF4-FFF2-40B4-BE49-F238E27FC236}">
                    <a16:creationId xmlns:a16="http://schemas.microsoft.com/office/drawing/2014/main" id="{4AD3980A-F652-49E4-94A5-B9BABE1E4B5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95" name="Group 137">
                <a:extLst>
                  <a:ext uri="{FF2B5EF4-FFF2-40B4-BE49-F238E27FC236}">
                    <a16:creationId xmlns:a16="http://schemas.microsoft.com/office/drawing/2014/main" id="{7043E1A7-1F32-415B-ACC6-A244E59D6905}"/>
                  </a:ext>
                </a:extLst>
              </p:cNvPr>
              <p:cNvGrpSpPr>
                <a:grpSpLocks/>
              </p:cNvGrpSpPr>
              <p:nvPr/>
            </p:nvGrpSpPr>
            <p:grpSpPr bwMode="auto">
              <a:xfrm>
                <a:off x="2468" y="1332"/>
                <a:ext cx="310" cy="60"/>
                <a:chOff x="2468" y="1332"/>
                <a:chExt cx="310" cy="60"/>
              </a:xfrm>
              <a:grpFill/>
            </p:grpSpPr>
            <p:sp>
              <p:nvSpPr>
                <p:cNvPr id="298" name="Freeform 138">
                  <a:extLst>
                    <a:ext uri="{FF2B5EF4-FFF2-40B4-BE49-F238E27FC236}">
                      <a16:creationId xmlns:a16="http://schemas.microsoft.com/office/drawing/2014/main" id="{2CE00BCC-570E-40A5-B3EE-4A61F0E5CD0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99" name="Freeform 139">
                  <a:extLst>
                    <a:ext uri="{FF2B5EF4-FFF2-40B4-BE49-F238E27FC236}">
                      <a16:creationId xmlns:a16="http://schemas.microsoft.com/office/drawing/2014/main" id="{A2D3E391-C631-47BE-A3E9-A5831E3773F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96" name="Line 140">
                <a:extLst>
                  <a:ext uri="{FF2B5EF4-FFF2-40B4-BE49-F238E27FC236}">
                    <a16:creationId xmlns:a16="http://schemas.microsoft.com/office/drawing/2014/main" id="{16237616-99E2-4E06-9312-D0A3A8BB429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97" name="Line 141">
                <a:extLst>
                  <a:ext uri="{FF2B5EF4-FFF2-40B4-BE49-F238E27FC236}">
                    <a16:creationId xmlns:a16="http://schemas.microsoft.com/office/drawing/2014/main" id="{7AA07992-B360-4416-8F13-2B2FA965D00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2" name="Group 133">
              <a:extLst>
                <a:ext uri="{FF2B5EF4-FFF2-40B4-BE49-F238E27FC236}">
                  <a16:creationId xmlns:a16="http://schemas.microsoft.com/office/drawing/2014/main" id="{A50E9C10-B608-4AEB-AC45-E28FC4AB6E3B}"/>
                </a:ext>
              </a:extLst>
            </p:cNvPr>
            <p:cNvGrpSpPr>
              <a:grpSpLocks/>
            </p:cNvGrpSpPr>
            <p:nvPr/>
          </p:nvGrpSpPr>
          <p:grpSpPr bwMode="auto">
            <a:xfrm>
              <a:off x="9850307" y="2108451"/>
              <a:ext cx="525017" cy="160885"/>
              <a:chOff x="2356" y="1300"/>
              <a:chExt cx="555" cy="194"/>
            </a:xfrm>
            <a:gradFill>
              <a:gsLst>
                <a:gs pos="0">
                  <a:srgbClr val="5BCCF6"/>
                </a:gs>
                <a:gs pos="100000">
                  <a:srgbClr val="009FF6"/>
                </a:gs>
              </a:gsLst>
              <a:lin ang="5400000" scaled="1"/>
            </a:gradFill>
          </p:grpSpPr>
          <p:sp>
            <p:nvSpPr>
              <p:cNvPr id="284" name="Oval 407">
                <a:extLst>
                  <a:ext uri="{FF2B5EF4-FFF2-40B4-BE49-F238E27FC236}">
                    <a16:creationId xmlns:a16="http://schemas.microsoft.com/office/drawing/2014/main" id="{1137EC22-0296-40E6-B194-92CA66856D1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85" name="Rectangle 410">
                <a:extLst>
                  <a:ext uri="{FF2B5EF4-FFF2-40B4-BE49-F238E27FC236}">
                    <a16:creationId xmlns:a16="http://schemas.microsoft.com/office/drawing/2014/main" id="{CA4285C7-4668-4E71-B850-C8A59CFBD26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86" name="Oval 411">
                <a:extLst>
                  <a:ext uri="{FF2B5EF4-FFF2-40B4-BE49-F238E27FC236}">
                    <a16:creationId xmlns:a16="http://schemas.microsoft.com/office/drawing/2014/main" id="{01E577C0-04EF-473B-8458-BDF9EBA9430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87" name="Group 137">
                <a:extLst>
                  <a:ext uri="{FF2B5EF4-FFF2-40B4-BE49-F238E27FC236}">
                    <a16:creationId xmlns:a16="http://schemas.microsoft.com/office/drawing/2014/main" id="{2636BDB9-CBBC-4AB2-BED2-479B4E514F47}"/>
                  </a:ext>
                </a:extLst>
              </p:cNvPr>
              <p:cNvGrpSpPr>
                <a:grpSpLocks/>
              </p:cNvGrpSpPr>
              <p:nvPr/>
            </p:nvGrpSpPr>
            <p:grpSpPr bwMode="auto">
              <a:xfrm>
                <a:off x="2468" y="1332"/>
                <a:ext cx="310" cy="60"/>
                <a:chOff x="2468" y="1332"/>
                <a:chExt cx="310" cy="60"/>
              </a:xfrm>
              <a:grpFill/>
            </p:grpSpPr>
            <p:sp>
              <p:nvSpPr>
                <p:cNvPr id="290" name="Freeform 138">
                  <a:extLst>
                    <a:ext uri="{FF2B5EF4-FFF2-40B4-BE49-F238E27FC236}">
                      <a16:creationId xmlns:a16="http://schemas.microsoft.com/office/drawing/2014/main" id="{7F66A178-E479-4535-BC9A-5D4531A4565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91" name="Freeform 139">
                  <a:extLst>
                    <a:ext uri="{FF2B5EF4-FFF2-40B4-BE49-F238E27FC236}">
                      <a16:creationId xmlns:a16="http://schemas.microsoft.com/office/drawing/2014/main" id="{BEB000A6-F17F-45BC-B2E8-99777BEEAA6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88" name="Line 140">
                <a:extLst>
                  <a:ext uri="{FF2B5EF4-FFF2-40B4-BE49-F238E27FC236}">
                    <a16:creationId xmlns:a16="http://schemas.microsoft.com/office/drawing/2014/main" id="{FDEF7CD1-F9C4-4B21-9F75-AA43C5B4213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89" name="Line 141">
                <a:extLst>
                  <a:ext uri="{FF2B5EF4-FFF2-40B4-BE49-F238E27FC236}">
                    <a16:creationId xmlns:a16="http://schemas.microsoft.com/office/drawing/2014/main" id="{985C54E0-0388-4D7F-AB4B-69FEDF9B5C06}"/>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3" name="Group 133">
              <a:extLst>
                <a:ext uri="{FF2B5EF4-FFF2-40B4-BE49-F238E27FC236}">
                  <a16:creationId xmlns:a16="http://schemas.microsoft.com/office/drawing/2014/main" id="{27C20D2A-55E9-43F6-A150-0684B0868D4E}"/>
                </a:ext>
              </a:extLst>
            </p:cNvPr>
            <p:cNvGrpSpPr>
              <a:grpSpLocks/>
            </p:cNvGrpSpPr>
            <p:nvPr/>
          </p:nvGrpSpPr>
          <p:grpSpPr bwMode="auto">
            <a:xfrm>
              <a:off x="9403039" y="2374820"/>
              <a:ext cx="525017" cy="160885"/>
              <a:chOff x="2356" y="1300"/>
              <a:chExt cx="555" cy="194"/>
            </a:xfrm>
            <a:gradFill>
              <a:gsLst>
                <a:gs pos="0">
                  <a:srgbClr val="5BCCF6"/>
                </a:gs>
                <a:gs pos="100000">
                  <a:srgbClr val="009FF6"/>
                </a:gs>
              </a:gsLst>
              <a:lin ang="5400000" scaled="1"/>
            </a:gradFill>
          </p:grpSpPr>
          <p:sp>
            <p:nvSpPr>
              <p:cNvPr id="276" name="Oval 407">
                <a:extLst>
                  <a:ext uri="{FF2B5EF4-FFF2-40B4-BE49-F238E27FC236}">
                    <a16:creationId xmlns:a16="http://schemas.microsoft.com/office/drawing/2014/main" id="{4F2878BA-F998-45C4-8836-CBE3C8F47847}"/>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77" name="Rectangle 410">
                <a:extLst>
                  <a:ext uri="{FF2B5EF4-FFF2-40B4-BE49-F238E27FC236}">
                    <a16:creationId xmlns:a16="http://schemas.microsoft.com/office/drawing/2014/main" id="{7BBD326D-1793-4F55-B1AE-AA2A5E66AAC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78" name="Oval 411">
                <a:extLst>
                  <a:ext uri="{FF2B5EF4-FFF2-40B4-BE49-F238E27FC236}">
                    <a16:creationId xmlns:a16="http://schemas.microsoft.com/office/drawing/2014/main" id="{E6C2C547-31CA-4182-AFC8-4BE94E4A1D6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79" name="Group 137">
                <a:extLst>
                  <a:ext uri="{FF2B5EF4-FFF2-40B4-BE49-F238E27FC236}">
                    <a16:creationId xmlns:a16="http://schemas.microsoft.com/office/drawing/2014/main" id="{D634640A-D82A-48D5-A921-E50F4F1C5A24}"/>
                  </a:ext>
                </a:extLst>
              </p:cNvPr>
              <p:cNvGrpSpPr>
                <a:grpSpLocks/>
              </p:cNvGrpSpPr>
              <p:nvPr/>
            </p:nvGrpSpPr>
            <p:grpSpPr bwMode="auto">
              <a:xfrm>
                <a:off x="2468" y="1332"/>
                <a:ext cx="310" cy="60"/>
                <a:chOff x="2468" y="1332"/>
                <a:chExt cx="310" cy="60"/>
              </a:xfrm>
              <a:grpFill/>
            </p:grpSpPr>
            <p:sp>
              <p:nvSpPr>
                <p:cNvPr id="282" name="Freeform 138">
                  <a:extLst>
                    <a:ext uri="{FF2B5EF4-FFF2-40B4-BE49-F238E27FC236}">
                      <a16:creationId xmlns:a16="http://schemas.microsoft.com/office/drawing/2014/main" id="{DDEDE6B2-F78F-4472-B2CD-697E55EDDAB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83" name="Freeform 139">
                  <a:extLst>
                    <a:ext uri="{FF2B5EF4-FFF2-40B4-BE49-F238E27FC236}">
                      <a16:creationId xmlns:a16="http://schemas.microsoft.com/office/drawing/2014/main" id="{7185C6B1-A892-469F-AC57-F119945744F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80" name="Line 140">
                <a:extLst>
                  <a:ext uri="{FF2B5EF4-FFF2-40B4-BE49-F238E27FC236}">
                    <a16:creationId xmlns:a16="http://schemas.microsoft.com/office/drawing/2014/main" id="{0002159C-EEC4-4F89-BF35-AFEE93260B67}"/>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81" name="Line 141">
                <a:extLst>
                  <a:ext uri="{FF2B5EF4-FFF2-40B4-BE49-F238E27FC236}">
                    <a16:creationId xmlns:a16="http://schemas.microsoft.com/office/drawing/2014/main" id="{84305239-1220-4E69-8606-80F06EC9155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4" name="Group 133">
              <a:extLst>
                <a:ext uri="{FF2B5EF4-FFF2-40B4-BE49-F238E27FC236}">
                  <a16:creationId xmlns:a16="http://schemas.microsoft.com/office/drawing/2014/main" id="{CB8B81A5-EF60-44DA-8DF3-410D10F33F69}"/>
                </a:ext>
              </a:extLst>
            </p:cNvPr>
            <p:cNvGrpSpPr>
              <a:grpSpLocks/>
            </p:cNvGrpSpPr>
            <p:nvPr/>
          </p:nvGrpSpPr>
          <p:grpSpPr bwMode="auto">
            <a:xfrm>
              <a:off x="9197563" y="2704133"/>
              <a:ext cx="525017" cy="160885"/>
              <a:chOff x="2356" y="1300"/>
              <a:chExt cx="555" cy="194"/>
            </a:xfrm>
            <a:gradFill>
              <a:gsLst>
                <a:gs pos="0">
                  <a:srgbClr val="5BCCF6"/>
                </a:gs>
                <a:gs pos="100000">
                  <a:srgbClr val="009FF6"/>
                </a:gs>
              </a:gsLst>
              <a:lin ang="5400000" scaled="1"/>
            </a:gradFill>
          </p:grpSpPr>
          <p:sp>
            <p:nvSpPr>
              <p:cNvPr id="268" name="Oval 407">
                <a:extLst>
                  <a:ext uri="{FF2B5EF4-FFF2-40B4-BE49-F238E27FC236}">
                    <a16:creationId xmlns:a16="http://schemas.microsoft.com/office/drawing/2014/main" id="{0AA5BD63-A3BF-4A23-8C99-86E774E1DE59}"/>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69" name="Rectangle 410">
                <a:extLst>
                  <a:ext uri="{FF2B5EF4-FFF2-40B4-BE49-F238E27FC236}">
                    <a16:creationId xmlns:a16="http://schemas.microsoft.com/office/drawing/2014/main" id="{BDF32AA0-9E12-4049-BA4E-20F4B4DE33F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70" name="Oval 411">
                <a:extLst>
                  <a:ext uri="{FF2B5EF4-FFF2-40B4-BE49-F238E27FC236}">
                    <a16:creationId xmlns:a16="http://schemas.microsoft.com/office/drawing/2014/main" id="{93FB81DB-325E-436F-B89C-D0305CB5CCE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71" name="Group 137">
                <a:extLst>
                  <a:ext uri="{FF2B5EF4-FFF2-40B4-BE49-F238E27FC236}">
                    <a16:creationId xmlns:a16="http://schemas.microsoft.com/office/drawing/2014/main" id="{81BBE527-5D70-427F-8C24-4E2C409BE9F2}"/>
                  </a:ext>
                </a:extLst>
              </p:cNvPr>
              <p:cNvGrpSpPr>
                <a:grpSpLocks/>
              </p:cNvGrpSpPr>
              <p:nvPr/>
            </p:nvGrpSpPr>
            <p:grpSpPr bwMode="auto">
              <a:xfrm>
                <a:off x="2468" y="1332"/>
                <a:ext cx="310" cy="60"/>
                <a:chOff x="2468" y="1332"/>
                <a:chExt cx="310" cy="60"/>
              </a:xfrm>
              <a:grpFill/>
            </p:grpSpPr>
            <p:sp>
              <p:nvSpPr>
                <p:cNvPr id="274" name="Freeform 138">
                  <a:extLst>
                    <a:ext uri="{FF2B5EF4-FFF2-40B4-BE49-F238E27FC236}">
                      <a16:creationId xmlns:a16="http://schemas.microsoft.com/office/drawing/2014/main" id="{E560406F-73B8-40F1-8030-EA3C208F50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75" name="Freeform 139">
                  <a:extLst>
                    <a:ext uri="{FF2B5EF4-FFF2-40B4-BE49-F238E27FC236}">
                      <a16:creationId xmlns:a16="http://schemas.microsoft.com/office/drawing/2014/main" id="{C8DA0838-80A7-4231-BE6B-B99C74284CB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72" name="Line 140">
                <a:extLst>
                  <a:ext uri="{FF2B5EF4-FFF2-40B4-BE49-F238E27FC236}">
                    <a16:creationId xmlns:a16="http://schemas.microsoft.com/office/drawing/2014/main" id="{621241E3-5893-4989-8E75-472F11D4B82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73" name="Line 141">
                <a:extLst>
                  <a:ext uri="{FF2B5EF4-FFF2-40B4-BE49-F238E27FC236}">
                    <a16:creationId xmlns:a16="http://schemas.microsoft.com/office/drawing/2014/main" id="{FDEF799D-D6A6-4398-8B0D-D768100511F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5" name="Group 133">
              <a:extLst>
                <a:ext uri="{FF2B5EF4-FFF2-40B4-BE49-F238E27FC236}">
                  <a16:creationId xmlns:a16="http://schemas.microsoft.com/office/drawing/2014/main" id="{D63B1FEC-6C44-4E39-A94D-AF6CFFE031B7}"/>
                </a:ext>
              </a:extLst>
            </p:cNvPr>
            <p:cNvGrpSpPr>
              <a:grpSpLocks/>
            </p:cNvGrpSpPr>
            <p:nvPr/>
          </p:nvGrpSpPr>
          <p:grpSpPr bwMode="auto">
            <a:xfrm>
              <a:off x="10060779" y="2562318"/>
              <a:ext cx="525017" cy="160885"/>
              <a:chOff x="2356" y="1300"/>
              <a:chExt cx="555" cy="194"/>
            </a:xfrm>
            <a:gradFill>
              <a:gsLst>
                <a:gs pos="0">
                  <a:srgbClr val="5BCCF6"/>
                </a:gs>
                <a:gs pos="100000">
                  <a:srgbClr val="009FF6"/>
                </a:gs>
              </a:gsLst>
              <a:lin ang="5400000" scaled="1"/>
            </a:gradFill>
          </p:grpSpPr>
          <p:sp>
            <p:nvSpPr>
              <p:cNvPr id="260" name="Oval 407">
                <a:extLst>
                  <a:ext uri="{FF2B5EF4-FFF2-40B4-BE49-F238E27FC236}">
                    <a16:creationId xmlns:a16="http://schemas.microsoft.com/office/drawing/2014/main" id="{D75BC123-EC07-4492-8903-48F61725AC2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61" name="Rectangle 410">
                <a:extLst>
                  <a:ext uri="{FF2B5EF4-FFF2-40B4-BE49-F238E27FC236}">
                    <a16:creationId xmlns:a16="http://schemas.microsoft.com/office/drawing/2014/main" id="{4116F6F6-FDAE-4108-B3D0-A62D84D4131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62" name="Oval 411">
                <a:extLst>
                  <a:ext uri="{FF2B5EF4-FFF2-40B4-BE49-F238E27FC236}">
                    <a16:creationId xmlns:a16="http://schemas.microsoft.com/office/drawing/2014/main" id="{167C43BA-7492-4BBD-9471-951C2B228FB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63" name="Group 137">
                <a:extLst>
                  <a:ext uri="{FF2B5EF4-FFF2-40B4-BE49-F238E27FC236}">
                    <a16:creationId xmlns:a16="http://schemas.microsoft.com/office/drawing/2014/main" id="{A95B1614-ABB3-4327-87EF-10720EE29992}"/>
                  </a:ext>
                </a:extLst>
              </p:cNvPr>
              <p:cNvGrpSpPr>
                <a:grpSpLocks/>
              </p:cNvGrpSpPr>
              <p:nvPr/>
            </p:nvGrpSpPr>
            <p:grpSpPr bwMode="auto">
              <a:xfrm>
                <a:off x="2468" y="1332"/>
                <a:ext cx="310" cy="60"/>
                <a:chOff x="2468" y="1332"/>
                <a:chExt cx="310" cy="60"/>
              </a:xfrm>
              <a:grpFill/>
            </p:grpSpPr>
            <p:sp>
              <p:nvSpPr>
                <p:cNvPr id="266" name="Freeform 138">
                  <a:extLst>
                    <a:ext uri="{FF2B5EF4-FFF2-40B4-BE49-F238E27FC236}">
                      <a16:creationId xmlns:a16="http://schemas.microsoft.com/office/drawing/2014/main" id="{124CB08C-68FF-4B44-A669-02E125BBA6D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67" name="Freeform 139">
                  <a:extLst>
                    <a:ext uri="{FF2B5EF4-FFF2-40B4-BE49-F238E27FC236}">
                      <a16:creationId xmlns:a16="http://schemas.microsoft.com/office/drawing/2014/main" id="{C6FE3D58-78AB-4308-BBB0-DFF88DEA77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64" name="Line 140">
                <a:extLst>
                  <a:ext uri="{FF2B5EF4-FFF2-40B4-BE49-F238E27FC236}">
                    <a16:creationId xmlns:a16="http://schemas.microsoft.com/office/drawing/2014/main" id="{59D61AE2-E0AC-41DA-8A1F-D6FB56E1873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65" name="Line 141">
                <a:extLst>
                  <a:ext uri="{FF2B5EF4-FFF2-40B4-BE49-F238E27FC236}">
                    <a16:creationId xmlns:a16="http://schemas.microsoft.com/office/drawing/2014/main" id="{8ED1A213-E533-4ADC-A503-946BD5CF1B0F}"/>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6" name="Group 133">
              <a:extLst>
                <a:ext uri="{FF2B5EF4-FFF2-40B4-BE49-F238E27FC236}">
                  <a16:creationId xmlns:a16="http://schemas.microsoft.com/office/drawing/2014/main" id="{F7778E7C-F828-47ED-954A-F30AD1C18D92}"/>
                </a:ext>
              </a:extLst>
            </p:cNvPr>
            <p:cNvGrpSpPr>
              <a:grpSpLocks/>
            </p:cNvGrpSpPr>
            <p:nvPr/>
          </p:nvGrpSpPr>
          <p:grpSpPr bwMode="auto">
            <a:xfrm>
              <a:off x="10764938" y="2859543"/>
              <a:ext cx="525017" cy="160885"/>
              <a:chOff x="2356" y="1300"/>
              <a:chExt cx="555" cy="194"/>
            </a:xfrm>
            <a:gradFill>
              <a:gsLst>
                <a:gs pos="0">
                  <a:srgbClr val="5BCCF6"/>
                </a:gs>
                <a:gs pos="100000">
                  <a:srgbClr val="009FF6"/>
                </a:gs>
              </a:gsLst>
              <a:lin ang="5400000" scaled="1"/>
            </a:gradFill>
          </p:grpSpPr>
          <p:sp>
            <p:nvSpPr>
              <p:cNvPr id="252" name="Oval 407">
                <a:extLst>
                  <a:ext uri="{FF2B5EF4-FFF2-40B4-BE49-F238E27FC236}">
                    <a16:creationId xmlns:a16="http://schemas.microsoft.com/office/drawing/2014/main" id="{80CB8A4D-841B-43F1-B1F1-2B2E0826731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53" name="Rectangle 410">
                <a:extLst>
                  <a:ext uri="{FF2B5EF4-FFF2-40B4-BE49-F238E27FC236}">
                    <a16:creationId xmlns:a16="http://schemas.microsoft.com/office/drawing/2014/main" id="{7081FA2C-9B56-4505-97E4-2D4E22904DE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54" name="Oval 411">
                <a:extLst>
                  <a:ext uri="{FF2B5EF4-FFF2-40B4-BE49-F238E27FC236}">
                    <a16:creationId xmlns:a16="http://schemas.microsoft.com/office/drawing/2014/main" id="{9FC51120-68BE-4B99-B726-79A182858ED0}"/>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55" name="Group 137">
                <a:extLst>
                  <a:ext uri="{FF2B5EF4-FFF2-40B4-BE49-F238E27FC236}">
                    <a16:creationId xmlns:a16="http://schemas.microsoft.com/office/drawing/2014/main" id="{94D72A76-D9DF-4447-AFF3-26194847E124}"/>
                  </a:ext>
                </a:extLst>
              </p:cNvPr>
              <p:cNvGrpSpPr>
                <a:grpSpLocks/>
              </p:cNvGrpSpPr>
              <p:nvPr/>
            </p:nvGrpSpPr>
            <p:grpSpPr bwMode="auto">
              <a:xfrm>
                <a:off x="2468" y="1332"/>
                <a:ext cx="310" cy="60"/>
                <a:chOff x="2468" y="1332"/>
                <a:chExt cx="310" cy="60"/>
              </a:xfrm>
              <a:grpFill/>
            </p:grpSpPr>
            <p:sp>
              <p:nvSpPr>
                <p:cNvPr id="258" name="Freeform 138">
                  <a:extLst>
                    <a:ext uri="{FF2B5EF4-FFF2-40B4-BE49-F238E27FC236}">
                      <a16:creationId xmlns:a16="http://schemas.microsoft.com/office/drawing/2014/main" id="{F956FB9D-72E9-4DDD-AA4D-B2B14D48663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59" name="Freeform 139">
                  <a:extLst>
                    <a:ext uri="{FF2B5EF4-FFF2-40B4-BE49-F238E27FC236}">
                      <a16:creationId xmlns:a16="http://schemas.microsoft.com/office/drawing/2014/main" id="{22B9681F-75A7-4EDD-91A3-77B268574BF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56" name="Line 140">
                <a:extLst>
                  <a:ext uri="{FF2B5EF4-FFF2-40B4-BE49-F238E27FC236}">
                    <a16:creationId xmlns:a16="http://schemas.microsoft.com/office/drawing/2014/main" id="{195F379E-DEFB-467B-ADD7-3F1972B2604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57" name="Line 141">
                <a:extLst>
                  <a:ext uri="{FF2B5EF4-FFF2-40B4-BE49-F238E27FC236}">
                    <a16:creationId xmlns:a16="http://schemas.microsoft.com/office/drawing/2014/main" id="{82C17FDA-88B9-41C3-A7E5-14BC4AD7105F}"/>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7" name="Group 133">
              <a:extLst>
                <a:ext uri="{FF2B5EF4-FFF2-40B4-BE49-F238E27FC236}">
                  <a16:creationId xmlns:a16="http://schemas.microsoft.com/office/drawing/2014/main" id="{AF440899-B311-40B9-8D52-C1E134C8EF25}"/>
                </a:ext>
              </a:extLst>
            </p:cNvPr>
            <p:cNvGrpSpPr>
              <a:grpSpLocks/>
            </p:cNvGrpSpPr>
            <p:nvPr/>
          </p:nvGrpSpPr>
          <p:grpSpPr bwMode="auto">
            <a:xfrm>
              <a:off x="10723163" y="3476113"/>
              <a:ext cx="525017" cy="160885"/>
              <a:chOff x="2356" y="1300"/>
              <a:chExt cx="555" cy="194"/>
            </a:xfrm>
            <a:gradFill>
              <a:gsLst>
                <a:gs pos="0">
                  <a:srgbClr val="5BCCF6"/>
                </a:gs>
                <a:gs pos="100000">
                  <a:srgbClr val="009FF6"/>
                </a:gs>
              </a:gsLst>
              <a:lin ang="5400000" scaled="1"/>
            </a:gradFill>
          </p:grpSpPr>
          <p:sp>
            <p:nvSpPr>
              <p:cNvPr id="244" name="Oval 407">
                <a:extLst>
                  <a:ext uri="{FF2B5EF4-FFF2-40B4-BE49-F238E27FC236}">
                    <a16:creationId xmlns:a16="http://schemas.microsoft.com/office/drawing/2014/main" id="{4CFDE3A1-3A60-4346-A76D-AB02C3A93239}"/>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45" name="Rectangle 410">
                <a:extLst>
                  <a:ext uri="{FF2B5EF4-FFF2-40B4-BE49-F238E27FC236}">
                    <a16:creationId xmlns:a16="http://schemas.microsoft.com/office/drawing/2014/main" id="{71446A5F-4195-4971-8053-588B722D04F6}"/>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46" name="Oval 411">
                <a:extLst>
                  <a:ext uri="{FF2B5EF4-FFF2-40B4-BE49-F238E27FC236}">
                    <a16:creationId xmlns:a16="http://schemas.microsoft.com/office/drawing/2014/main" id="{F6FAFA61-2C03-418F-B49F-B3ADEBBF820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47" name="Group 137">
                <a:extLst>
                  <a:ext uri="{FF2B5EF4-FFF2-40B4-BE49-F238E27FC236}">
                    <a16:creationId xmlns:a16="http://schemas.microsoft.com/office/drawing/2014/main" id="{D2BF922C-8FD2-4875-80EB-794B5381504D}"/>
                  </a:ext>
                </a:extLst>
              </p:cNvPr>
              <p:cNvGrpSpPr>
                <a:grpSpLocks/>
              </p:cNvGrpSpPr>
              <p:nvPr/>
            </p:nvGrpSpPr>
            <p:grpSpPr bwMode="auto">
              <a:xfrm>
                <a:off x="2468" y="1332"/>
                <a:ext cx="310" cy="60"/>
                <a:chOff x="2468" y="1332"/>
                <a:chExt cx="310" cy="60"/>
              </a:xfrm>
              <a:grpFill/>
            </p:grpSpPr>
            <p:sp>
              <p:nvSpPr>
                <p:cNvPr id="250" name="Freeform 138">
                  <a:extLst>
                    <a:ext uri="{FF2B5EF4-FFF2-40B4-BE49-F238E27FC236}">
                      <a16:creationId xmlns:a16="http://schemas.microsoft.com/office/drawing/2014/main" id="{3A8EF5CB-D526-4AD9-9714-623E63EA073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51" name="Freeform 139">
                  <a:extLst>
                    <a:ext uri="{FF2B5EF4-FFF2-40B4-BE49-F238E27FC236}">
                      <a16:creationId xmlns:a16="http://schemas.microsoft.com/office/drawing/2014/main" id="{D6870F43-B808-4E88-9404-6C36120CF1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48" name="Line 140">
                <a:extLst>
                  <a:ext uri="{FF2B5EF4-FFF2-40B4-BE49-F238E27FC236}">
                    <a16:creationId xmlns:a16="http://schemas.microsoft.com/office/drawing/2014/main" id="{56AFA741-8857-4F9F-9944-D8A02BCF6DB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49" name="Line 141">
                <a:extLst>
                  <a:ext uri="{FF2B5EF4-FFF2-40B4-BE49-F238E27FC236}">
                    <a16:creationId xmlns:a16="http://schemas.microsoft.com/office/drawing/2014/main" id="{614F4515-FC3C-4F8A-A315-32555393E4B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8" name="Group 133">
              <a:extLst>
                <a:ext uri="{FF2B5EF4-FFF2-40B4-BE49-F238E27FC236}">
                  <a16:creationId xmlns:a16="http://schemas.microsoft.com/office/drawing/2014/main" id="{9E27899A-1C2E-483D-99EC-3BCEE41A5694}"/>
                </a:ext>
              </a:extLst>
            </p:cNvPr>
            <p:cNvGrpSpPr>
              <a:grpSpLocks/>
            </p:cNvGrpSpPr>
            <p:nvPr/>
          </p:nvGrpSpPr>
          <p:grpSpPr bwMode="auto">
            <a:xfrm>
              <a:off x="10988159" y="3293675"/>
              <a:ext cx="525017" cy="160885"/>
              <a:chOff x="2356" y="1300"/>
              <a:chExt cx="555" cy="194"/>
            </a:xfrm>
            <a:gradFill>
              <a:gsLst>
                <a:gs pos="0">
                  <a:srgbClr val="5BCCF6"/>
                </a:gs>
                <a:gs pos="100000">
                  <a:srgbClr val="009FF6"/>
                </a:gs>
              </a:gsLst>
              <a:lin ang="5400000" scaled="1"/>
            </a:gradFill>
          </p:grpSpPr>
          <p:sp>
            <p:nvSpPr>
              <p:cNvPr id="236" name="Oval 407">
                <a:extLst>
                  <a:ext uri="{FF2B5EF4-FFF2-40B4-BE49-F238E27FC236}">
                    <a16:creationId xmlns:a16="http://schemas.microsoft.com/office/drawing/2014/main" id="{631AC807-D44E-47C5-A44A-849401F8A3E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dirty="0">
                  <a:latin typeface="Times New Roman" panose="02020603050405020304" pitchFamily="18" charset="0"/>
                  <a:ea typeface="MS PGothic" panose="020B0600070205080204" pitchFamily="34" charset="-128"/>
                </a:endParaRPr>
              </a:p>
            </p:txBody>
          </p:sp>
          <p:sp>
            <p:nvSpPr>
              <p:cNvPr id="237" name="Rectangle 410">
                <a:extLst>
                  <a:ext uri="{FF2B5EF4-FFF2-40B4-BE49-F238E27FC236}">
                    <a16:creationId xmlns:a16="http://schemas.microsoft.com/office/drawing/2014/main" id="{6BBDC6CD-50BD-4A2E-B334-D284BB037EA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38" name="Oval 411">
                <a:extLst>
                  <a:ext uri="{FF2B5EF4-FFF2-40B4-BE49-F238E27FC236}">
                    <a16:creationId xmlns:a16="http://schemas.microsoft.com/office/drawing/2014/main" id="{F633AD6E-3143-46ED-A104-7335920505D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39" name="Group 137">
                <a:extLst>
                  <a:ext uri="{FF2B5EF4-FFF2-40B4-BE49-F238E27FC236}">
                    <a16:creationId xmlns:a16="http://schemas.microsoft.com/office/drawing/2014/main" id="{2BBCBA7A-1FA6-48E8-BAC2-46939E184D88}"/>
                  </a:ext>
                </a:extLst>
              </p:cNvPr>
              <p:cNvGrpSpPr>
                <a:grpSpLocks/>
              </p:cNvGrpSpPr>
              <p:nvPr/>
            </p:nvGrpSpPr>
            <p:grpSpPr bwMode="auto">
              <a:xfrm>
                <a:off x="2468" y="1332"/>
                <a:ext cx="310" cy="60"/>
                <a:chOff x="2468" y="1332"/>
                <a:chExt cx="310" cy="60"/>
              </a:xfrm>
              <a:grpFill/>
            </p:grpSpPr>
            <p:sp>
              <p:nvSpPr>
                <p:cNvPr id="242" name="Freeform 138">
                  <a:extLst>
                    <a:ext uri="{FF2B5EF4-FFF2-40B4-BE49-F238E27FC236}">
                      <a16:creationId xmlns:a16="http://schemas.microsoft.com/office/drawing/2014/main" id="{E00ACCF8-D6F0-4476-921C-0A799BACDFC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43" name="Freeform 139">
                  <a:extLst>
                    <a:ext uri="{FF2B5EF4-FFF2-40B4-BE49-F238E27FC236}">
                      <a16:creationId xmlns:a16="http://schemas.microsoft.com/office/drawing/2014/main" id="{E4D7F8EF-EE2B-49DF-A516-47B55850818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40" name="Line 140">
                <a:extLst>
                  <a:ext uri="{FF2B5EF4-FFF2-40B4-BE49-F238E27FC236}">
                    <a16:creationId xmlns:a16="http://schemas.microsoft.com/office/drawing/2014/main" id="{5F933C64-E3D6-4336-9C69-D11BA8173EA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41" name="Line 141">
                <a:extLst>
                  <a:ext uri="{FF2B5EF4-FFF2-40B4-BE49-F238E27FC236}">
                    <a16:creationId xmlns:a16="http://schemas.microsoft.com/office/drawing/2014/main" id="{008E75F1-1DBE-455B-A0D1-33F162E7240E}"/>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9" name="Group 133">
              <a:extLst>
                <a:ext uri="{FF2B5EF4-FFF2-40B4-BE49-F238E27FC236}">
                  <a16:creationId xmlns:a16="http://schemas.microsoft.com/office/drawing/2014/main" id="{94F19682-F2E1-42B3-8653-DB3A43E6F6F3}"/>
                </a:ext>
              </a:extLst>
            </p:cNvPr>
            <p:cNvGrpSpPr>
              <a:grpSpLocks/>
            </p:cNvGrpSpPr>
            <p:nvPr/>
          </p:nvGrpSpPr>
          <p:grpSpPr bwMode="auto">
            <a:xfrm>
              <a:off x="11258427" y="3065491"/>
              <a:ext cx="525017" cy="160885"/>
              <a:chOff x="2356" y="1300"/>
              <a:chExt cx="555" cy="194"/>
            </a:xfrm>
            <a:gradFill>
              <a:gsLst>
                <a:gs pos="0">
                  <a:srgbClr val="5BCCF6"/>
                </a:gs>
                <a:gs pos="100000">
                  <a:srgbClr val="009FF6"/>
                </a:gs>
              </a:gsLst>
              <a:lin ang="5400000" scaled="1"/>
            </a:gradFill>
          </p:grpSpPr>
          <p:sp>
            <p:nvSpPr>
              <p:cNvPr id="228" name="Oval 407">
                <a:extLst>
                  <a:ext uri="{FF2B5EF4-FFF2-40B4-BE49-F238E27FC236}">
                    <a16:creationId xmlns:a16="http://schemas.microsoft.com/office/drawing/2014/main" id="{8F5B300D-386F-4624-ACE3-F7451F1F6B8F}"/>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29" name="Rectangle 410">
                <a:extLst>
                  <a:ext uri="{FF2B5EF4-FFF2-40B4-BE49-F238E27FC236}">
                    <a16:creationId xmlns:a16="http://schemas.microsoft.com/office/drawing/2014/main" id="{73192EC2-9F04-45D1-AEEE-D9A7363ACCC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30" name="Oval 411">
                <a:extLst>
                  <a:ext uri="{FF2B5EF4-FFF2-40B4-BE49-F238E27FC236}">
                    <a16:creationId xmlns:a16="http://schemas.microsoft.com/office/drawing/2014/main" id="{D9BC62EF-6C9F-43D3-8952-5400ADB43EF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31" name="Group 137">
                <a:extLst>
                  <a:ext uri="{FF2B5EF4-FFF2-40B4-BE49-F238E27FC236}">
                    <a16:creationId xmlns:a16="http://schemas.microsoft.com/office/drawing/2014/main" id="{68FD75E3-7023-48CA-8CFA-8147824BCE38}"/>
                  </a:ext>
                </a:extLst>
              </p:cNvPr>
              <p:cNvGrpSpPr>
                <a:grpSpLocks/>
              </p:cNvGrpSpPr>
              <p:nvPr/>
            </p:nvGrpSpPr>
            <p:grpSpPr bwMode="auto">
              <a:xfrm>
                <a:off x="2468" y="1332"/>
                <a:ext cx="310" cy="60"/>
                <a:chOff x="2468" y="1332"/>
                <a:chExt cx="310" cy="60"/>
              </a:xfrm>
              <a:grpFill/>
            </p:grpSpPr>
            <p:sp>
              <p:nvSpPr>
                <p:cNvPr id="234" name="Freeform 138">
                  <a:extLst>
                    <a:ext uri="{FF2B5EF4-FFF2-40B4-BE49-F238E27FC236}">
                      <a16:creationId xmlns:a16="http://schemas.microsoft.com/office/drawing/2014/main" id="{A3FA46A0-DC0E-4983-84A6-DF30C43B08D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35" name="Freeform 139">
                  <a:extLst>
                    <a:ext uri="{FF2B5EF4-FFF2-40B4-BE49-F238E27FC236}">
                      <a16:creationId xmlns:a16="http://schemas.microsoft.com/office/drawing/2014/main" id="{BFF43BC2-A088-48DC-A23B-B21D3C30838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32" name="Line 140">
                <a:extLst>
                  <a:ext uri="{FF2B5EF4-FFF2-40B4-BE49-F238E27FC236}">
                    <a16:creationId xmlns:a16="http://schemas.microsoft.com/office/drawing/2014/main" id="{A9684308-4358-4B38-97B7-E6460E1C19AD}"/>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33" name="Line 141">
                <a:extLst>
                  <a:ext uri="{FF2B5EF4-FFF2-40B4-BE49-F238E27FC236}">
                    <a16:creationId xmlns:a16="http://schemas.microsoft.com/office/drawing/2014/main" id="{CB09A188-D29E-436E-9353-3855C24E94C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0" name="Group 133">
              <a:extLst>
                <a:ext uri="{FF2B5EF4-FFF2-40B4-BE49-F238E27FC236}">
                  <a16:creationId xmlns:a16="http://schemas.microsoft.com/office/drawing/2014/main" id="{BE4D9C54-81FD-419D-93BF-80FAE4FE7FA2}"/>
                </a:ext>
              </a:extLst>
            </p:cNvPr>
            <p:cNvGrpSpPr>
              <a:grpSpLocks/>
            </p:cNvGrpSpPr>
            <p:nvPr/>
          </p:nvGrpSpPr>
          <p:grpSpPr bwMode="auto">
            <a:xfrm>
              <a:off x="12127046" y="2962885"/>
              <a:ext cx="525017" cy="160885"/>
              <a:chOff x="2356" y="1300"/>
              <a:chExt cx="555" cy="194"/>
            </a:xfrm>
            <a:gradFill>
              <a:gsLst>
                <a:gs pos="0">
                  <a:srgbClr val="5BCCF6"/>
                </a:gs>
                <a:gs pos="100000">
                  <a:srgbClr val="009FF6"/>
                </a:gs>
              </a:gsLst>
              <a:lin ang="5400000" scaled="1"/>
            </a:gradFill>
          </p:grpSpPr>
          <p:sp>
            <p:nvSpPr>
              <p:cNvPr id="220" name="Oval 407">
                <a:extLst>
                  <a:ext uri="{FF2B5EF4-FFF2-40B4-BE49-F238E27FC236}">
                    <a16:creationId xmlns:a16="http://schemas.microsoft.com/office/drawing/2014/main" id="{42403BFD-E65D-4263-AFDB-A216627CEB47}"/>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21" name="Rectangle 410">
                <a:extLst>
                  <a:ext uri="{FF2B5EF4-FFF2-40B4-BE49-F238E27FC236}">
                    <a16:creationId xmlns:a16="http://schemas.microsoft.com/office/drawing/2014/main" id="{68F9E035-3295-451A-86EF-F8775D80DD5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22" name="Oval 411">
                <a:extLst>
                  <a:ext uri="{FF2B5EF4-FFF2-40B4-BE49-F238E27FC236}">
                    <a16:creationId xmlns:a16="http://schemas.microsoft.com/office/drawing/2014/main" id="{55921144-00DB-4651-A504-6BC28DD8312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23" name="Group 137">
                <a:extLst>
                  <a:ext uri="{FF2B5EF4-FFF2-40B4-BE49-F238E27FC236}">
                    <a16:creationId xmlns:a16="http://schemas.microsoft.com/office/drawing/2014/main" id="{EE837EBC-DAA3-42B8-B113-85A174BC33B3}"/>
                  </a:ext>
                </a:extLst>
              </p:cNvPr>
              <p:cNvGrpSpPr>
                <a:grpSpLocks/>
              </p:cNvGrpSpPr>
              <p:nvPr/>
            </p:nvGrpSpPr>
            <p:grpSpPr bwMode="auto">
              <a:xfrm>
                <a:off x="2468" y="1332"/>
                <a:ext cx="310" cy="60"/>
                <a:chOff x="2468" y="1332"/>
                <a:chExt cx="310" cy="60"/>
              </a:xfrm>
              <a:grpFill/>
            </p:grpSpPr>
            <p:sp>
              <p:nvSpPr>
                <p:cNvPr id="226" name="Freeform 138">
                  <a:extLst>
                    <a:ext uri="{FF2B5EF4-FFF2-40B4-BE49-F238E27FC236}">
                      <a16:creationId xmlns:a16="http://schemas.microsoft.com/office/drawing/2014/main" id="{08968E6E-FAEE-4AED-9A2D-81CBE75B13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27" name="Freeform 139">
                  <a:extLst>
                    <a:ext uri="{FF2B5EF4-FFF2-40B4-BE49-F238E27FC236}">
                      <a16:creationId xmlns:a16="http://schemas.microsoft.com/office/drawing/2014/main" id="{005EBE31-79ED-464A-8C30-5C301FCEF7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24" name="Line 140">
                <a:extLst>
                  <a:ext uri="{FF2B5EF4-FFF2-40B4-BE49-F238E27FC236}">
                    <a16:creationId xmlns:a16="http://schemas.microsoft.com/office/drawing/2014/main" id="{3C7AF013-5FD6-4AC5-874F-733730FE5D51}"/>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25" name="Line 141">
                <a:extLst>
                  <a:ext uri="{FF2B5EF4-FFF2-40B4-BE49-F238E27FC236}">
                    <a16:creationId xmlns:a16="http://schemas.microsoft.com/office/drawing/2014/main" id="{F66F6D74-88D5-42A7-B4D0-BFD78208675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1" name="Group 133">
              <a:extLst>
                <a:ext uri="{FF2B5EF4-FFF2-40B4-BE49-F238E27FC236}">
                  <a16:creationId xmlns:a16="http://schemas.microsoft.com/office/drawing/2014/main" id="{EA97AED2-BEA4-40BF-B035-8CA54C6912BE}"/>
                </a:ext>
              </a:extLst>
            </p:cNvPr>
            <p:cNvGrpSpPr>
              <a:grpSpLocks/>
            </p:cNvGrpSpPr>
            <p:nvPr/>
          </p:nvGrpSpPr>
          <p:grpSpPr bwMode="auto">
            <a:xfrm>
              <a:off x="11727298" y="3236007"/>
              <a:ext cx="525017" cy="160885"/>
              <a:chOff x="2356" y="1300"/>
              <a:chExt cx="555" cy="194"/>
            </a:xfrm>
            <a:gradFill>
              <a:gsLst>
                <a:gs pos="0">
                  <a:srgbClr val="5BCCF6"/>
                </a:gs>
                <a:gs pos="100000">
                  <a:srgbClr val="009FF6"/>
                </a:gs>
              </a:gsLst>
              <a:lin ang="5400000" scaled="1"/>
            </a:gradFill>
          </p:grpSpPr>
          <p:sp>
            <p:nvSpPr>
              <p:cNvPr id="212" name="Oval 407">
                <a:extLst>
                  <a:ext uri="{FF2B5EF4-FFF2-40B4-BE49-F238E27FC236}">
                    <a16:creationId xmlns:a16="http://schemas.microsoft.com/office/drawing/2014/main" id="{7C4212B8-0B09-457B-A7D3-FA1F24ECA1A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13" name="Rectangle 410">
                <a:extLst>
                  <a:ext uri="{FF2B5EF4-FFF2-40B4-BE49-F238E27FC236}">
                    <a16:creationId xmlns:a16="http://schemas.microsoft.com/office/drawing/2014/main" id="{98F485CE-5D73-40E3-931A-CC979764513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14" name="Oval 411">
                <a:extLst>
                  <a:ext uri="{FF2B5EF4-FFF2-40B4-BE49-F238E27FC236}">
                    <a16:creationId xmlns:a16="http://schemas.microsoft.com/office/drawing/2014/main" id="{02780188-FEEE-470F-9B11-316243C5B6AA}"/>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15" name="Group 137">
                <a:extLst>
                  <a:ext uri="{FF2B5EF4-FFF2-40B4-BE49-F238E27FC236}">
                    <a16:creationId xmlns:a16="http://schemas.microsoft.com/office/drawing/2014/main" id="{5B3C0559-3939-4ECC-B465-78000B7C2645}"/>
                  </a:ext>
                </a:extLst>
              </p:cNvPr>
              <p:cNvGrpSpPr>
                <a:grpSpLocks/>
              </p:cNvGrpSpPr>
              <p:nvPr/>
            </p:nvGrpSpPr>
            <p:grpSpPr bwMode="auto">
              <a:xfrm>
                <a:off x="2468" y="1332"/>
                <a:ext cx="310" cy="60"/>
                <a:chOff x="2468" y="1332"/>
                <a:chExt cx="310" cy="60"/>
              </a:xfrm>
              <a:grpFill/>
            </p:grpSpPr>
            <p:sp>
              <p:nvSpPr>
                <p:cNvPr id="218" name="Freeform 138">
                  <a:extLst>
                    <a:ext uri="{FF2B5EF4-FFF2-40B4-BE49-F238E27FC236}">
                      <a16:creationId xmlns:a16="http://schemas.microsoft.com/office/drawing/2014/main" id="{4A26D3E9-5000-4F69-AA13-C2238E7195B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19" name="Freeform 139">
                  <a:extLst>
                    <a:ext uri="{FF2B5EF4-FFF2-40B4-BE49-F238E27FC236}">
                      <a16:creationId xmlns:a16="http://schemas.microsoft.com/office/drawing/2014/main" id="{F0CF9770-7D0D-4E32-A5BD-0A053E18EF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16" name="Line 140">
                <a:extLst>
                  <a:ext uri="{FF2B5EF4-FFF2-40B4-BE49-F238E27FC236}">
                    <a16:creationId xmlns:a16="http://schemas.microsoft.com/office/drawing/2014/main" id="{818276ED-1760-48AF-BD6D-B4A47C0F4CD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17" name="Line 141">
                <a:extLst>
                  <a:ext uri="{FF2B5EF4-FFF2-40B4-BE49-F238E27FC236}">
                    <a16:creationId xmlns:a16="http://schemas.microsoft.com/office/drawing/2014/main" id="{753CB7F8-2614-419F-8210-8516D2FBAD9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2" name="Group 133">
              <a:extLst>
                <a:ext uri="{FF2B5EF4-FFF2-40B4-BE49-F238E27FC236}">
                  <a16:creationId xmlns:a16="http://schemas.microsoft.com/office/drawing/2014/main" id="{58D2F16C-369A-4EEE-A929-AD27B349D7EE}"/>
                </a:ext>
              </a:extLst>
            </p:cNvPr>
            <p:cNvGrpSpPr>
              <a:grpSpLocks/>
            </p:cNvGrpSpPr>
            <p:nvPr/>
          </p:nvGrpSpPr>
          <p:grpSpPr bwMode="auto">
            <a:xfrm>
              <a:off x="11517151" y="3519935"/>
              <a:ext cx="525017" cy="160885"/>
              <a:chOff x="2356" y="1300"/>
              <a:chExt cx="555" cy="194"/>
            </a:xfrm>
            <a:gradFill>
              <a:gsLst>
                <a:gs pos="0">
                  <a:srgbClr val="5BCCF6"/>
                </a:gs>
                <a:gs pos="100000">
                  <a:srgbClr val="009FF6"/>
                </a:gs>
              </a:gsLst>
              <a:lin ang="5400000" scaled="1"/>
            </a:gradFill>
          </p:grpSpPr>
          <p:sp>
            <p:nvSpPr>
              <p:cNvPr id="204" name="Oval 407">
                <a:extLst>
                  <a:ext uri="{FF2B5EF4-FFF2-40B4-BE49-F238E27FC236}">
                    <a16:creationId xmlns:a16="http://schemas.microsoft.com/office/drawing/2014/main" id="{834BAB6B-D0BD-4111-8485-751B378942D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05" name="Rectangle 410">
                <a:extLst>
                  <a:ext uri="{FF2B5EF4-FFF2-40B4-BE49-F238E27FC236}">
                    <a16:creationId xmlns:a16="http://schemas.microsoft.com/office/drawing/2014/main" id="{3E848512-779A-4B4C-B09C-C712A752BBB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06" name="Oval 411">
                <a:extLst>
                  <a:ext uri="{FF2B5EF4-FFF2-40B4-BE49-F238E27FC236}">
                    <a16:creationId xmlns:a16="http://schemas.microsoft.com/office/drawing/2014/main" id="{A1FF71D6-2517-46B0-B090-2DE4B4FC7EC1}"/>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07" name="Group 137">
                <a:extLst>
                  <a:ext uri="{FF2B5EF4-FFF2-40B4-BE49-F238E27FC236}">
                    <a16:creationId xmlns:a16="http://schemas.microsoft.com/office/drawing/2014/main" id="{4C233DE0-0DAA-4A17-BA08-81EFD44B5E81}"/>
                  </a:ext>
                </a:extLst>
              </p:cNvPr>
              <p:cNvGrpSpPr>
                <a:grpSpLocks/>
              </p:cNvGrpSpPr>
              <p:nvPr/>
            </p:nvGrpSpPr>
            <p:grpSpPr bwMode="auto">
              <a:xfrm>
                <a:off x="2468" y="1332"/>
                <a:ext cx="310" cy="60"/>
                <a:chOff x="2468" y="1332"/>
                <a:chExt cx="310" cy="60"/>
              </a:xfrm>
              <a:grpFill/>
            </p:grpSpPr>
            <p:sp>
              <p:nvSpPr>
                <p:cNvPr id="210" name="Freeform 138">
                  <a:extLst>
                    <a:ext uri="{FF2B5EF4-FFF2-40B4-BE49-F238E27FC236}">
                      <a16:creationId xmlns:a16="http://schemas.microsoft.com/office/drawing/2014/main" id="{6C74E1FD-3FFB-438F-AC59-661870042B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11" name="Freeform 139">
                  <a:extLst>
                    <a:ext uri="{FF2B5EF4-FFF2-40B4-BE49-F238E27FC236}">
                      <a16:creationId xmlns:a16="http://schemas.microsoft.com/office/drawing/2014/main" id="{91D1E741-ABEB-440C-8EEF-0AD59CF3D3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08" name="Line 140">
                <a:extLst>
                  <a:ext uri="{FF2B5EF4-FFF2-40B4-BE49-F238E27FC236}">
                    <a16:creationId xmlns:a16="http://schemas.microsoft.com/office/drawing/2014/main" id="{65372D6C-EF34-4C00-B9D9-8FE7DD420D9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09" name="Line 141">
                <a:extLst>
                  <a:ext uri="{FF2B5EF4-FFF2-40B4-BE49-F238E27FC236}">
                    <a16:creationId xmlns:a16="http://schemas.microsoft.com/office/drawing/2014/main" id="{D47377C1-B29B-4DC0-936E-7F16250130B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3" name="Group 133">
              <a:extLst>
                <a:ext uri="{FF2B5EF4-FFF2-40B4-BE49-F238E27FC236}">
                  <a16:creationId xmlns:a16="http://schemas.microsoft.com/office/drawing/2014/main" id="{E0B697DC-933B-445C-BCF7-B69AA8375219}"/>
                </a:ext>
              </a:extLst>
            </p:cNvPr>
            <p:cNvGrpSpPr>
              <a:grpSpLocks/>
            </p:cNvGrpSpPr>
            <p:nvPr/>
          </p:nvGrpSpPr>
          <p:grpSpPr bwMode="auto">
            <a:xfrm>
              <a:off x="12298439" y="3381541"/>
              <a:ext cx="525017" cy="160885"/>
              <a:chOff x="2356" y="1300"/>
              <a:chExt cx="555" cy="194"/>
            </a:xfrm>
            <a:gradFill>
              <a:gsLst>
                <a:gs pos="0">
                  <a:srgbClr val="5BCCF6"/>
                </a:gs>
                <a:gs pos="100000">
                  <a:srgbClr val="009FF6"/>
                </a:gs>
              </a:gsLst>
              <a:lin ang="5400000" scaled="1"/>
            </a:gradFill>
          </p:grpSpPr>
          <p:sp>
            <p:nvSpPr>
              <p:cNvPr id="196" name="Oval 407">
                <a:extLst>
                  <a:ext uri="{FF2B5EF4-FFF2-40B4-BE49-F238E27FC236}">
                    <a16:creationId xmlns:a16="http://schemas.microsoft.com/office/drawing/2014/main" id="{737D9143-B48E-43D6-A0F2-60FCB028C13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97" name="Rectangle 410">
                <a:extLst>
                  <a:ext uri="{FF2B5EF4-FFF2-40B4-BE49-F238E27FC236}">
                    <a16:creationId xmlns:a16="http://schemas.microsoft.com/office/drawing/2014/main" id="{3DAC3229-F0D2-402E-91D5-05BE6786EF5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98" name="Oval 411">
                <a:extLst>
                  <a:ext uri="{FF2B5EF4-FFF2-40B4-BE49-F238E27FC236}">
                    <a16:creationId xmlns:a16="http://schemas.microsoft.com/office/drawing/2014/main" id="{13FECF05-EEE4-40A9-9ED8-CB2E86C7565B}"/>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99" name="Group 137">
                <a:extLst>
                  <a:ext uri="{FF2B5EF4-FFF2-40B4-BE49-F238E27FC236}">
                    <a16:creationId xmlns:a16="http://schemas.microsoft.com/office/drawing/2014/main" id="{20A5E3A8-4487-42C4-B1A8-566DCC52B709}"/>
                  </a:ext>
                </a:extLst>
              </p:cNvPr>
              <p:cNvGrpSpPr>
                <a:grpSpLocks/>
              </p:cNvGrpSpPr>
              <p:nvPr/>
            </p:nvGrpSpPr>
            <p:grpSpPr bwMode="auto">
              <a:xfrm>
                <a:off x="2468" y="1332"/>
                <a:ext cx="310" cy="60"/>
                <a:chOff x="2468" y="1332"/>
                <a:chExt cx="310" cy="60"/>
              </a:xfrm>
              <a:grpFill/>
            </p:grpSpPr>
            <p:sp>
              <p:nvSpPr>
                <p:cNvPr id="202" name="Freeform 138">
                  <a:extLst>
                    <a:ext uri="{FF2B5EF4-FFF2-40B4-BE49-F238E27FC236}">
                      <a16:creationId xmlns:a16="http://schemas.microsoft.com/office/drawing/2014/main" id="{0E10F906-3395-419C-8EB9-41C3D3D9395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03" name="Freeform 139">
                  <a:extLst>
                    <a:ext uri="{FF2B5EF4-FFF2-40B4-BE49-F238E27FC236}">
                      <a16:creationId xmlns:a16="http://schemas.microsoft.com/office/drawing/2014/main" id="{B4CFC7D1-487A-4852-B172-C3AA223EEDE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00" name="Line 140">
                <a:extLst>
                  <a:ext uri="{FF2B5EF4-FFF2-40B4-BE49-F238E27FC236}">
                    <a16:creationId xmlns:a16="http://schemas.microsoft.com/office/drawing/2014/main" id="{2A8363B5-EE40-42CA-A5B3-9E48BB9CF191}"/>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01" name="Line 141">
                <a:extLst>
                  <a:ext uri="{FF2B5EF4-FFF2-40B4-BE49-F238E27FC236}">
                    <a16:creationId xmlns:a16="http://schemas.microsoft.com/office/drawing/2014/main" id="{E1187A71-F8F5-4ADB-9AAF-AC38932B2B31}"/>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4" name="Group 133">
              <a:extLst>
                <a:ext uri="{FF2B5EF4-FFF2-40B4-BE49-F238E27FC236}">
                  <a16:creationId xmlns:a16="http://schemas.microsoft.com/office/drawing/2014/main" id="{97F4BF1A-E6D3-466B-9720-21DCE2F55793}"/>
                </a:ext>
              </a:extLst>
            </p:cNvPr>
            <p:cNvGrpSpPr>
              <a:grpSpLocks/>
            </p:cNvGrpSpPr>
            <p:nvPr/>
          </p:nvGrpSpPr>
          <p:grpSpPr bwMode="auto">
            <a:xfrm>
              <a:off x="8074422" y="3237883"/>
              <a:ext cx="525017" cy="160885"/>
              <a:chOff x="2356" y="1300"/>
              <a:chExt cx="555" cy="194"/>
            </a:xfrm>
            <a:gradFill>
              <a:gsLst>
                <a:gs pos="0">
                  <a:srgbClr val="5BCCF6"/>
                </a:gs>
                <a:gs pos="100000">
                  <a:srgbClr val="009FF6"/>
                </a:gs>
              </a:gsLst>
              <a:lin ang="5400000" scaled="1"/>
            </a:gradFill>
          </p:grpSpPr>
          <p:sp>
            <p:nvSpPr>
              <p:cNvPr id="188" name="Oval 407">
                <a:extLst>
                  <a:ext uri="{FF2B5EF4-FFF2-40B4-BE49-F238E27FC236}">
                    <a16:creationId xmlns:a16="http://schemas.microsoft.com/office/drawing/2014/main" id="{404399E6-BEEB-4207-8551-DF2B5E2C5429}"/>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89" name="Rectangle 410">
                <a:extLst>
                  <a:ext uri="{FF2B5EF4-FFF2-40B4-BE49-F238E27FC236}">
                    <a16:creationId xmlns:a16="http://schemas.microsoft.com/office/drawing/2014/main" id="{4CCECA48-0A2E-41BB-93BA-9EC91F35983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90" name="Oval 411">
                <a:extLst>
                  <a:ext uri="{FF2B5EF4-FFF2-40B4-BE49-F238E27FC236}">
                    <a16:creationId xmlns:a16="http://schemas.microsoft.com/office/drawing/2014/main" id="{ACA38B53-C949-4A8E-AEEF-8E323EF1F7B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91" name="Group 137">
                <a:extLst>
                  <a:ext uri="{FF2B5EF4-FFF2-40B4-BE49-F238E27FC236}">
                    <a16:creationId xmlns:a16="http://schemas.microsoft.com/office/drawing/2014/main" id="{E37DED39-B797-4A86-AF73-E5427F2FFDCB}"/>
                  </a:ext>
                </a:extLst>
              </p:cNvPr>
              <p:cNvGrpSpPr>
                <a:grpSpLocks/>
              </p:cNvGrpSpPr>
              <p:nvPr/>
            </p:nvGrpSpPr>
            <p:grpSpPr bwMode="auto">
              <a:xfrm>
                <a:off x="2468" y="1332"/>
                <a:ext cx="310" cy="60"/>
                <a:chOff x="2468" y="1332"/>
                <a:chExt cx="310" cy="60"/>
              </a:xfrm>
              <a:grpFill/>
            </p:grpSpPr>
            <p:sp>
              <p:nvSpPr>
                <p:cNvPr id="194" name="Freeform 138">
                  <a:extLst>
                    <a:ext uri="{FF2B5EF4-FFF2-40B4-BE49-F238E27FC236}">
                      <a16:creationId xmlns:a16="http://schemas.microsoft.com/office/drawing/2014/main" id="{83D71A48-305F-4F8B-B67A-F52EE6B5EBF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95" name="Freeform 139">
                  <a:extLst>
                    <a:ext uri="{FF2B5EF4-FFF2-40B4-BE49-F238E27FC236}">
                      <a16:creationId xmlns:a16="http://schemas.microsoft.com/office/drawing/2014/main" id="{FD1BFD4C-73A3-4F69-9606-276EF121686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92" name="Line 140">
                <a:extLst>
                  <a:ext uri="{FF2B5EF4-FFF2-40B4-BE49-F238E27FC236}">
                    <a16:creationId xmlns:a16="http://schemas.microsoft.com/office/drawing/2014/main" id="{47B56C2F-A1FA-4EC8-A1B4-E1027D830E4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93" name="Line 141">
                <a:extLst>
                  <a:ext uri="{FF2B5EF4-FFF2-40B4-BE49-F238E27FC236}">
                    <a16:creationId xmlns:a16="http://schemas.microsoft.com/office/drawing/2014/main" id="{E0DE1E6F-F742-4209-8FE9-47376C5FE66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5" name="Group 133">
              <a:extLst>
                <a:ext uri="{FF2B5EF4-FFF2-40B4-BE49-F238E27FC236}">
                  <a16:creationId xmlns:a16="http://schemas.microsoft.com/office/drawing/2014/main" id="{263B373E-F66F-4680-8725-43C946F1DB29}"/>
                </a:ext>
              </a:extLst>
            </p:cNvPr>
            <p:cNvGrpSpPr>
              <a:grpSpLocks/>
            </p:cNvGrpSpPr>
            <p:nvPr/>
          </p:nvGrpSpPr>
          <p:grpSpPr bwMode="auto">
            <a:xfrm>
              <a:off x="7980893" y="3890184"/>
              <a:ext cx="525017" cy="160885"/>
              <a:chOff x="2356" y="1300"/>
              <a:chExt cx="555" cy="194"/>
            </a:xfrm>
            <a:gradFill>
              <a:gsLst>
                <a:gs pos="0">
                  <a:srgbClr val="5BCCF6"/>
                </a:gs>
                <a:gs pos="100000">
                  <a:srgbClr val="009FF6"/>
                </a:gs>
              </a:gsLst>
              <a:lin ang="5400000" scaled="1"/>
            </a:gradFill>
          </p:grpSpPr>
          <p:sp>
            <p:nvSpPr>
              <p:cNvPr id="180" name="Oval 407">
                <a:extLst>
                  <a:ext uri="{FF2B5EF4-FFF2-40B4-BE49-F238E27FC236}">
                    <a16:creationId xmlns:a16="http://schemas.microsoft.com/office/drawing/2014/main" id="{E585E1B2-DA00-4884-98C6-4F89C065C8B6}"/>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81" name="Rectangle 410">
                <a:extLst>
                  <a:ext uri="{FF2B5EF4-FFF2-40B4-BE49-F238E27FC236}">
                    <a16:creationId xmlns:a16="http://schemas.microsoft.com/office/drawing/2014/main" id="{400A5319-0D56-4C52-9BB1-DA44E94EAF2F}"/>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82" name="Oval 411">
                <a:extLst>
                  <a:ext uri="{FF2B5EF4-FFF2-40B4-BE49-F238E27FC236}">
                    <a16:creationId xmlns:a16="http://schemas.microsoft.com/office/drawing/2014/main" id="{B5761F19-F1F4-43B6-B240-D37526EA1970}"/>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83" name="Group 137">
                <a:extLst>
                  <a:ext uri="{FF2B5EF4-FFF2-40B4-BE49-F238E27FC236}">
                    <a16:creationId xmlns:a16="http://schemas.microsoft.com/office/drawing/2014/main" id="{B2CE388D-E920-42FA-8EFF-49FB225830B3}"/>
                  </a:ext>
                </a:extLst>
              </p:cNvPr>
              <p:cNvGrpSpPr>
                <a:grpSpLocks/>
              </p:cNvGrpSpPr>
              <p:nvPr/>
            </p:nvGrpSpPr>
            <p:grpSpPr bwMode="auto">
              <a:xfrm>
                <a:off x="2468" y="1332"/>
                <a:ext cx="310" cy="60"/>
                <a:chOff x="2468" y="1332"/>
                <a:chExt cx="310" cy="60"/>
              </a:xfrm>
              <a:grpFill/>
            </p:grpSpPr>
            <p:sp>
              <p:nvSpPr>
                <p:cNvPr id="186" name="Freeform 138">
                  <a:extLst>
                    <a:ext uri="{FF2B5EF4-FFF2-40B4-BE49-F238E27FC236}">
                      <a16:creationId xmlns:a16="http://schemas.microsoft.com/office/drawing/2014/main" id="{B77BE9A0-D744-4509-9139-D72878D7820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87" name="Freeform 139">
                  <a:extLst>
                    <a:ext uri="{FF2B5EF4-FFF2-40B4-BE49-F238E27FC236}">
                      <a16:creationId xmlns:a16="http://schemas.microsoft.com/office/drawing/2014/main" id="{1CB86C32-14B3-42C8-9C44-344B02194C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84" name="Line 140">
                <a:extLst>
                  <a:ext uri="{FF2B5EF4-FFF2-40B4-BE49-F238E27FC236}">
                    <a16:creationId xmlns:a16="http://schemas.microsoft.com/office/drawing/2014/main" id="{43A1B35E-42FF-4E11-876D-9B0BEBDF2C6A}"/>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85" name="Line 141">
                <a:extLst>
                  <a:ext uri="{FF2B5EF4-FFF2-40B4-BE49-F238E27FC236}">
                    <a16:creationId xmlns:a16="http://schemas.microsoft.com/office/drawing/2014/main" id="{ECF50090-67A5-426D-854E-EAAAE2EF79F6}"/>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6" name="Group 133">
              <a:extLst>
                <a:ext uri="{FF2B5EF4-FFF2-40B4-BE49-F238E27FC236}">
                  <a16:creationId xmlns:a16="http://schemas.microsoft.com/office/drawing/2014/main" id="{02978389-172B-4D7A-8AC2-15F771C4792E}"/>
                </a:ext>
              </a:extLst>
            </p:cNvPr>
            <p:cNvGrpSpPr>
              <a:grpSpLocks/>
            </p:cNvGrpSpPr>
            <p:nvPr/>
          </p:nvGrpSpPr>
          <p:grpSpPr bwMode="auto">
            <a:xfrm>
              <a:off x="8277222" y="3682244"/>
              <a:ext cx="525017" cy="160885"/>
              <a:chOff x="2356" y="1300"/>
              <a:chExt cx="555" cy="194"/>
            </a:xfrm>
            <a:gradFill>
              <a:gsLst>
                <a:gs pos="0">
                  <a:srgbClr val="5BCCF6"/>
                </a:gs>
                <a:gs pos="100000">
                  <a:srgbClr val="009FF6"/>
                </a:gs>
              </a:gsLst>
              <a:lin ang="5400000" scaled="1"/>
            </a:gradFill>
          </p:grpSpPr>
          <p:sp>
            <p:nvSpPr>
              <p:cNvPr id="172" name="Oval 407">
                <a:extLst>
                  <a:ext uri="{FF2B5EF4-FFF2-40B4-BE49-F238E27FC236}">
                    <a16:creationId xmlns:a16="http://schemas.microsoft.com/office/drawing/2014/main" id="{4184862B-C81B-491D-AF1A-184BA4DF963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73" name="Rectangle 410">
                <a:extLst>
                  <a:ext uri="{FF2B5EF4-FFF2-40B4-BE49-F238E27FC236}">
                    <a16:creationId xmlns:a16="http://schemas.microsoft.com/office/drawing/2014/main" id="{94DBD7F0-E862-489B-B392-31D78B4262F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74" name="Oval 411">
                <a:extLst>
                  <a:ext uri="{FF2B5EF4-FFF2-40B4-BE49-F238E27FC236}">
                    <a16:creationId xmlns:a16="http://schemas.microsoft.com/office/drawing/2014/main" id="{EB78DE5B-BB96-4D48-BA61-45D16E3EB19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75" name="Group 137">
                <a:extLst>
                  <a:ext uri="{FF2B5EF4-FFF2-40B4-BE49-F238E27FC236}">
                    <a16:creationId xmlns:a16="http://schemas.microsoft.com/office/drawing/2014/main" id="{01175EF1-E919-4DA8-89C3-02AA13EED943}"/>
                  </a:ext>
                </a:extLst>
              </p:cNvPr>
              <p:cNvGrpSpPr>
                <a:grpSpLocks/>
              </p:cNvGrpSpPr>
              <p:nvPr/>
            </p:nvGrpSpPr>
            <p:grpSpPr bwMode="auto">
              <a:xfrm>
                <a:off x="2468" y="1332"/>
                <a:ext cx="310" cy="60"/>
                <a:chOff x="2468" y="1332"/>
                <a:chExt cx="310" cy="60"/>
              </a:xfrm>
              <a:grpFill/>
            </p:grpSpPr>
            <p:sp>
              <p:nvSpPr>
                <p:cNvPr id="178" name="Freeform 138">
                  <a:extLst>
                    <a:ext uri="{FF2B5EF4-FFF2-40B4-BE49-F238E27FC236}">
                      <a16:creationId xmlns:a16="http://schemas.microsoft.com/office/drawing/2014/main" id="{DFE1BAF7-2E64-4122-B492-5F5EA6BBD86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79" name="Freeform 139">
                  <a:extLst>
                    <a:ext uri="{FF2B5EF4-FFF2-40B4-BE49-F238E27FC236}">
                      <a16:creationId xmlns:a16="http://schemas.microsoft.com/office/drawing/2014/main" id="{10C9C938-4A82-4705-BF55-AE1F0A9F47A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76" name="Line 140">
                <a:extLst>
                  <a:ext uri="{FF2B5EF4-FFF2-40B4-BE49-F238E27FC236}">
                    <a16:creationId xmlns:a16="http://schemas.microsoft.com/office/drawing/2014/main" id="{56741915-3AB5-4EF7-85C1-7731F43132F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77" name="Line 141">
                <a:extLst>
                  <a:ext uri="{FF2B5EF4-FFF2-40B4-BE49-F238E27FC236}">
                    <a16:creationId xmlns:a16="http://schemas.microsoft.com/office/drawing/2014/main" id="{65051133-E857-4D2F-AEC1-EB99B0F1481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7" name="Group 133">
              <a:extLst>
                <a:ext uri="{FF2B5EF4-FFF2-40B4-BE49-F238E27FC236}">
                  <a16:creationId xmlns:a16="http://schemas.microsoft.com/office/drawing/2014/main" id="{AC1033FC-6CD5-4BAE-BDD0-302473D257E1}"/>
                </a:ext>
              </a:extLst>
            </p:cNvPr>
            <p:cNvGrpSpPr>
              <a:grpSpLocks/>
            </p:cNvGrpSpPr>
            <p:nvPr/>
          </p:nvGrpSpPr>
          <p:grpSpPr bwMode="auto">
            <a:xfrm>
              <a:off x="8534476" y="3444643"/>
              <a:ext cx="525017" cy="160885"/>
              <a:chOff x="2356" y="1300"/>
              <a:chExt cx="555" cy="194"/>
            </a:xfrm>
            <a:gradFill>
              <a:gsLst>
                <a:gs pos="0">
                  <a:srgbClr val="5BCCF6"/>
                </a:gs>
                <a:gs pos="100000">
                  <a:srgbClr val="009FF6"/>
                </a:gs>
              </a:gsLst>
              <a:lin ang="5400000" scaled="1"/>
            </a:gradFill>
          </p:grpSpPr>
          <p:sp>
            <p:nvSpPr>
              <p:cNvPr id="164" name="Oval 407">
                <a:extLst>
                  <a:ext uri="{FF2B5EF4-FFF2-40B4-BE49-F238E27FC236}">
                    <a16:creationId xmlns:a16="http://schemas.microsoft.com/office/drawing/2014/main" id="{5A0B6CD2-2E0B-46A2-A738-5FFB7104C84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65" name="Rectangle 410">
                <a:extLst>
                  <a:ext uri="{FF2B5EF4-FFF2-40B4-BE49-F238E27FC236}">
                    <a16:creationId xmlns:a16="http://schemas.microsoft.com/office/drawing/2014/main" id="{C182C476-A564-4FF4-8B5C-7BF86FCC38A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66" name="Oval 411">
                <a:extLst>
                  <a:ext uri="{FF2B5EF4-FFF2-40B4-BE49-F238E27FC236}">
                    <a16:creationId xmlns:a16="http://schemas.microsoft.com/office/drawing/2014/main" id="{64782337-9869-4ABE-91D6-2154C893D4BF}"/>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67" name="Group 137">
                <a:extLst>
                  <a:ext uri="{FF2B5EF4-FFF2-40B4-BE49-F238E27FC236}">
                    <a16:creationId xmlns:a16="http://schemas.microsoft.com/office/drawing/2014/main" id="{A803A461-3BC0-48FA-A15B-E28C07AB0DF9}"/>
                  </a:ext>
                </a:extLst>
              </p:cNvPr>
              <p:cNvGrpSpPr>
                <a:grpSpLocks/>
              </p:cNvGrpSpPr>
              <p:nvPr/>
            </p:nvGrpSpPr>
            <p:grpSpPr bwMode="auto">
              <a:xfrm>
                <a:off x="2468" y="1332"/>
                <a:ext cx="310" cy="60"/>
                <a:chOff x="2468" y="1332"/>
                <a:chExt cx="310" cy="60"/>
              </a:xfrm>
              <a:grpFill/>
            </p:grpSpPr>
            <p:sp>
              <p:nvSpPr>
                <p:cNvPr id="170" name="Freeform 138">
                  <a:extLst>
                    <a:ext uri="{FF2B5EF4-FFF2-40B4-BE49-F238E27FC236}">
                      <a16:creationId xmlns:a16="http://schemas.microsoft.com/office/drawing/2014/main" id="{6D427994-974D-4A5C-9BC4-48B536C1215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71" name="Freeform 139">
                  <a:extLst>
                    <a:ext uri="{FF2B5EF4-FFF2-40B4-BE49-F238E27FC236}">
                      <a16:creationId xmlns:a16="http://schemas.microsoft.com/office/drawing/2014/main" id="{C593F472-B1BF-4E95-912F-420D39830A5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68" name="Line 140">
                <a:extLst>
                  <a:ext uri="{FF2B5EF4-FFF2-40B4-BE49-F238E27FC236}">
                    <a16:creationId xmlns:a16="http://schemas.microsoft.com/office/drawing/2014/main" id="{8C792AFD-B0DB-489F-925A-B85A6073A03C}"/>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69" name="Line 141">
                <a:extLst>
                  <a:ext uri="{FF2B5EF4-FFF2-40B4-BE49-F238E27FC236}">
                    <a16:creationId xmlns:a16="http://schemas.microsoft.com/office/drawing/2014/main" id="{59E2C2D9-3FA4-4F05-950B-3A97F3D32EA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8" name="Group 133">
              <a:extLst>
                <a:ext uri="{FF2B5EF4-FFF2-40B4-BE49-F238E27FC236}">
                  <a16:creationId xmlns:a16="http://schemas.microsoft.com/office/drawing/2014/main" id="{4CC821D6-1931-4AD1-B0A3-F3ABF5DE3DB0}"/>
                </a:ext>
              </a:extLst>
            </p:cNvPr>
            <p:cNvGrpSpPr>
              <a:grpSpLocks/>
            </p:cNvGrpSpPr>
            <p:nvPr/>
          </p:nvGrpSpPr>
          <p:grpSpPr bwMode="auto">
            <a:xfrm>
              <a:off x="9321013" y="3355328"/>
              <a:ext cx="525017" cy="160885"/>
              <a:chOff x="2356" y="1300"/>
              <a:chExt cx="555" cy="194"/>
            </a:xfrm>
            <a:gradFill>
              <a:gsLst>
                <a:gs pos="0">
                  <a:srgbClr val="5BCCF6"/>
                </a:gs>
                <a:gs pos="100000">
                  <a:srgbClr val="009FF6"/>
                </a:gs>
              </a:gsLst>
              <a:lin ang="5400000" scaled="1"/>
            </a:gradFill>
          </p:grpSpPr>
          <p:sp>
            <p:nvSpPr>
              <p:cNvPr id="156" name="Oval 407">
                <a:extLst>
                  <a:ext uri="{FF2B5EF4-FFF2-40B4-BE49-F238E27FC236}">
                    <a16:creationId xmlns:a16="http://schemas.microsoft.com/office/drawing/2014/main" id="{70732165-83F7-44A4-8B19-3FD0C00143B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57" name="Rectangle 410">
                <a:extLst>
                  <a:ext uri="{FF2B5EF4-FFF2-40B4-BE49-F238E27FC236}">
                    <a16:creationId xmlns:a16="http://schemas.microsoft.com/office/drawing/2014/main" id="{398A91F9-FA9D-4641-A0F3-E58AD33EF883}"/>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8" name="Oval 411">
                <a:extLst>
                  <a:ext uri="{FF2B5EF4-FFF2-40B4-BE49-F238E27FC236}">
                    <a16:creationId xmlns:a16="http://schemas.microsoft.com/office/drawing/2014/main" id="{C2906471-C244-41C3-B13C-127C9F4C266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9" name="Group 137">
                <a:extLst>
                  <a:ext uri="{FF2B5EF4-FFF2-40B4-BE49-F238E27FC236}">
                    <a16:creationId xmlns:a16="http://schemas.microsoft.com/office/drawing/2014/main" id="{CAD8ED75-3F85-45CA-87AD-6024436068DA}"/>
                  </a:ext>
                </a:extLst>
              </p:cNvPr>
              <p:cNvGrpSpPr>
                <a:grpSpLocks/>
              </p:cNvGrpSpPr>
              <p:nvPr/>
            </p:nvGrpSpPr>
            <p:grpSpPr bwMode="auto">
              <a:xfrm>
                <a:off x="2468" y="1332"/>
                <a:ext cx="310" cy="60"/>
                <a:chOff x="2468" y="1332"/>
                <a:chExt cx="310" cy="60"/>
              </a:xfrm>
              <a:grpFill/>
            </p:grpSpPr>
            <p:sp>
              <p:nvSpPr>
                <p:cNvPr id="162" name="Freeform 138">
                  <a:extLst>
                    <a:ext uri="{FF2B5EF4-FFF2-40B4-BE49-F238E27FC236}">
                      <a16:creationId xmlns:a16="http://schemas.microsoft.com/office/drawing/2014/main" id="{51947638-9899-4678-8ACD-A9B0723752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63" name="Freeform 139">
                  <a:extLst>
                    <a:ext uri="{FF2B5EF4-FFF2-40B4-BE49-F238E27FC236}">
                      <a16:creationId xmlns:a16="http://schemas.microsoft.com/office/drawing/2014/main" id="{4E79C6AB-8EC2-4528-96C3-C5AE52036AE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60" name="Line 140">
                <a:extLst>
                  <a:ext uri="{FF2B5EF4-FFF2-40B4-BE49-F238E27FC236}">
                    <a16:creationId xmlns:a16="http://schemas.microsoft.com/office/drawing/2014/main" id="{EDE66E7C-7FAE-482E-8549-2B2D8BDA83F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61" name="Line 141">
                <a:extLst>
                  <a:ext uri="{FF2B5EF4-FFF2-40B4-BE49-F238E27FC236}">
                    <a16:creationId xmlns:a16="http://schemas.microsoft.com/office/drawing/2014/main" id="{F51B8B1E-3272-4053-83A9-26859089082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9" name="Group 133">
              <a:extLst>
                <a:ext uri="{FF2B5EF4-FFF2-40B4-BE49-F238E27FC236}">
                  <a16:creationId xmlns:a16="http://schemas.microsoft.com/office/drawing/2014/main" id="{5E965B8B-E80D-4557-9A05-EA23B7E43893}"/>
                </a:ext>
              </a:extLst>
            </p:cNvPr>
            <p:cNvGrpSpPr>
              <a:grpSpLocks/>
            </p:cNvGrpSpPr>
            <p:nvPr/>
          </p:nvGrpSpPr>
          <p:grpSpPr bwMode="auto">
            <a:xfrm>
              <a:off x="8937959" y="3614556"/>
              <a:ext cx="525017" cy="160885"/>
              <a:chOff x="2356" y="1300"/>
              <a:chExt cx="555" cy="194"/>
            </a:xfrm>
            <a:gradFill>
              <a:gsLst>
                <a:gs pos="0">
                  <a:srgbClr val="5BCCF6"/>
                </a:gs>
                <a:gs pos="100000">
                  <a:srgbClr val="009FF6"/>
                </a:gs>
              </a:gsLst>
              <a:lin ang="5400000" scaled="1"/>
            </a:gradFill>
          </p:grpSpPr>
          <p:sp>
            <p:nvSpPr>
              <p:cNvPr id="148" name="Oval 407">
                <a:extLst>
                  <a:ext uri="{FF2B5EF4-FFF2-40B4-BE49-F238E27FC236}">
                    <a16:creationId xmlns:a16="http://schemas.microsoft.com/office/drawing/2014/main" id="{E33CEED6-470A-4E5A-917E-D650F68F18E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49" name="Rectangle 410">
                <a:extLst>
                  <a:ext uri="{FF2B5EF4-FFF2-40B4-BE49-F238E27FC236}">
                    <a16:creationId xmlns:a16="http://schemas.microsoft.com/office/drawing/2014/main" id="{EE1620FA-FCE8-4C77-8B17-4D86111DE093}"/>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0" name="Oval 411">
                <a:extLst>
                  <a:ext uri="{FF2B5EF4-FFF2-40B4-BE49-F238E27FC236}">
                    <a16:creationId xmlns:a16="http://schemas.microsoft.com/office/drawing/2014/main" id="{3CE36F49-6707-440C-A12D-BCF4775B82B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1" name="Group 137">
                <a:extLst>
                  <a:ext uri="{FF2B5EF4-FFF2-40B4-BE49-F238E27FC236}">
                    <a16:creationId xmlns:a16="http://schemas.microsoft.com/office/drawing/2014/main" id="{17A23FA5-7983-40C6-B42C-B8828227FB15}"/>
                  </a:ext>
                </a:extLst>
              </p:cNvPr>
              <p:cNvGrpSpPr>
                <a:grpSpLocks/>
              </p:cNvGrpSpPr>
              <p:nvPr/>
            </p:nvGrpSpPr>
            <p:grpSpPr bwMode="auto">
              <a:xfrm>
                <a:off x="2468" y="1332"/>
                <a:ext cx="310" cy="60"/>
                <a:chOff x="2468" y="1332"/>
                <a:chExt cx="310" cy="60"/>
              </a:xfrm>
              <a:grpFill/>
            </p:grpSpPr>
            <p:sp>
              <p:nvSpPr>
                <p:cNvPr id="154" name="Freeform 138">
                  <a:extLst>
                    <a:ext uri="{FF2B5EF4-FFF2-40B4-BE49-F238E27FC236}">
                      <a16:creationId xmlns:a16="http://schemas.microsoft.com/office/drawing/2014/main" id="{17B87538-EF1E-448A-B7ED-606A60C7FAB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55" name="Freeform 139">
                  <a:extLst>
                    <a:ext uri="{FF2B5EF4-FFF2-40B4-BE49-F238E27FC236}">
                      <a16:creationId xmlns:a16="http://schemas.microsoft.com/office/drawing/2014/main" id="{8F8FFB25-17D1-4025-80E0-41E1FE01EE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52" name="Line 140">
                <a:extLst>
                  <a:ext uri="{FF2B5EF4-FFF2-40B4-BE49-F238E27FC236}">
                    <a16:creationId xmlns:a16="http://schemas.microsoft.com/office/drawing/2014/main" id="{41711E7A-D1C2-42E7-BC77-A1B3A8F9A930}"/>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53" name="Line 141">
                <a:extLst>
                  <a:ext uri="{FF2B5EF4-FFF2-40B4-BE49-F238E27FC236}">
                    <a16:creationId xmlns:a16="http://schemas.microsoft.com/office/drawing/2014/main" id="{624F9EF8-0B58-4266-B2CA-1AA8D4DBC84E}"/>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30" name="Group 133">
              <a:extLst>
                <a:ext uri="{FF2B5EF4-FFF2-40B4-BE49-F238E27FC236}">
                  <a16:creationId xmlns:a16="http://schemas.microsoft.com/office/drawing/2014/main" id="{A29011A2-E369-4894-B9B6-0A08ED248529}"/>
                </a:ext>
              </a:extLst>
            </p:cNvPr>
            <p:cNvGrpSpPr>
              <a:grpSpLocks/>
            </p:cNvGrpSpPr>
            <p:nvPr/>
          </p:nvGrpSpPr>
          <p:grpSpPr bwMode="auto">
            <a:xfrm>
              <a:off x="8774881" y="3934006"/>
              <a:ext cx="525017" cy="160885"/>
              <a:chOff x="2356" y="1300"/>
              <a:chExt cx="555" cy="194"/>
            </a:xfrm>
            <a:gradFill>
              <a:gsLst>
                <a:gs pos="0">
                  <a:srgbClr val="5BCCF6"/>
                </a:gs>
                <a:gs pos="100000">
                  <a:srgbClr val="009FF6"/>
                </a:gs>
              </a:gsLst>
              <a:lin ang="5400000" scaled="1"/>
            </a:gradFill>
          </p:grpSpPr>
          <p:sp>
            <p:nvSpPr>
              <p:cNvPr id="140" name="Oval 407">
                <a:extLst>
                  <a:ext uri="{FF2B5EF4-FFF2-40B4-BE49-F238E27FC236}">
                    <a16:creationId xmlns:a16="http://schemas.microsoft.com/office/drawing/2014/main" id="{ACC52070-0E1C-409F-AB4D-8417AEFB24A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41" name="Rectangle 410">
                <a:extLst>
                  <a:ext uri="{FF2B5EF4-FFF2-40B4-BE49-F238E27FC236}">
                    <a16:creationId xmlns:a16="http://schemas.microsoft.com/office/drawing/2014/main" id="{D744BF17-8359-4FEB-B1B3-E4B8D6549D8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42" name="Oval 411">
                <a:extLst>
                  <a:ext uri="{FF2B5EF4-FFF2-40B4-BE49-F238E27FC236}">
                    <a16:creationId xmlns:a16="http://schemas.microsoft.com/office/drawing/2014/main" id="{76567E34-71BC-4D76-92FB-BF6C58674AC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43" name="Group 137">
                <a:extLst>
                  <a:ext uri="{FF2B5EF4-FFF2-40B4-BE49-F238E27FC236}">
                    <a16:creationId xmlns:a16="http://schemas.microsoft.com/office/drawing/2014/main" id="{290D03D1-05E4-43B4-A3DE-779CCA895BDD}"/>
                  </a:ext>
                </a:extLst>
              </p:cNvPr>
              <p:cNvGrpSpPr>
                <a:grpSpLocks/>
              </p:cNvGrpSpPr>
              <p:nvPr/>
            </p:nvGrpSpPr>
            <p:grpSpPr bwMode="auto">
              <a:xfrm>
                <a:off x="2468" y="1332"/>
                <a:ext cx="310" cy="60"/>
                <a:chOff x="2468" y="1332"/>
                <a:chExt cx="310" cy="60"/>
              </a:xfrm>
              <a:grpFill/>
            </p:grpSpPr>
            <p:sp>
              <p:nvSpPr>
                <p:cNvPr id="146" name="Freeform 138">
                  <a:extLst>
                    <a:ext uri="{FF2B5EF4-FFF2-40B4-BE49-F238E27FC236}">
                      <a16:creationId xmlns:a16="http://schemas.microsoft.com/office/drawing/2014/main" id="{0AF5BEF8-8EA4-4574-803D-9A3F223C3D6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47" name="Freeform 139">
                  <a:extLst>
                    <a:ext uri="{FF2B5EF4-FFF2-40B4-BE49-F238E27FC236}">
                      <a16:creationId xmlns:a16="http://schemas.microsoft.com/office/drawing/2014/main" id="{C52EA810-81D0-4244-8F2C-B468F033E34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44" name="Line 140">
                <a:extLst>
                  <a:ext uri="{FF2B5EF4-FFF2-40B4-BE49-F238E27FC236}">
                    <a16:creationId xmlns:a16="http://schemas.microsoft.com/office/drawing/2014/main" id="{4F2B45EA-764B-443A-8664-4B2B6DF419ED}"/>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45" name="Line 141">
                <a:extLst>
                  <a:ext uri="{FF2B5EF4-FFF2-40B4-BE49-F238E27FC236}">
                    <a16:creationId xmlns:a16="http://schemas.microsoft.com/office/drawing/2014/main" id="{7529D9DF-55D9-4A05-A5C7-86419DC2226F}"/>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31" name="Group 133">
              <a:extLst>
                <a:ext uri="{FF2B5EF4-FFF2-40B4-BE49-F238E27FC236}">
                  <a16:creationId xmlns:a16="http://schemas.microsoft.com/office/drawing/2014/main" id="{642614D4-4FF9-49C5-BFAC-D5316AE9047E}"/>
                </a:ext>
              </a:extLst>
            </p:cNvPr>
            <p:cNvGrpSpPr>
              <a:grpSpLocks/>
            </p:cNvGrpSpPr>
            <p:nvPr/>
          </p:nvGrpSpPr>
          <p:grpSpPr bwMode="auto">
            <a:xfrm>
              <a:off x="9527711" y="3794524"/>
              <a:ext cx="525017" cy="160885"/>
              <a:chOff x="2356" y="1300"/>
              <a:chExt cx="555" cy="194"/>
            </a:xfrm>
            <a:gradFill>
              <a:gsLst>
                <a:gs pos="0">
                  <a:srgbClr val="5BCCF6"/>
                </a:gs>
                <a:gs pos="100000">
                  <a:srgbClr val="009FF6"/>
                </a:gs>
              </a:gsLst>
              <a:lin ang="5400000" scaled="1"/>
            </a:gradFill>
          </p:grpSpPr>
          <p:sp>
            <p:nvSpPr>
              <p:cNvPr id="132" name="Oval 407">
                <a:extLst>
                  <a:ext uri="{FF2B5EF4-FFF2-40B4-BE49-F238E27FC236}">
                    <a16:creationId xmlns:a16="http://schemas.microsoft.com/office/drawing/2014/main" id="{7E875695-50FF-4A12-83B5-6D01B356708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33" name="Rectangle 410">
                <a:extLst>
                  <a:ext uri="{FF2B5EF4-FFF2-40B4-BE49-F238E27FC236}">
                    <a16:creationId xmlns:a16="http://schemas.microsoft.com/office/drawing/2014/main" id="{4F2E0C5A-7547-47E4-BFC9-5A306257F8B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34" name="Oval 411">
                <a:extLst>
                  <a:ext uri="{FF2B5EF4-FFF2-40B4-BE49-F238E27FC236}">
                    <a16:creationId xmlns:a16="http://schemas.microsoft.com/office/drawing/2014/main" id="{F86856D7-40D8-4393-AAAE-102AF040103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35" name="Group 137">
                <a:extLst>
                  <a:ext uri="{FF2B5EF4-FFF2-40B4-BE49-F238E27FC236}">
                    <a16:creationId xmlns:a16="http://schemas.microsoft.com/office/drawing/2014/main" id="{A94B41D8-19ED-4B27-8EE9-1692173CA6D8}"/>
                  </a:ext>
                </a:extLst>
              </p:cNvPr>
              <p:cNvGrpSpPr>
                <a:grpSpLocks/>
              </p:cNvGrpSpPr>
              <p:nvPr/>
            </p:nvGrpSpPr>
            <p:grpSpPr bwMode="auto">
              <a:xfrm>
                <a:off x="2468" y="1332"/>
                <a:ext cx="310" cy="60"/>
                <a:chOff x="2468" y="1332"/>
                <a:chExt cx="310" cy="60"/>
              </a:xfrm>
              <a:grpFill/>
            </p:grpSpPr>
            <p:sp>
              <p:nvSpPr>
                <p:cNvPr id="138" name="Freeform 138">
                  <a:extLst>
                    <a:ext uri="{FF2B5EF4-FFF2-40B4-BE49-F238E27FC236}">
                      <a16:creationId xmlns:a16="http://schemas.microsoft.com/office/drawing/2014/main" id="{3D799010-792B-4C84-8F7C-A6B78233A9F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39" name="Freeform 139">
                  <a:extLst>
                    <a:ext uri="{FF2B5EF4-FFF2-40B4-BE49-F238E27FC236}">
                      <a16:creationId xmlns:a16="http://schemas.microsoft.com/office/drawing/2014/main" id="{118818CF-7399-44C7-AA6D-F32484A7E29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36" name="Line 140">
                <a:extLst>
                  <a:ext uri="{FF2B5EF4-FFF2-40B4-BE49-F238E27FC236}">
                    <a16:creationId xmlns:a16="http://schemas.microsoft.com/office/drawing/2014/main" id="{5EE0B707-AAB7-4A34-89CE-29C0F75B1B4D}"/>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37" name="Line 141">
                <a:extLst>
                  <a:ext uri="{FF2B5EF4-FFF2-40B4-BE49-F238E27FC236}">
                    <a16:creationId xmlns:a16="http://schemas.microsoft.com/office/drawing/2014/main" id="{BE086DA0-5498-4B8E-A71C-24A3DD689596}"/>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grpSp>
        <p:nvGrpSpPr>
          <p:cNvPr id="324" name="Group 20">
            <a:extLst>
              <a:ext uri="{FF2B5EF4-FFF2-40B4-BE49-F238E27FC236}">
                <a16:creationId xmlns:a16="http://schemas.microsoft.com/office/drawing/2014/main" id="{43A469DF-AC11-4229-A6BE-916C166B7F79}"/>
              </a:ext>
            </a:extLst>
          </p:cNvPr>
          <p:cNvGrpSpPr>
            <a:grpSpLocks/>
          </p:cNvGrpSpPr>
          <p:nvPr/>
        </p:nvGrpSpPr>
        <p:grpSpPr bwMode="auto">
          <a:xfrm>
            <a:off x="5834466" y="3033608"/>
            <a:ext cx="2085138" cy="1050405"/>
            <a:chOff x="4712800" y="2871032"/>
            <a:chExt cx="2117908" cy="1082781"/>
          </a:xfrm>
        </p:grpSpPr>
        <p:grpSp>
          <p:nvGrpSpPr>
            <p:cNvPr id="325" name="Group 16">
              <a:extLst>
                <a:ext uri="{FF2B5EF4-FFF2-40B4-BE49-F238E27FC236}">
                  <a16:creationId xmlns:a16="http://schemas.microsoft.com/office/drawing/2014/main" id="{9533536D-58A1-4EFC-B1DF-DF1E194CDDC6}"/>
                </a:ext>
              </a:extLst>
            </p:cNvPr>
            <p:cNvGrpSpPr>
              <a:grpSpLocks/>
            </p:cNvGrpSpPr>
            <p:nvPr/>
          </p:nvGrpSpPr>
          <p:grpSpPr bwMode="auto">
            <a:xfrm>
              <a:off x="5677190" y="2871032"/>
              <a:ext cx="542236" cy="348989"/>
              <a:chOff x="5573768" y="2726239"/>
              <a:chExt cx="542236" cy="348989"/>
            </a:xfrm>
          </p:grpSpPr>
          <p:sp>
            <p:nvSpPr>
              <p:cNvPr id="328" name="Oval 14">
                <a:extLst>
                  <a:ext uri="{FF2B5EF4-FFF2-40B4-BE49-F238E27FC236}">
                    <a16:creationId xmlns:a16="http://schemas.microsoft.com/office/drawing/2014/main" id="{6930C581-97C1-44C3-8E01-112229F84942}"/>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sp>
            <p:nvSpPr>
              <p:cNvPr id="329" name="TextBox 15">
                <a:extLst>
                  <a:ext uri="{FF2B5EF4-FFF2-40B4-BE49-F238E27FC236}">
                    <a16:creationId xmlns:a16="http://schemas.microsoft.com/office/drawing/2014/main" id="{708BF674-EEFE-4C9D-9DBD-6847B8D2D981}"/>
                  </a:ext>
                </a:extLst>
              </p:cNvPr>
              <p:cNvSpPr txBox="1">
                <a:spLocks noChangeArrowheads="1"/>
              </p:cNvSpPr>
              <p:nvPr/>
            </p:nvSpPr>
            <p:spPr bwMode="auto">
              <a:xfrm>
                <a:off x="5593027" y="2726239"/>
                <a:ext cx="522977" cy="348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IXP</a:t>
                </a:r>
              </a:p>
            </p:txBody>
          </p:sp>
        </p:grpSp>
        <p:cxnSp>
          <p:nvCxnSpPr>
            <p:cNvPr id="326" name="Straight Connector 18">
              <a:extLst>
                <a:ext uri="{FF2B5EF4-FFF2-40B4-BE49-F238E27FC236}">
                  <a16:creationId xmlns:a16="http://schemas.microsoft.com/office/drawing/2014/main" id="{AB723B81-8253-4ED7-B6D3-635F3CA99D93}"/>
                </a:ext>
              </a:extLst>
            </p:cNvPr>
            <p:cNvCxnSpPr>
              <a:cxnSpLocks noChangeShapeType="1"/>
            </p:cNvCxnSpPr>
            <p:nvPr/>
          </p:nvCxnSpPr>
          <p:spPr bwMode="auto">
            <a:xfrm>
              <a:off x="4712800" y="3050554"/>
              <a:ext cx="964390" cy="2689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27" name="Straight Connector 516">
              <a:extLst>
                <a:ext uri="{FF2B5EF4-FFF2-40B4-BE49-F238E27FC236}">
                  <a16:creationId xmlns:a16="http://schemas.microsoft.com/office/drawing/2014/main" id="{0C6D153A-E0C7-45C8-A575-5E6808E9A835}"/>
                </a:ext>
              </a:extLst>
            </p:cNvPr>
            <p:cNvCxnSpPr>
              <a:cxnSpLocks noChangeShapeType="1"/>
            </p:cNvCxnSpPr>
            <p:nvPr/>
          </p:nvCxnSpPr>
          <p:spPr bwMode="auto">
            <a:xfrm>
              <a:off x="6139092" y="3168890"/>
              <a:ext cx="691616" cy="78492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330" name="Group 39937">
            <a:extLst>
              <a:ext uri="{FF2B5EF4-FFF2-40B4-BE49-F238E27FC236}">
                <a16:creationId xmlns:a16="http://schemas.microsoft.com/office/drawing/2014/main" id="{A5C1D922-A53F-4179-8336-364AC456DE19}"/>
              </a:ext>
            </a:extLst>
          </p:cNvPr>
          <p:cNvGrpSpPr>
            <a:grpSpLocks/>
          </p:cNvGrpSpPr>
          <p:nvPr/>
        </p:nvGrpSpPr>
        <p:grpSpPr bwMode="auto">
          <a:xfrm>
            <a:off x="5090307" y="3897955"/>
            <a:ext cx="1538288" cy="585787"/>
            <a:chOff x="3692946" y="3789212"/>
            <a:chExt cx="1537885" cy="585306"/>
          </a:xfrm>
        </p:grpSpPr>
        <p:cxnSp>
          <p:nvCxnSpPr>
            <p:cNvPr id="331" name="Straight Connector 515">
              <a:extLst>
                <a:ext uri="{FF2B5EF4-FFF2-40B4-BE49-F238E27FC236}">
                  <a16:creationId xmlns:a16="http://schemas.microsoft.com/office/drawing/2014/main" id="{58F2175F-156D-487D-A4B0-48863EEFA4C5}"/>
                </a:ext>
              </a:extLst>
            </p:cNvPr>
            <p:cNvCxnSpPr>
              <a:cxnSpLocks noChangeShapeType="1"/>
            </p:cNvCxnSpPr>
            <p:nvPr/>
          </p:nvCxnSpPr>
          <p:spPr bwMode="auto">
            <a:xfrm flipV="1">
              <a:off x="3833272" y="4233204"/>
              <a:ext cx="190444" cy="14131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nvGrpSpPr>
            <p:cNvPr id="332" name="Group 518">
              <a:extLst>
                <a:ext uri="{FF2B5EF4-FFF2-40B4-BE49-F238E27FC236}">
                  <a16:creationId xmlns:a16="http://schemas.microsoft.com/office/drawing/2014/main" id="{3A03963E-BC66-4A83-9E68-97B853E14C03}"/>
                </a:ext>
              </a:extLst>
            </p:cNvPr>
            <p:cNvGrpSpPr>
              <a:grpSpLocks/>
            </p:cNvGrpSpPr>
            <p:nvPr/>
          </p:nvGrpSpPr>
          <p:grpSpPr bwMode="auto">
            <a:xfrm>
              <a:off x="3932901" y="3934211"/>
              <a:ext cx="612536" cy="338276"/>
              <a:chOff x="5573768" y="2726239"/>
              <a:chExt cx="612536" cy="338276"/>
            </a:xfrm>
          </p:grpSpPr>
          <p:sp>
            <p:nvSpPr>
              <p:cNvPr id="335" name="Oval 521">
                <a:extLst>
                  <a:ext uri="{FF2B5EF4-FFF2-40B4-BE49-F238E27FC236}">
                    <a16:creationId xmlns:a16="http://schemas.microsoft.com/office/drawing/2014/main" id="{B6EDC63F-B20B-442F-8C5C-48FA70B3B188}"/>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sp>
            <p:nvSpPr>
              <p:cNvPr id="336" name="TextBox 522">
                <a:extLst>
                  <a:ext uri="{FF2B5EF4-FFF2-40B4-BE49-F238E27FC236}">
                    <a16:creationId xmlns:a16="http://schemas.microsoft.com/office/drawing/2014/main" id="{08C8114F-A330-47D0-A87E-7AAB03D55B96}"/>
                  </a:ext>
                </a:extLst>
              </p:cNvPr>
              <p:cNvSpPr txBox="1">
                <a:spLocks noChangeArrowheads="1"/>
              </p:cNvSpPr>
              <p:nvPr/>
            </p:nvSpPr>
            <p:spPr bwMode="auto">
              <a:xfrm>
                <a:off x="5593027" y="2726239"/>
                <a:ext cx="593277" cy="3382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NAP</a:t>
                </a:r>
              </a:p>
            </p:txBody>
          </p:sp>
        </p:grpSp>
        <p:cxnSp>
          <p:nvCxnSpPr>
            <p:cNvPr id="333" name="Straight Connector 519">
              <a:extLst>
                <a:ext uri="{FF2B5EF4-FFF2-40B4-BE49-F238E27FC236}">
                  <a16:creationId xmlns:a16="http://schemas.microsoft.com/office/drawing/2014/main" id="{D63B2D48-4D14-49B8-9CA8-A33DDC30C4B0}"/>
                </a:ext>
              </a:extLst>
            </p:cNvPr>
            <p:cNvCxnSpPr>
              <a:cxnSpLocks noChangeShapeType="1"/>
              <a:stCxn id="335" idx="6"/>
            </p:cNvCxnSpPr>
            <p:nvPr/>
          </p:nvCxnSpPr>
          <p:spPr bwMode="auto">
            <a:xfrm flipV="1">
              <a:off x="4460993" y="3953654"/>
              <a:ext cx="769838" cy="15801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34" name="Straight Connector 520">
              <a:extLst>
                <a:ext uri="{FF2B5EF4-FFF2-40B4-BE49-F238E27FC236}">
                  <a16:creationId xmlns:a16="http://schemas.microsoft.com/office/drawing/2014/main" id="{ABB949F9-664B-4EFC-87FC-102329EE0C97}"/>
                </a:ext>
              </a:extLst>
            </p:cNvPr>
            <p:cNvCxnSpPr>
              <a:cxnSpLocks noChangeShapeType="1"/>
            </p:cNvCxnSpPr>
            <p:nvPr/>
          </p:nvCxnSpPr>
          <p:spPr bwMode="auto">
            <a:xfrm>
              <a:off x="3692946" y="3789212"/>
              <a:ext cx="342738" cy="204847"/>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337" name="Group 39939">
            <a:extLst>
              <a:ext uri="{FF2B5EF4-FFF2-40B4-BE49-F238E27FC236}">
                <a16:creationId xmlns:a16="http://schemas.microsoft.com/office/drawing/2014/main" id="{2AD3B4A9-23D6-484B-955F-9360A95C827A}"/>
              </a:ext>
            </a:extLst>
          </p:cNvPr>
          <p:cNvGrpSpPr>
            <a:grpSpLocks/>
          </p:cNvGrpSpPr>
          <p:nvPr/>
        </p:nvGrpSpPr>
        <p:grpSpPr bwMode="auto">
          <a:xfrm>
            <a:off x="3819813" y="3768721"/>
            <a:ext cx="2639648" cy="1217601"/>
            <a:chOff x="2407287" y="3660016"/>
            <a:chExt cx="2638464" cy="1218255"/>
          </a:xfrm>
        </p:grpSpPr>
        <p:cxnSp>
          <p:nvCxnSpPr>
            <p:cNvPr id="338" name="Straight Connector 7">
              <a:extLst>
                <a:ext uri="{FF2B5EF4-FFF2-40B4-BE49-F238E27FC236}">
                  <a16:creationId xmlns:a16="http://schemas.microsoft.com/office/drawing/2014/main" id="{EC227CEB-AF4F-4243-8491-C034483E783C}"/>
                </a:ext>
              </a:extLst>
            </p:cNvPr>
            <p:cNvCxnSpPr>
              <a:cxnSpLocks noChangeShapeType="1"/>
            </p:cNvCxnSpPr>
            <p:nvPr/>
          </p:nvCxnSpPr>
          <p:spPr bwMode="auto">
            <a:xfrm>
              <a:off x="4614072" y="3660016"/>
              <a:ext cx="431679" cy="22249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39" name="Straight Connector 415">
              <a:extLst>
                <a:ext uri="{FF2B5EF4-FFF2-40B4-BE49-F238E27FC236}">
                  <a16:creationId xmlns:a16="http://schemas.microsoft.com/office/drawing/2014/main" id="{627BDAFA-B1C6-46A4-8A10-F1E5B38AAE9D}"/>
                </a:ext>
              </a:extLst>
            </p:cNvPr>
            <p:cNvCxnSpPr>
              <a:cxnSpLocks noChangeShapeType="1"/>
            </p:cNvCxnSpPr>
            <p:nvPr/>
          </p:nvCxnSpPr>
          <p:spPr bwMode="auto">
            <a:xfrm flipH="1">
              <a:off x="2407287" y="3753131"/>
              <a:ext cx="282429" cy="51137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40" name="Straight Connector 523">
              <a:extLst>
                <a:ext uri="{FF2B5EF4-FFF2-40B4-BE49-F238E27FC236}">
                  <a16:creationId xmlns:a16="http://schemas.microsoft.com/office/drawing/2014/main" id="{CAD9BA29-87D6-49EE-8248-5EA145C5F77E}"/>
                </a:ext>
              </a:extLst>
            </p:cNvPr>
            <p:cNvCxnSpPr>
              <a:cxnSpLocks noChangeShapeType="1"/>
            </p:cNvCxnSpPr>
            <p:nvPr/>
          </p:nvCxnSpPr>
          <p:spPr bwMode="auto">
            <a:xfrm flipV="1">
              <a:off x="4099663" y="4573815"/>
              <a:ext cx="843636" cy="30445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341" name="Group 39945">
            <a:extLst>
              <a:ext uri="{FF2B5EF4-FFF2-40B4-BE49-F238E27FC236}">
                <a16:creationId xmlns:a16="http://schemas.microsoft.com/office/drawing/2014/main" id="{B6FB8F2D-38B5-4CD5-9CA1-74F75EC01737}"/>
              </a:ext>
            </a:extLst>
          </p:cNvPr>
          <p:cNvGrpSpPr>
            <a:grpSpLocks/>
          </p:cNvGrpSpPr>
          <p:nvPr/>
        </p:nvGrpSpPr>
        <p:grpSpPr bwMode="auto">
          <a:xfrm>
            <a:off x="5823169" y="4948551"/>
            <a:ext cx="1673816" cy="828614"/>
            <a:chOff x="4727643" y="4709424"/>
            <a:chExt cx="1673197" cy="827945"/>
          </a:xfrm>
        </p:grpSpPr>
        <p:sp>
          <p:nvSpPr>
            <p:cNvPr id="342" name="TextBox 39940">
              <a:extLst>
                <a:ext uri="{FF2B5EF4-FFF2-40B4-BE49-F238E27FC236}">
                  <a16:creationId xmlns:a16="http://schemas.microsoft.com/office/drawing/2014/main" id="{1D082386-A81D-42EC-89C8-F80C0624F35B}"/>
                </a:ext>
              </a:extLst>
            </p:cNvPr>
            <p:cNvSpPr txBox="1">
              <a:spLocks noChangeArrowheads="1"/>
            </p:cNvSpPr>
            <p:nvPr/>
          </p:nvSpPr>
          <p:spPr bwMode="auto">
            <a:xfrm>
              <a:off x="4944530" y="5027003"/>
              <a:ext cx="1456310" cy="510366"/>
            </a:xfrm>
            <a:prstGeom prst="roundRect">
              <a:avLst/>
            </a:prstGeom>
            <a:solidFill>
              <a:srgbClr val="E10F0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对等链路</a:t>
              </a:r>
              <a:endParaRPr lang="en-US" altLang="zh-CN"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cxnSp>
          <p:nvCxnSpPr>
            <p:cNvPr id="343" name="Straight Connector 39943">
              <a:extLst>
                <a:ext uri="{FF2B5EF4-FFF2-40B4-BE49-F238E27FC236}">
                  <a16:creationId xmlns:a16="http://schemas.microsoft.com/office/drawing/2014/main" id="{735F37CB-63E3-436D-92EF-A15713137348}"/>
                </a:ext>
              </a:extLst>
            </p:cNvPr>
            <p:cNvCxnSpPr>
              <a:cxnSpLocks noChangeShapeType="1"/>
            </p:cNvCxnSpPr>
            <p:nvPr/>
          </p:nvCxnSpPr>
          <p:spPr bwMode="auto">
            <a:xfrm>
              <a:off x="4727643" y="4709424"/>
              <a:ext cx="225358" cy="573776"/>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sp>
        <p:nvSpPr>
          <p:cNvPr id="345" name="TextBox 39946">
            <a:extLst>
              <a:ext uri="{FF2B5EF4-FFF2-40B4-BE49-F238E27FC236}">
                <a16:creationId xmlns:a16="http://schemas.microsoft.com/office/drawing/2014/main" id="{C46ED307-23E1-4C1E-99FA-ED4BAB61F997}"/>
              </a:ext>
            </a:extLst>
          </p:cNvPr>
          <p:cNvSpPr txBox="1">
            <a:spLocks noChangeArrowheads="1"/>
          </p:cNvSpPr>
          <p:nvPr/>
        </p:nvSpPr>
        <p:spPr bwMode="auto">
          <a:xfrm>
            <a:off x="8428283" y="2415035"/>
            <a:ext cx="3188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i="1" dirty="0">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Internet </a:t>
            </a:r>
            <a:r>
              <a:rPr lang="en-US" altLang="zh-CN" sz="2400" i="1" dirty="0" err="1">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eXchange</a:t>
            </a:r>
            <a:r>
              <a:rPr lang="en-US" altLang="zh-CN" sz="2400" i="1" dirty="0">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 Point</a:t>
            </a:r>
          </a:p>
          <a:p>
            <a:r>
              <a:rPr lang="en-US" altLang="zh-CN" sz="2400" i="1" dirty="0">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Network Access Point</a:t>
            </a:r>
          </a:p>
        </p:txBody>
      </p:sp>
    </p:spTree>
    <p:extLst>
      <p:ext uri="{BB962C8B-B14F-4D97-AF65-F5344CB8AC3E}">
        <p14:creationId xmlns:p14="http://schemas.microsoft.com/office/powerpoint/2010/main" val="26930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dissolve">
                                      <p:cBhvr>
                                        <p:cTn id="7" dur="500"/>
                                        <p:tgtEl>
                                          <p:spTgt spid="341"/>
                                        </p:tgtEl>
                                      </p:cBhvr>
                                    </p:animEffect>
                                  </p:childTnLst>
                                </p:cTn>
                              </p:par>
                              <p:par>
                                <p:cTn id="8" presetID="9" presetClass="entr" presetSubtype="0" fill="hold" nodeType="withEffect">
                                  <p:stCondLst>
                                    <p:cond delay="0"/>
                                  </p:stCondLst>
                                  <p:childTnLst>
                                    <p:set>
                                      <p:cBhvr>
                                        <p:cTn id="9" dur="1" fill="hold">
                                          <p:stCondLst>
                                            <p:cond delay="0"/>
                                          </p:stCondLst>
                                        </p:cTn>
                                        <p:tgtEl>
                                          <p:spTgt spid="324"/>
                                        </p:tgtEl>
                                        <p:attrNameLst>
                                          <p:attrName>style.visibility</p:attrName>
                                        </p:attrNameLst>
                                      </p:cBhvr>
                                      <p:to>
                                        <p:strVal val="visible"/>
                                      </p:to>
                                    </p:set>
                                    <p:animEffect transition="in" filter="dissolve">
                                      <p:cBhvr>
                                        <p:cTn id="10" dur="500"/>
                                        <p:tgtEl>
                                          <p:spTgt spid="324"/>
                                        </p:tgtEl>
                                      </p:cBhvr>
                                    </p:animEffect>
                                  </p:childTnLst>
                                </p:cTn>
                              </p:par>
                              <p:par>
                                <p:cTn id="11" presetID="9" presetClass="entr" presetSubtype="0" fill="hold" nodeType="withEffect">
                                  <p:stCondLst>
                                    <p:cond delay="0"/>
                                  </p:stCondLst>
                                  <p:childTnLst>
                                    <p:set>
                                      <p:cBhvr>
                                        <p:cTn id="12" dur="1" fill="hold">
                                          <p:stCondLst>
                                            <p:cond delay="0"/>
                                          </p:stCondLst>
                                        </p:cTn>
                                        <p:tgtEl>
                                          <p:spTgt spid="330"/>
                                        </p:tgtEl>
                                        <p:attrNameLst>
                                          <p:attrName>style.visibility</p:attrName>
                                        </p:attrNameLst>
                                      </p:cBhvr>
                                      <p:to>
                                        <p:strVal val="visible"/>
                                      </p:to>
                                    </p:set>
                                    <p:animEffect transition="in" filter="dissolve">
                                      <p:cBhvr>
                                        <p:cTn id="13" dur="500"/>
                                        <p:tgtEl>
                                          <p:spTgt spid="330"/>
                                        </p:tgtEl>
                                      </p:cBhvr>
                                    </p:animEffect>
                                  </p:childTnLst>
                                </p:cTn>
                              </p:par>
                              <p:par>
                                <p:cTn id="14" presetID="9" presetClass="entr" presetSubtype="0" fill="hold" nodeType="withEffect">
                                  <p:stCondLst>
                                    <p:cond delay="0"/>
                                  </p:stCondLst>
                                  <p:childTnLst>
                                    <p:set>
                                      <p:cBhvr>
                                        <p:cTn id="15" dur="1" fill="hold">
                                          <p:stCondLst>
                                            <p:cond delay="0"/>
                                          </p:stCondLst>
                                        </p:cTn>
                                        <p:tgtEl>
                                          <p:spTgt spid="337"/>
                                        </p:tgtEl>
                                        <p:attrNameLst>
                                          <p:attrName>style.visibility</p:attrName>
                                        </p:attrNameLst>
                                      </p:cBhvr>
                                      <p:to>
                                        <p:strVal val="visible"/>
                                      </p:to>
                                    </p:set>
                                    <p:animEffect transition="in" filter="dissolve">
                                      <p:cBhvr>
                                        <p:cTn id="16"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lang="zh-CN" altLang="en-US" dirty="0"/>
              <a:t>什么是通信？</a:t>
            </a:r>
          </a:p>
        </p:txBody>
      </p:sp>
      <p:grpSp>
        <p:nvGrpSpPr>
          <p:cNvPr id="46" name="组合 45">
            <a:extLst>
              <a:ext uri="{FF2B5EF4-FFF2-40B4-BE49-F238E27FC236}">
                <a16:creationId xmlns:a16="http://schemas.microsoft.com/office/drawing/2014/main" id="{9B2D6D9C-8D77-41A2-AE8B-74AC7F02529C}"/>
              </a:ext>
            </a:extLst>
          </p:cNvPr>
          <p:cNvGrpSpPr/>
          <p:nvPr/>
        </p:nvGrpSpPr>
        <p:grpSpPr>
          <a:xfrm>
            <a:off x="1594781" y="2778445"/>
            <a:ext cx="9002438" cy="2811732"/>
            <a:chOff x="2188076" y="2752319"/>
            <a:chExt cx="7693861" cy="2811732"/>
          </a:xfrm>
        </p:grpSpPr>
        <p:sp>
          <p:nvSpPr>
            <p:cNvPr id="33" name="标题 1">
              <a:extLst>
                <a:ext uri="{FF2B5EF4-FFF2-40B4-BE49-F238E27FC236}">
                  <a16:creationId xmlns:a16="http://schemas.microsoft.com/office/drawing/2014/main" id="{59871CF7-C42B-4230-85BA-D3084D158E53}"/>
                </a:ext>
              </a:extLst>
            </p:cNvPr>
            <p:cNvSpPr txBox="1"/>
            <p:nvPr/>
          </p:nvSpPr>
          <p:spPr>
            <a:xfrm>
              <a:off x="2310063" y="2752319"/>
              <a:ext cx="7571874" cy="2811732"/>
            </a:xfrm>
            <a:prstGeom prst="roundRect">
              <a:avLst>
                <a:gd name="adj" fmla="val 3246"/>
              </a:avLst>
            </a:prstGeom>
            <a:solidFill>
              <a:srgbClr val="FFFFFF"/>
            </a:solidFill>
            <a:ln w="12700" cap="sq">
              <a:solidFill>
                <a:srgbClr val="0563C1"/>
              </a:soli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4" name="标题 1">
              <a:extLst>
                <a:ext uri="{FF2B5EF4-FFF2-40B4-BE49-F238E27FC236}">
                  <a16:creationId xmlns:a16="http://schemas.microsoft.com/office/drawing/2014/main" id="{1E1939C3-9E49-4064-808F-D09FA90B8E0F}"/>
                </a:ext>
              </a:extLst>
            </p:cNvPr>
            <p:cNvSpPr txBox="1"/>
            <p:nvPr/>
          </p:nvSpPr>
          <p:spPr>
            <a:xfrm>
              <a:off x="2416459" y="2824509"/>
              <a:ext cx="7359083" cy="2644292"/>
            </a:xfrm>
            <a:prstGeom prst="roundRect">
              <a:avLst>
                <a:gd name="adj" fmla="val 3246"/>
              </a:avLst>
            </a:prstGeom>
            <a:solidFill>
              <a:srgbClr val="FFFFFF"/>
            </a:solidFill>
            <a:ln w="12700" cap="sq">
              <a:solidFill>
                <a:srgbClr val="0563C1"/>
              </a:soli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5" name="标题 1">
              <a:extLst>
                <a:ext uri="{FF2B5EF4-FFF2-40B4-BE49-F238E27FC236}">
                  <a16:creationId xmlns:a16="http://schemas.microsoft.com/office/drawing/2014/main" id="{E3A9B9FF-1E35-43D2-A03D-9DF33FCD11F4}"/>
                </a:ext>
              </a:extLst>
            </p:cNvPr>
            <p:cNvSpPr txBox="1"/>
            <p:nvPr/>
          </p:nvSpPr>
          <p:spPr>
            <a:xfrm>
              <a:off x="2460792" y="3033055"/>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6" name="标题 1">
              <a:extLst>
                <a:ext uri="{FF2B5EF4-FFF2-40B4-BE49-F238E27FC236}">
                  <a16:creationId xmlns:a16="http://schemas.microsoft.com/office/drawing/2014/main" id="{76CD9E83-9004-4450-86C3-EBB3675AF0F1}"/>
                </a:ext>
              </a:extLst>
            </p:cNvPr>
            <p:cNvSpPr txBox="1"/>
            <p:nvPr/>
          </p:nvSpPr>
          <p:spPr>
            <a:xfrm>
              <a:off x="2460792" y="3418066"/>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7" name="标题 1">
              <a:extLst>
                <a:ext uri="{FF2B5EF4-FFF2-40B4-BE49-F238E27FC236}">
                  <a16:creationId xmlns:a16="http://schemas.microsoft.com/office/drawing/2014/main" id="{A8CB4CE0-D13A-4932-A92E-0D7EDCD3F678}"/>
                </a:ext>
              </a:extLst>
            </p:cNvPr>
            <p:cNvSpPr txBox="1"/>
            <p:nvPr/>
          </p:nvSpPr>
          <p:spPr>
            <a:xfrm>
              <a:off x="2460792" y="4714471"/>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8" name="标题 1">
              <a:extLst>
                <a:ext uri="{FF2B5EF4-FFF2-40B4-BE49-F238E27FC236}">
                  <a16:creationId xmlns:a16="http://schemas.microsoft.com/office/drawing/2014/main" id="{012FD9E2-6C9C-421A-8CF6-3BF92A389114}"/>
                </a:ext>
              </a:extLst>
            </p:cNvPr>
            <p:cNvSpPr txBox="1"/>
            <p:nvPr/>
          </p:nvSpPr>
          <p:spPr>
            <a:xfrm>
              <a:off x="2460792" y="5099482"/>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9" name="标题 1">
              <a:extLst>
                <a:ext uri="{FF2B5EF4-FFF2-40B4-BE49-F238E27FC236}">
                  <a16:creationId xmlns:a16="http://schemas.microsoft.com/office/drawing/2014/main" id="{5107AEBF-97DB-48AC-9557-500AB2A3A5F2}"/>
                </a:ext>
              </a:extLst>
            </p:cNvPr>
            <p:cNvSpPr txBox="1"/>
            <p:nvPr/>
          </p:nvSpPr>
          <p:spPr>
            <a:xfrm>
              <a:off x="2188076" y="3065138"/>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0" name="标题 1">
              <a:extLst>
                <a:ext uri="{FF2B5EF4-FFF2-40B4-BE49-F238E27FC236}">
                  <a16:creationId xmlns:a16="http://schemas.microsoft.com/office/drawing/2014/main" id="{E0486DE9-60A4-42B2-93B1-5C2EAD50B733}"/>
                </a:ext>
              </a:extLst>
            </p:cNvPr>
            <p:cNvSpPr txBox="1"/>
            <p:nvPr/>
          </p:nvSpPr>
          <p:spPr>
            <a:xfrm>
              <a:off x="2188076" y="3450149"/>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1" name="标题 1">
              <a:extLst>
                <a:ext uri="{FF2B5EF4-FFF2-40B4-BE49-F238E27FC236}">
                  <a16:creationId xmlns:a16="http://schemas.microsoft.com/office/drawing/2014/main" id="{FD9D8253-1C7F-4144-AB82-89CC8C7C6A8A}"/>
                </a:ext>
              </a:extLst>
            </p:cNvPr>
            <p:cNvSpPr txBox="1"/>
            <p:nvPr/>
          </p:nvSpPr>
          <p:spPr>
            <a:xfrm>
              <a:off x="2188076" y="4742542"/>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2" name="标题 1">
              <a:extLst>
                <a:ext uri="{FF2B5EF4-FFF2-40B4-BE49-F238E27FC236}">
                  <a16:creationId xmlns:a16="http://schemas.microsoft.com/office/drawing/2014/main" id="{1D6238DD-EA29-49DC-A1C2-92C1F411A5D9}"/>
                </a:ext>
              </a:extLst>
            </p:cNvPr>
            <p:cNvSpPr txBox="1"/>
            <p:nvPr/>
          </p:nvSpPr>
          <p:spPr>
            <a:xfrm>
              <a:off x="2188076" y="5127553"/>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3" name="标题 1">
              <a:extLst>
                <a:ext uri="{FF2B5EF4-FFF2-40B4-BE49-F238E27FC236}">
                  <a16:creationId xmlns:a16="http://schemas.microsoft.com/office/drawing/2014/main" id="{8E590FEC-028C-45B0-9EA2-E862EBC0EF61}"/>
                </a:ext>
              </a:extLst>
            </p:cNvPr>
            <p:cNvSpPr txBox="1"/>
            <p:nvPr/>
          </p:nvSpPr>
          <p:spPr>
            <a:xfrm>
              <a:off x="2816013" y="3670516"/>
              <a:ext cx="6698459" cy="1455385"/>
            </a:xfrm>
            <a:prstGeom prst="rect">
              <a:avLst/>
            </a:prstGeom>
            <a:noFill/>
            <a:ln cap="sq">
              <a:noFill/>
            </a:ln>
          </p:spPr>
          <p:txBody>
            <a:bodyPr vert="horz" wrap="square" lIns="0" tIns="0" rIns="0" bIns="0" rtlCol="0" anchor="t"/>
            <a:lstStyle/>
            <a:p>
              <a:pPr defTabSz="914400">
                <a:lnSpc>
                  <a:spcPct val="150000"/>
                </a:lnSpc>
              </a:pPr>
              <a:r>
                <a:rPr kumimoji="1" lang="en-US" altLang="zh-CN" sz="2400" dirty="0" err="1">
                  <a:ln w="12700">
                    <a:noFill/>
                  </a:ln>
                  <a:solidFill>
                    <a:srgbClr val="262626">
                      <a:alpha val="100000"/>
                    </a:srgbClr>
                  </a:solidFill>
                  <a:latin typeface="Source Han Sans CN Normal"/>
                  <a:ea typeface="Source Han Sans CN Normal"/>
                  <a:cs typeface="Source Han Sans CN Normal"/>
                </a:rPr>
                <a:t>通信是指</a:t>
              </a:r>
              <a:r>
                <a:rPr kumimoji="1" lang="en-US" altLang="zh-CN" sz="2400" b="1" dirty="0" err="1">
                  <a:ln w="12700">
                    <a:noFill/>
                  </a:ln>
                  <a:solidFill>
                    <a:srgbClr val="0563C1"/>
                  </a:solidFill>
                  <a:latin typeface="Source Han Sans CN Normal"/>
                  <a:ea typeface="Source Han Sans CN Normal"/>
                  <a:cs typeface="Source Han Sans CN Normal"/>
                </a:rPr>
                <a:t>信息</a:t>
              </a:r>
              <a:r>
                <a:rPr kumimoji="1" lang="en-US" altLang="zh-CN" sz="2400" dirty="0" err="1">
                  <a:ln w="12700">
                    <a:noFill/>
                  </a:ln>
                  <a:solidFill>
                    <a:srgbClr val="262626">
                      <a:alpha val="100000"/>
                    </a:srgbClr>
                  </a:solidFill>
                  <a:latin typeface="Source Han Sans CN Normal"/>
                  <a:ea typeface="Source Han Sans CN Normal"/>
                  <a:cs typeface="Source Han Sans CN Normal"/>
                </a:rPr>
                <a:t>从</a:t>
              </a:r>
              <a:r>
                <a:rPr kumimoji="1" lang="en-US" altLang="zh-CN" sz="2400" b="1" dirty="0" err="1">
                  <a:ln w="12700">
                    <a:noFill/>
                  </a:ln>
                  <a:solidFill>
                    <a:srgbClr val="FF0000"/>
                  </a:solidFill>
                  <a:latin typeface="Source Han Sans CN Normal"/>
                  <a:ea typeface="Source Han Sans CN Normal"/>
                  <a:cs typeface="Source Han Sans CN Normal"/>
                </a:rPr>
                <a:t>信源</a:t>
              </a:r>
              <a:r>
                <a:rPr kumimoji="1" lang="en-US" altLang="zh-CN" sz="2400" dirty="0" err="1">
                  <a:ln w="12700">
                    <a:noFill/>
                  </a:ln>
                  <a:solidFill>
                    <a:srgbClr val="262626">
                      <a:alpha val="100000"/>
                    </a:srgbClr>
                  </a:solidFill>
                  <a:latin typeface="Source Han Sans CN Normal"/>
                  <a:ea typeface="Source Han Sans CN Normal"/>
                  <a:cs typeface="Source Han Sans CN Normal"/>
                </a:rPr>
                <a:t>通过</a:t>
              </a:r>
              <a:r>
                <a:rPr kumimoji="1" lang="en-US" altLang="zh-CN" sz="2400" b="1" dirty="0" err="1">
                  <a:ln w="12700">
                    <a:noFill/>
                  </a:ln>
                  <a:solidFill>
                    <a:srgbClr val="FF0000"/>
                  </a:solidFill>
                  <a:latin typeface="Source Han Sans CN Normal"/>
                  <a:ea typeface="Source Han Sans CN Normal"/>
                  <a:cs typeface="Source Han Sans CN Normal"/>
                </a:rPr>
                <a:t>信道</a:t>
              </a:r>
              <a:r>
                <a:rPr kumimoji="1" lang="en-US" altLang="zh-CN" sz="2400" dirty="0" err="1">
                  <a:ln w="12700">
                    <a:noFill/>
                  </a:ln>
                  <a:solidFill>
                    <a:srgbClr val="262626">
                      <a:alpha val="100000"/>
                    </a:srgbClr>
                  </a:solidFill>
                  <a:latin typeface="Source Han Sans CN Normal"/>
                  <a:ea typeface="Source Han Sans CN Normal"/>
                  <a:cs typeface="Source Han Sans CN Normal"/>
                </a:rPr>
                <a:t>传送到</a:t>
              </a:r>
              <a:r>
                <a:rPr kumimoji="1" lang="en-US" altLang="zh-CN" sz="2400" b="1" dirty="0" err="1">
                  <a:ln w="12700">
                    <a:noFill/>
                  </a:ln>
                  <a:solidFill>
                    <a:srgbClr val="FF0000"/>
                  </a:solidFill>
                  <a:latin typeface="Source Han Sans CN Normal"/>
                  <a:ea typeface="Source Han Sans CN Normal"/>
                  <a:cs typeface="Source Han Sans CN Normal"/>
                </a:rPr>
                <a:t>信宿</a:t>
              </a:r>
              <a:r>
                <a:rPr kumimoji="1" lang="en-US" altLang="zh-CN" sz="2400" dirty="0" err="1">
                  <a:ln w="12700">
                    <a:noFill/>
                  </a:ln>
                  <a:solidFill>
                    <a:srgbClr val="262626">
                      <a:alpha val="100000"/>
                    </a:srgbClr>
                  </a:solidFill>
                  <a:latin typeface="Source Han Sans CN Normal"/>
                  <a:ea typeface="Source Han Sans CN Normal"/>
                  <a:cs typeface="Source Han Sans CN Normal"/>
                </a:rPr>
                <a:t>的过程。其中，信源是指信息的发送者，信道是指信息传递的路径，信宿是指信息的接收者</a:t>
              </a:r>
              <a:r>
                <a:rPr kumimoji="1" lang="zh-CN" altLang="en-US" sz="2400" dirty="0">
                  <a:ln w="12700">
                    <a:noFill/>
                  </a:ln>
                  <a:solidFill>
                    <a:srgbClr val="262626">
                      <a:alpha val="100000"/>
                    </a:srgbClr>
                  </a:solidFill>
                  <a:latin typeface="Source Han Sans CN Normal"/>
                  <a:ea typeface="Source Han Sans CN Normal"/>
                  <a:cs typeface="Source Han Sans CN Normal"/>
                </a:rPr>
                <a:t>，消息按照规定的</a:t>
              </a:r>
              <a:r>
                <a:rPr kumimoji="1" lang="zh-CN" altLang="en-US" sz="2400" b="1" dirty="0">
                  <a:ln w="12700">
                    <a:noFill/>
                  </a:ln>
                  <a:solidFill>
                    <a:srgbClr val="0563C1"/>
                  </a:solidFill>
                  <a:latin typeface="Source Han Sans CN Normal"/>
                  <a:ea typeface="Source Han Sans CN Normal"/>
                  <a:cs typeface="Source Han Sans CN Normal"/>
                </a:rPr>
                <a:t>协议</a:t>
              </a:r>
              <a:r>
                <a:rPr kumimoji="1" lang="zh-CN" altLang="en-US" sz="2400" dirty="0">
                  <a:ln w="12700">
                    <a:noFill/>
                  </a:ln>
                  <a:solidFill>
                    <a:srgbClr val="262626">
                      <a:alpha val="100000"/>
                    </a:srgbClr>
                  </a:solidFill>
                  <a:latin typeface="Source Han Sans CN Normal"/>
                  <a:ea typeface="Source Han Sans CN Normal"/>
                  <a:cs typeface="Source Han Sans CN Normal"/>
                </a:rPr>
                <a:t>格式进行封装</a:t>
              </a:r>
              <a:r>
                <a:rPr kumimoji="1" lang="en-US" altLang="zh-CN" sz="2400" dirty="0">
                  <a:ln w="12700">
                    <a:noFill/>
                  </a:ln>
                  <a:solidFill>
                    <a:srgbClr val="262626">
                      <a:alpha val="100000"/>
                    </a:srgbClr>
                  </a:solidFill>
                  <a:latin typeface="Source Han Sans CN Normal"/>
                  <a:ea typeface="Source Han Sans CN Normal"/>
                  <a:cs typeface="Source Han Sans CN Normal"/>
                </a:rPr>
                <a:t>。</a:t>
              </a:r>
              <a:endParaRPr kumimoji="1" lang="zh-CN" altLang="en-US" sz="3200" dirty="0">
                <a:solidFill>
                  <a:srgbClr val="000000"/>
                </a:solidFill>
                <a:latin typeface="等线" panose="020F0502020204030204"/>
                <a:ea typeface="等线" panose="02010600030101010101" pitchFamily="2" charset="-122"/>
              </a:endParaRPr>
            </a:p>
          </p:txBody>
        </p:sp>
        <p:sp>
          <p:nvSpPr>
            <p:cNvPr id="44" name="标题 1">
              <a:extLst>
                <a:ext uri="{FF2B5EF4-FFF2-40B4-BE49-F238E27FC236}">
                  <a16:creationId xmlns:a16="http://schemas.microsoft.com/office/drawing/2014/main" id="{698A93F0-2F85-459B-AA7A-3DBA0E9F993F}"/>
                </a:ext>
              </a:extLst>
            </p:cNvPr>
            <p:cNvSpPr txBox="1"/>
            <p:nvPr/>
          </p:nvSpPr>
          <p:spPr>
            <a:xfrm>
              <a:off x="2816014" y="3065138"/>
              <a:ext cx="1210010" cy="471694"/>
            </a:xfrm>
            <a:prstGeom prst="roundRect">
              <a:avLst>
                <a:gd name="adj" fmla="val 50000"/>
              </a:avLst>
            </a:prstGeom>
            <a:solidFill>
              <a:srgbClr val="0563C1"/>
            </a:solidFill>
            <a:ln w="12700" cap="sq">
              <a:solidFill>
                <a:srgbClr val="0563C1"/>
              </a:soli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5" name="标题 1">
              <a:extLst>
                <a:ext uri="{FF2B5EF4-FFF2-40B4-BE49-F238E27FC236}">
                  <a16:creationId xmlns:a16="http://schemas.microsoft.com/office/drawing/2014/main" id="{07C1962F-A767-48FB-BF99-419B436BB3C5}"/>
                </a:ext>
              </a:extLst>
            </p:cNvPr>
            <p:cNvSpPr txBox="1"/>
            <p:nvPr/>
          </p:nvSpPr>
          <p:spPr>
            <a:xfrm>
              <a:off x="2992511" y="3083960"/>
              <a:ext cx="857016" cy="401966"/>
            </a:xfrm>
            <a:prstGeom prst="rect">
              <a:avLst/>
            </a:prstGeom>
            <a:noFill/>
            <a:ln cap="sq">
              <a:noFill/>
            </a:ln>
          </p:spPr>
          <p:txBody>
            <a:bodyPr vert="horz" wrap="square" lIns="0" tIns="0" rIns="0" bIns="0" rtlCol="0" anchor="ctr"/>
            <a:lstStyle/>
            <a:p>
              <a:pPr algn="ctr" defTabSz="914400">
                <a:lnSpc>
                  <a:spcPct val="130000"/>
                </a:lnSpc>
              </a:pPr>
              <a:r>
                <a:rPr kumimoji="1" lang="zh-CN" altLang="en-US" sz="3200" dirty="0">
                  <a:ln w="12700">
                    <a:noFill/>
                  </a:ln>
                  <a:solidFill>
                    <a:srgbClr val="FFFFFF">
                      <a:alpha val="100000"/>
                    </a:srgbClr>
                  </a:solidFill>
                  <a:latin typeface="OPPOSans B"/>
                  <a:ea typeface="OPPOSans B"/>
                  <a:cs typeface="OPPOSans B"/>
                </a:rPr>
                <a:t>通信</a:t>
              </a:r>
              <a:endParaRPr kumimoji="1" lang="zh-CN" altLang="en-US" sz="2000" dirty="0">
                <a:solidFill>
                  <a:srgbClr val="000000"/>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654553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8F6EF-E6B8-4458-9C57-E18FCFB852C3}"/>
              </a:ext>
            </a:extLst>
          </p:cNvPr>
          <p:cNvSpPr>
            <a:spLocks noGrp="1"/>
          </p:cNvSpPr>
          <p:nvPr>
            <p:ph type="title"/>
          </p:nvPr>
        </p:nvSpPr>
        <p:spPr/>
        <p:txBody>
          <a:bodyPr/>
          <a:lstStyle/>
          <a:p>
            <a:r>
              <a:rPr lang="zh-CN" altLang="en-US" dirty="0"/>
              <a:t>区域网络是主干网络的有效补充</a:t>
            </a:r>
          </a:p>
        </p:txBody>
      </p:sp>
      <p:grpSp>
        <p:nvGrpSpPr>
          <p:cNvPr id="4" name="Group 5">
            <a:extLst>
              <a:ext uri="{FF2B5EF4-FFF2-40B4-BE49-F238E27FC236}">
                <a16:creationId xmlns:a16="http://schemas.microsoft.com/office/drawing/2014/main" id="{73CD1C13-4960-454D-8010-40639E42013C}"/>
              </a:ext>
            </a:extLst>
          </p:cNvPr>
          <p:cNvGrpSpPr>
            <a:grpSpLocks/>
          </p:cNvGrpSpPr>
          <p:nvPr/>
        </p:nvGrpSpPr>
        <p:grpSpPr bwMode="auto">
          <a:xfrm>
            <a:off x="2101365" y="2239625"/>
            <a:ext cx="7539101" cy="4032563"/>
            <a:chOff x="228342" y="1979094"/>
            <a:chExt cx="8380030" cy="4483314"/>
          </a:xfrm>
        </p:grpSpPr>
        <p:grpSp>
          <p:nvGrpSpPr>
            <p:cNvPr id="5" name="Group 2">
              <a:extLst>
                <a:ext uri="{FF2B5EF4-FFF2-40B4-BE49-F238E27FC236}">
                  <a16:creationId xmlns:a16="http://schemas.microsoft.com/office/drawing/2014/main" id="{4425EC1E-D9EC-4A68-B0D4-3D5C040A1354}"/>
                </a:ext>
              </a:extLst>
            </p:cNvPr>
            <p:cNvGrpSpPr>
              <a:grpSpLocks/>
            </p:cNvGrpSpPr>
            <p:nvPr/>
          </p:nvGrpSpPr>
          <p:grpSpPr bwMode="auto">
            <a:xfrm>
              <a:off x="1529396" y="2290412"/>
              <a:ext cx="663820" cy="425496"/>
              <a:chOff x="3053396" y="4297012"/>
              <a:chExt cx="663820" cy="425496"/>
            </a:xfrm>
          </p:grpSpPr>
          <p:sp>
            <p:nvSpPr>
              <p:cNvPr id="57" name="Freeform 84">
                <a:extLst>
                  <a:ext uri="{FF2B5EF4-FFF2-40B4-BE49-F238E27FC236}">
                    <a16:creationId xmlns:a16="http://schemas.microsoft.com/office/drawing/2014/main" id="{79F5FB7D-D3F4-416E-BCF5-DB3D3904026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8" name="TextBox 1">
                <a:extLst>
                  <a:ext uri="{FF2B5EF4-FFF2-40B4-BE49-F238E27FC236}">
                    <a16:creationId xmlns:a16="http://schemas.microsoft.com/office/drawing/2014/main" id="{3C351909-327B-4C7C-AF41-5A651EEDE7E2}"/>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6" name="Group 131">
              <a:extLst>
                <a:ext uri="{FF2B5EF4-FFF2-40B4-BE49-F238E27FC236}">
                  <a16:creationId xmlns:a16="http://schemas.microsoft.com/office/drawing/2014/main" id="{D33B85E9-B190-4143-A2A1-31B7E5F24D21}"/>
                </a:ext>
              </a:extLst>
            </p:cNvPr>
            <p:cNvGrpSpPr>
              <a:grpSpLocks/>
            </p:cNvGrpSpPr>
            <p:nvPr/>
          </p:nvGrpSpPr>
          <p:grpSpPr bwMode="auto">
            <a:xfrm>
              <a:off x="373696" y="3090162"/>
              <a:ext cx="665541" cy="425846"/>
              <a:chOff x="3053396" y="4296662"/>
              <a:chExt cx="665541" cy="425846"/>
            </a:xfrm>
          </p:grpSpPr>
          <p:sp>
            <p:nvSpPr>
              <p:cNvPr id="55" name="Freeform 84">
                <a:extLst>
                  <a:ext uri="{FF2B5EF4-FFF2-40B4-BE49-F238E27FC236}">
                    <a16:creationId xmlns:a16="http://schemas.microsoft.com/office/drawing/2014/main" id="{A8E83FCE-450F-40B6-8477-31B6518295E9}"/>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6" name="TextBox 133">
                <a:extLst>
                  <a:ext uri="{FF2B5EF4-FFF2-40B4-BE49-F238E27FC236}">
                    <a16:creationId xmlns:a16="http://schemas.microsoft.com/office/drawing/2014/main" id="{F63BC834-C600-4E7F-923B-F28055CBC5EA}"/>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7" name="Group 135">
              <a:extLst>
                <a:ext uri="{FF2B5EF4-FFF2-40B4-BE49-F238E27FC236}">
                  <a16:creationId xmlns:a16="http://schemas.microsoft.com/office/drawing/2014/main" id="{701FE52B-CCAF-45D0-9A72-9D5E6E9BE9AD}"/>
                </a:ext>
              </a:extLst>
            </p:cNvPr>
            <p:cNvGrpSpPr>
              <a:grpSpLocks/>
            </p:cNvGrpSpPr>
            <p:nvPr/>
          </p:nvGrpSpPr>
          <p:grpSpPr bwMode="auto">
            <a:xfrm>
              <a:off x="6037896" y="2546071"/>
              <a:ext cx="658352" cy="423837"/>
              <a:chOff x="3053396" y="4298671"/>
              <a:chExt cx="658352" cy="423837"/>
            </a:xfrm>
          </p:grpSpPr>
          <p:sp>
            <p:nvSpPr>
              <p:cNvPr id="53" name="Freeform 84">
                <a:extLst>
                  <a:ext uri="{FF2B5EF4-FFF2-40B4-BE49-F238E27FC236}">
                    <a16:creationId xmlns:a16="http://schemas.microsoft.com/office/drawing/2014/main" id="{7C64547C-62A6-4520-92E9-080DA45EDDE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4" name="TextBox 137">
                <a:extLst>
                  <a:ext uri="{FF2B5EF4-FFF2-40B4-BE49-F238E27FC236}">
                    <a16:creationId xmlns:a16="http://schemas.microsoft.com/office/drawing/2014/main" id="{08BEA039-08D9-4D7D-A66A-AF3D1A76F098}"/>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8" name="Group 138">
              <a:extLst>
                <a:ext uri="{FF2B5EF4-FFF2-40B4-BE49-F238E27FC236}">
                  <a16:creationId xmlns:a16="http://schemas.microsoft.com/office/drawing/2014/main" id="{438AE26A-6920-480B-B4E4-5186BA4FC287}"/>
                </a:ext>
              </a:extLst>
            </p:cNvPr>
            <p:cNvGrpSpPr>
              <a:grpSpLocks/>
            </p:cNvGrpSpPr>
            <p:nvPr/>
          </p:nvGrpSpPr>
          <p:grpSpPr bwMode="auto">
            <a:xfrm>
              <a:off x="945196" y="5397743"/>
              <a:ext cx="669632" cy="429665"/>
              <a:chOff x="3053396" y="4292843"/>
              <a:chExt cx="669632" cy="429665"/>
            </a:xfrm>
          </p:grpSpPr>
          <p:sp>
            <p:nvSpPr>
              <p:cNvPr id="51" name="Freeform 84">
                <a:extLst>
                  <a:ext uri="{FF2B5EF4-FFF2-40B4-BE49-F238E27FC236}">
                    <a16:creationId xmlns:a16="http://schemas.microsoft.com/office/drawing/2014/main" id="{E966EB18-DCB6-49E9-B749-F88B4E59F40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2" name="TextBox 140">
                <a:extLst>
                  <a:ext uri="{FF2B5EF4-FFF2-40B4-BE49-F238E27FC236}">
                    <a16:creationId xmlns:a16="http://schemas.microsoft.com/office/drawing/2014/main" id="{F71FAA02-23B4-4A3A-AF12-6A598284BFFE}"/>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9" name="Group 141">
              <a:extLst>
                <a:ext uri="{FF2B5EF4-FFF2-40B4-BE49-F238E27FC236}">
                  <a16:creationId xmlns:a16="http://schemas.microsoft.com/office/drawing/2014/main" id="{626C9E07-7E86-464A-83C2-84FECF40956E}"/>
                </a:ext>
              </a:extLst>
            </p:cNvPr>
            <p:cNvGrpSpPr>
              <a:grpSpLocks/>
            </p:cNvGrpSpPr>
            <p:nvPr/>
          </p:nvGrpSpPr>
          <p:grpSpPr bwMode="auto">
            <a:xfrm>
              <a:off x="526096" y="4779827"/>
              <a:ext cx="669210" cy="425281"/>
              <a:chOff x="3053396" y="4297227"/>
              <a:chExt cx="669210" cy="425281"/>
            </a:xfrm>
          </p:grpSpPr>
          <p:sp>
            <p:nvSpPr>
              <p:cNvPr id="49" name="Freeform 84">
                <a:extLst>
                  <a:ext uri="{FF2B5EF4-FFF2-40B4-BE49-F238E27FC236}">
                    <a16:creationId xmlns:a16="http://schemas.microsoft.com/office/drawing/2014/main" id="{C30B14BF-CEE8-4599-A527-C7D2D45B04A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50" name="TextBox 143">
                <a:extLst>
                  <a:ext uri="{FF2B5EF4-FFF2-40B4-BE49-F238E27FC236}">
                    <a16:creationId xmlns:a16="http://schemas.microsoft.com/office/drawing/2014/main" id="{E6DBDB48-D282-4F4B-B183-551087812463}"/>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0" name="Group 144">
              <a:extLst>
                <a:ext uri="{FF2B5EF4-FFF2-40B4-BE49-F238E27FC236}">
                  <a16:creationId xmlns:a16="http://schemas.microsoft.com/office/drawing/2014/main" id="{5098DFA1-4BC0-456C-AD52-F5AAB853B9FA}"/>
                </a:ext>
              </a:extLst>
            </p:cNvPr>
            <p:cNvGrpSpPr>
              <a:grpSpLocks/>
            </p:cNvGrpSpPr>
            <p:nvPr/>
          </p:nvGrpSpPr>
          <p:grpSpPr bwMode="auto">
            <a:xfrm>
              <a:off x="297496" y="4115906"/>
              <a:ext cx="665700" cy="428802"/>
              <a:chOff x="3053396" y="4293706"/>
              <a:chExt cx="665700" cy="428802"/>
            </a:xfrm>
          </p:grpSpPr>
          <p:sp>
            <p:nvSpPr>
              <p:cNvPr id="47" name="Freeform 84">
                <a:extLst>
                  <a:ext uri="{FF2B5EF4-FFF2-40B4-BE49-F238E27FC236}">
                    <a16:creationId xmlns:a16="http://schemas.microsoft.com/office/drawing/2014/main" id="{D4ECC2A7-F718-4936-9AB8-B72F9138149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8" name="TextBox 146">
                <a:extLst>
                  <a:ext uri="{FF2B5EF4-FFF2-40B4-BE49-F238E27FC236}">
                    <a16:creationId xmlns:a16="http://schemas.microsoft.com/office/drawing/2014/main" id="{8774081F-E991-49B6-AAAD-46172F06DC2A}"/>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1" name="Group 147">
              <a:extLst>
                <a:ext uri="{FF2B5EF4-FFF2-40B4-BE49-F238E27FC236}">
                  <a16:creationId xmlns:a16="http://schemas.microsoft.com/office/drawing/2014/main" id="{E47AF88C-39C2-445D-8499-A946025E2199}"/>
                </a:ext>
              </a:extLst>
            </p:cNvPr>
            <p:cNvGrpSpPr>
              <a:grpSpLocks/>
            </p:cNvGrpSpPr>
            <p:nvPr/>
          </p:nvGrpSpPr>
          <p:grpSpPr bwMode="auto">
            <a:xfrm>
              <a:off x="6787196" y="2974253"/>
              <a:ext cx="665179" cy="427455"/>
              <a:chOff x="3053396" y="4295053"/>
              <a:chExt cx="665179" cy="427455"/>
            </a:xfrm>
          </p:grpSpPr>
          <p:sp>
            <p:nvSpPr>
              <p:cNvPr id="45" name="Freeform 84">
                <a:extLst>
                  <a:ext uri="{FF2B5EF4-FFF2-40B4-BE49-F238E27FC236}">
                    <a16:creationId xmlns:a16="http://schemas.microsoft.com/office/drawing/2014/main" id="{2392E572-A5A9-45D2-A629-CA22D205BFA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 name="TextBox 149">
                <a:extLst>
                  <a:ext uri="{FF2B5EF4-FFF2-40B4-BE49-F238E27FC236}">
                    <a16:creationId xmlns:a16="http://schemas.microsoft.com/office/drawing/2014/main" id="{7C90AEC4-FF9D-4F5F-A992-8A6012336A70}"/>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2" name="Group 150">
              <a:extLst>
                <a:ext uri="{FF2B5EF4-FFF2-40B4-BE49-F238E27FC236}">
                  <a16:creationId xmlns:a16="http://schemas.microsoft.com/office/drawing/2014/main" id="{D52BE7F6-801D-4543-B85C-09FFADC75AAB}"/>
                </a:ext>
              </a:extLst>
            </p:cNvPr>
            <p:cNvGrpSpPr>
              <a:grpSpLocks/>
            </p:cNvGrpSpPr>
            <p:nvPr/>
          </p:nvGrpSpPr>
          <p:grpSpPr bwMode="auto">
            <a:xfrm>
              <a:off x="3129596" y="2048296"/>
              <a:ext cx="667074" cy="426312"/>
              <a:chOff x="3053396" y="4296196"/>
              <a:chExt cx="667074" cy="426312"/>
            </a:xfrm>
          </p:grpSpPr>
          <p:sp>
            <p:nvSpPr>
              <p:cNvPr id="43" name="Freeform 84">
                <a:extLst>
                  <a:ext uri="{FF2B5EF4-FFF2-40B4-BE49-F238E27FC236}">
                    <a16:creationId xmlns:a16="http://schemas.microsoft.com/office/drawing/2014/main" id="{38CB8E09-06A3-40AD-835C-F55386F4339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4" name="TextBox 152">
                <a:extLst>
                  <a:ext uri="{FF2B5EF4-FFF2-40B4-BE49-F238E27FC236}">
                    <a16:creationId xmlns:a16="http://schemas.microsoft.com/office/drawing/2014/main" id="{F291E906-3B97-4FB7-87B8-8AF382915F2A}"/>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3" name="Group 153">
              <a:extLst>
                <a:ext uri="{FF2B5EF4-FFF2-40B4-BE49-F238E27FC236}">
                  <a16:creationId xmlns:a16="http://schemas.microsoft.com/office/drawing/2014/main" id="{3CEEC943-18F3-42A7-A1F7-434419D96215}"/>
                </a:ext>
              </a:extLst>
            </p:cNvPr>
            <p:cNvGrpSpPr>
              <a:grpSpLocks/>
            </p:cNvGrpSpPr>
            <p:nvPr/>
          </p:nvGrpSpPr>
          <p:grpSpPr bwMode="auto">
            <a:xfrm>
              <a:off x="754696" y="2694445"/>
              <a:ext cx="667594" cy="427863"/>
              <a:chOff x="3053396" y="4294645"/>
              <a:chExt cx="667594" cy="427863"/>
            </a:xfrm>
          </p:grpSpPr>
          <p:sp>
            <p:nvSpPr>
              <p:cNvPr id="41" name="Freeform 84">
                <a:extLst>
                  <a:ext uri="{FF2B5EF4-FFF2-40B4-BE49-F238E27FC236}">
                    <a16:creationId xmlns:a16="http://schemas.microsoft.com/office/drawing/2014/main" id="{CA4C6C81-4B1E-4EA8-84EC-F4819961D67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42" name="TextBox 155">
                <a:extLst>
                  <a:ext uri="{FF2B5EF4-FFF2-40B4-BE49-F238E27FC236}">
                    <a16:creationId xmlns:a16="http://schemas.microsoft.com/office/drawing/2014/main" id="{5246ABA0-14C7-4D2A-9521-08B995798D3F}"/>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4" name="Group 156">
              <a:extLst>
                <a:ext uri="{FF2B5EF4-FFF2-40B4-BE49-F238E27FC236}">
                  <a16:creationId xmlns:a16="http://schemas.microsoft.com/office/drawing/2014/main" id="{DB30837A-3C33-495F-AC3B-5AB17A7BC740}"/>
                </a:ext>
              </a:extLst>
            </p:cNvPr>
            <p:cNvGrpSpPr>
              <a:grpSpLocks/>
            </p:cNvGrpSpPr>
            <p:nvPr/>
          </p:nvGrpSpPr>
          <p:grpSpPr bwMode="auto">
            <a:xfrm>
              <a:off x="4043996" y="2016808"/>
              <a:ext cx="656226" cy="432400"/>
              <a:chOff x="3053396" y="4290108"/>
              <a:chExt cx="656226" cy="432400"/>
            </a:xfrm>
          </p:grpSpPr>
          <p:sp>
            <p:nvSpPr>
              <p:cNvPr id="39" name="Freeform 84">
                <a:extLst>
                  <a:ext uri="{FF2B5EF4-FFF2-40B4-BE49-F238E27FC236}">
                    <a16:creationId xmlns:a16="http://schemas.microsoft.com/office/drawing/2014/main" id="{D9A1E8C6-1607-4BCE-919B-55FCA086CEA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0" name="TextBox 158">
                <a:extLst>
                  <a:ext uri="{FF2B5EF4-FFF2-40B4-BE49-F238E27FC236}">
                    <a16:creationId xmlns:a16="http://schemas.microsoft.com/office/drawing/2014/main" id="{9F5F725F-A97D-4574-8A82-B72BB1A84B72}"/>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5" name="Group 160">
              <a:extLst>
                <a:ext uri="{FF2B5EF4-FFF2-40B4-BE49-F238E27FC236}">
                  <a16:creationId xmlns:a16="http://schemas.microsoft.com/office/drawing/2014/main" id="{1E83E170-15DA-47E9-90BD-BFF99453150F}"/>
                </a:ext>
              </a:extLst>
            </p:cNvPr>
            <p:cNvGrpSpPr>
              <a:grpSpLocks/>
            </p:cNvGrpSpPr>
            <p:nvPr/>
          </p:nvGrpSpPr>
          <p:grpSpPr bwMode="auto">
            <a:xfrm>
              <a:off x="7104696" y="5654821"/>
              <a:ext cx="668190" cy="426587"/>
              <a:chOff x="3053396" y="4295921"/>
              <a:chExt cx="668190" cy="426587"/>
            </a:xfrm>
          </p:grpSpPr>
          <p:sp>
            <p:nvSpPr>
              <p:cNvPr id="37" name="Freeform 84">
                <a:extLst>
                  <a:ext uri="{FF2B5EF4-FFF2-40B4-BE49-F238E27FC236}">
                    <a16:creationId xmlns:a16="http://schemas.microsoft.com/office/drawing/2014/main" id="{D1F4A7F2-012C-478E-AAD2-E9F7223C486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8" name="TextBox 162">
                <a:extLst>
                  <a:ext uri="{FF2B5EF4-FFF2-40B4-BE49-F238E27FC236}">
                    <a16:creationId xmlns:a16="http://schemas.microsoft.com/office/drawing/2014/main" id="{80C1C537-FFA3-4FF8-9B26-92E74910A393}"/>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6" name="Group 163">
              <a:extLst>
                <a:ext uri="{FF2B5EF4-FFF2-40B4-BE49-F238E27FC236}">
                  <a16:creationId xmlns:a16="http://schemas.microsoft.com/office/drawing/2014/main" id="{0D33F713-4B4D-419A-B107-BFC475F6E54A}"/>
                </a:ext>
              </a:extLst>
            </p:cNvPr>
            <p:cNvGrpSpPr>
              <a:grpSpLocks/>
            </p:cNvGrpSpPr>
            <p:nvPr/>
          </p:nvGrpSpPr>
          <p:grpSpPr bwMode="auto">
            <a:xfrm>
              <a:off x="7942896" y="5007519"/>
              <a:ext cx="665476" cy="426189"/>
              <a:chOff x="3053396" y="4296319"/>
              <a:chExt cx="665476" cy="426189"/>
            </a:xfrm>
          </p:grpSpPr>
          <p:sp>
            <p:nvSpPr>
              <p:cNvPr id="35" name="Freeform 84">
                <a:extLst>
                  <a:ext uri="{FF2B5EF4-FFF2-40B4-BE49-F238E27FC236}">
                    <a16:creationId xmlns:a16="http://schemas.microsoft.com/office/drawing/2014/main" id="{FCA45010-67A5-4F70-8578-520960FB7FE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6" name="TextBox 165">
                <a:extLst>
                  <a:ext uri="{FF2B5EF4-FFF2-40B4-BE49-F238E27FC236}">
                    <a16:creationId xmlns:a16="http://schemas.microsoft.com/office/drawing/2014/main" id="{E0C4352B-6D10-460D-BB0D-62596C8B8404}"/>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7" name="Group 166">
              <a:extLst>
                <a:ext uri="{FF2B5EF4-FFF2-40B4-BE49-F238E27FC236}">
                  <a16:creationId xmlns:a16="http://schemas.microsoft.com/office/drawing/2014/main" id="{BDFD59AF-70CC-4AE7-AC17-651AE29E509B}"/>
                </a:ext>
              </a:extLst>
            </p:cNvPr>
            <p:cNvGrpSpPr>
              <a:grpSpLocks/>
            </p:cNvGrpSpPr>
            <p:nvPr/>
          </p:nvGrpSpPr>
          <p:grpSpPr bwMode="auto">
            <a:xfrm>
              <a:off x="7714296" y="4094264"/>
              <a:ext cx="663965" cy="425044"/>
              <a:chOff x="3053396" y="4297464"/>
              <a:chExt cx="663965" cy="425044"/>
            </a:xfrm>
          </p:grpSpPr>
          <p:sp>
            <p:nvSpPr>
              <p:cNvPr id="33" name="Freeform 84">
                <a:extLst>
                  <a:ext uri="{FF2B5EF4-FFF2-40B4-BE49-F238E27FC236}">
                    <a16:creationId xmlns:a16="http://schemas.microsoft.com/office/drawing/2014/main" id="{08D7C8A9-D001-4329-9807-B4326E9FF8C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4" name="TextBox 168">
                <a:extLst>
                  <a:ext uri="{FF2B5EF4-FFF2-40B4-BE49-F238E27FC236}">
                    <a16:creationId xmlns:a16="http://schemas.microsoft.com/office/drawing/2014/main" id="{6A396857-2E7B-4206-89E1-BD3C3DC5EFBF}"/>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8" name="Group 169">
              <a:extLst>
                <a:ext uri="{FF2B5EF4-FFF2-40B4-BE49-F238E27FC236}">
                  <a16:creationId xmlns:a16="http://schemas.microsoft.com/office/drawing/2014/main" id="{A60179D0-4F5E-412A-A20A-2058998A61C7}"/>
                </a:ext>
              </a:extLst>
            </p:cNvPr>
            <p:cNvGrpSpPr>
              <a:grpSpLocks/>
            </p:cNvGrpSpPr>
            <p:nvPr/>
          </p:nvGrpSpPr>
          <p:grpSpPr bwMode="auto">
            <a:xfrm>
              <a:off x="4869496" y="5894145"/>
              <a:ext cx="671378" cy="428563"/>
              <a:chOff x="3053396" y="4293945"/>
              <a:chExt cx="671378" cy="428563"/>
            </a:xfrm>
          </p:grpSpPr>
          <p:sp>
            <p:nvSpPr>
              <p:cNvPr id="31" name="Freeform 84">
                <a:extLst>
                  <a:ext uri="{FF2B5EF4-FFF2-40B4-BE49-F238E27FC236}">
                    <a16:creationId xmlns:a16="http://schemas.microsoft.com/office/drawing/2014/main" id="{65E08E5E-EAD9-4D52-AA05-C0CE8C145DF7}"/>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2" name="TextBox 171">
                <a:extLst>
                  <a:ext uri="{FF2B5EF4-FFF2-40B4-BE49-F238E27FC236}">
                    <a16:creationId xmlns:a16="http://schemas.microsoft.com/office/drawing/2014/main" id="{4F8686F7-38B2-4E60-878B-F1DD4264C809}"/>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19" name="Group 172">
              <a:extLst>
                <a:ext uri="{FF2B5EF4-FFF2-40B4-BE49-F238E27FC236}">
                  <a16:creationId xmlns:a16="http://schemas.microsoft.com/office/drawing/2014/main" id="{A6EBA84D-91FD-4F5E-9182-67FB8A8C42F8}"/>
                </a:ext>
              </a:extLst>
            </p:cNvPr>
            <p:cNvGrpSpPr>
              <a:grpSpLocks/>
            </p:cNvGrpSpPr>
            <p:nvPr/>
          </p:nvGrpSpPr>
          <p:grpSpPr bwMode="auto">
            <a:xfrm>
              <a:off x="3955096" y="6037134"/>
              <a:ext cx="666044" cy="425274"/>
              <a:chOff x="3053396" y="4297234"/>
              <a:chExt cx="666044" cy="425274"/>
            </a:xfrm>
          </p:grpSpPr>
          <p:sp>
            <p:nvSpPr>
              <p:cNvPr id="29" name="Freeform 84">
                <a:extLst>
                  <a:ext uri="{FF2B5EF4-FFF2-40B4-BE49-F238E27FC236}">
                    <a16:creationId xmlns:a16="http://schemas.microsoft.com/office/drawing/2014/main" id="{045B50FA-C52C-47CA-B5E2-A69FCDD2BFB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30" name="TextBox 174">
                <a:extLst>
                  <a:ext uri="{FF2B5EF4-FFF2-40B4-BE49-F238E27FC236}">
                    <a16:creationId xmlns:a16="http://schemas.microsoft.com/office/drawing/2014/main" id="{07283C92-CC3B-4FC9-B37C-36F012184E98}"/>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20" name="Group 175">
              <a:extLst>
                <a:ext uri="{FF2B5EF4-FFF2-40B4-BE49-F238E27FC236}">
                  <a16:creationId xmlns:a16="http://schemas.microsoft.com/office/drawing/2014/main" id="{1CEAA86B-6DCE-465B-97FD-45E7448EC648}"/>
                </a:ext>
              </a:extLst>
            </p:cNvPr>
            <p:cNvGrpSpPr>
              <a:grpSpLocks/>
            </p:cNvGrpSpPr>
            <p:nvPr/>
          </p:nvGrpSpPr>
          <p:grpSpPr bwMode="auto">
            <a:xfrm>
              <a:off x="2735896" y="5886335"/>
              <a:ext cx="668720" cy="423673"/>
              <a:chOff x="3053396" y="4298835"/>
              <a:chExt cx="668720" cy="423673"/>
            </a:xfrm>
          </p:grpSpPr>
          <p:sp>
            <p:nvSpPr>
              <p:cNvPr id="27" name="Freeform 84">
                <a:extLst>
                  <a:ext uri="{FF2B5EF4-FFF2-40B4-BE49-F238E27FC236}">
                    <a16:creationId xmlns:a16="http://schemas.microsoft.com/office/drawing/2014/main" id="{CD89746B-6872-40E7-873D-999BDD91391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8" name="TextBox 177">
                <a:extLst>
                  <a:ext uri="{FF2B5EF4-FFF2-40B4-BE49-F238E27FC236}">
                    <a16:creationId xmlns:a16="http://schemas.microsoft.com/office/drawing/2014/main" id="{F431E25B-BA7C-4420-AAC1-A3F0B24D8B08}"/>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21" name="TextBox 4">
              <a:extLst>
                <a:ext uri="{FF2B5EF4-FFF2-40B4-BE49-F238E27FC236}">
                  <a16:creationId xmlns:a16="http://schemas.microsoft.com/office/drawing/2014/main" id="{A2CEB7A8-05F9-4A21-905C-8C28E9DA494A}"/>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2" name="TextBox 179">
              <a:extLst>
                <a:ext uri="{FF2B5EF4-FFF2-40B4-BE49-F238E27FC236}">
                  <a16:creationId xmlns:a16="http://schemas.microsoft.com/office/drawing/2014/main" id="{483D07DE-DFCE-48F9-B8CA-57AC7DDD4D86}"/>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3" name="TextBox 180">
              <a:extLst>
                <a:ext uri="{FF2B5EF4-FFF2-40B4-BE49-F238E27FC236}">
                  <a16:creationId xmlns:a16="http://schemas.microsoft.com/office/drawing/2014/main" id="{08418482-261B-4851-A1D6-38A3D5DE9C6A}"/>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4" name="TextBox 181">
              <a:extLst>
                <a:ext uri="{FF2B5EF4-FFF2-40B4-BE49-F238E27FC236}">
                  <a16:creationId xmlns:a16="http://schemas.microsoft.com/office/drawing/2014/main" id="{EFEB1963-52E8-4F42-85EF-80D720ABCE2E}"/>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5" name="TextBox 182">
              <a:extLst>
                <a:ext uri="{FF2B5EF4-FFF2-40B4-BE49-F238E27FC236}">
                  <a16:creationId xmlns:a16="http://schemas.microsoft.com/office/drawing/2014/main" id="{31897D51-929F-4429-ACFE-53DF20CA01BE}"/>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26" name="TextBox 183">
              <a:extLst>
                <a:ext uri="{FF2B5EF4-FFF2-40B4-BE49-F238E27FC236}">
                  <a16:creationId xmlns:a16="http://schemas.microsoft.com/office/drawing/2014/main" id="{511C532F-BFEC-4DB7-AB95-F752285B28AC}"/>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59" name="组合 58">
            <a:extLst>
              <a:ext uri="{FF2B5EF4-FFF2-40B4-BE49-F238E27FC236}">
                <a16:creationId xmlns:a16="http://schemas.microsoft.com/office/drawing/2014/main" id="{8EBB0D47-5966-4ED2-B4C1-9F68AE93151B}"/>
              </a:ext>
            </a:extLst>
          </p:cNvPr>
          <p:cNvGrpSpPr/>
          <p:nvPr/>
        </p:nvGrpSpPr>
        <p:grpSpPr>
          <a:xfrm>
            <a:off x="2755226" y="2645698"/>
            <a:ext cx="6257137" cy="3236157"/>
            <a:chOff x="7274436" y="1595726"/>
            <a:chExt cx="6222723" cy="3218358"/>
          </a:xfrm>
        </p:grpSpPr>
        <p:sp>
          <p:nvSpPr>
            <p:cNvPr id="60" name="Oval 3">
              <a:extLst>
                <a:ext uri="{FF2B5EF4-FFF2-40B4-BE49-F238E27FC236}">
                  <a16:creationId xmlns:a16="http://schemas.microsoft.com/office/drawing/2014/main" id="{3C2B0DBA-591B-4A1D-BF42-A5CCDA9223F9}"/>
                </a:ext>
              </a:extLst>
            </p:cNvPr>
            <p:cNvSpPr>
              <a:spLocks noChangeArrowheads="1"/>
            </p:cNvSpPr>
            <p:nvPr/>
          </p:nvSpPr>
          <p:spPr bwMode="auto">
            <a:xfrm>
              <a:off x="10211223" y="2799442"/>
              <a:ext cx="2860763" cy="991130"/>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61" name="Straight Connector 10">
              <a:extLst>
                <a:ext uri="{FF2B5EF4-FFF2-40B4-BE49-F238E27FC236}">
                  <a16:creationId xmlns:a16="http://schemas.microsoft.com/office/drawing/2014/main" id="{ABD5524E-E67F-415F-A3AC-715B878C1EBB}"/>
                </a:ext>
              </a:extLst>
            </p:cNvPr>
            <p:cNvCxnSpPr>
              <a:cxnSpLocks noChangeShapeType="1"/>
            </p:cNvCxnSpPr>
            <p:nvPr/>
          </p:nvCxnSpPr>
          <p:spPr bwMode="auto">
            <a:xfrm>
              <a:off x="11289955" y="2926707"/>
              <a:ext cx="871867" cy="986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2" name="Straight Connector 297">
              <a:extLst>
                <a:ext uri="{FF2B5EF4-FFF2-40B4-BE49-F238E27FC236}">
                  <a16:creationId xmlns:a16="http://schemas.microsoft.com/office/drawing/2014/main" id="{2ECF209A-8D5B-4B63-ABFA-725D4A6B3E50}"/>
                </a:ext>
              </a:extLst>
            </p:cNvPr>
            <p:cNvCxnSpPr>
              <a:cxnSpLocks noChangeShapeType="1"/>
            </p:cNvCxnSpPr>
            <p:nvPr/>
          </p:nvCxnSpPr>
          <p:spPr bwMode="auto">
            <a:xfrm>
              <a:off x="11707207" y="3188558"/>
              <a:ext cx="107931" cy="6026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3" name="Straight Connector 298">
              <a:extLst>
                <a:ext uri="{FF2B5EF4-FFF2-40B4-BE49-F238E27FC236}">
                  <a16:creationId xmlns:a16="http://schemas.microsoft.com/office/drawing/2014/main" id="{A5A74CEA-F118-4388-9EA8-A9BE5DF8C171}"/>
                </a:ext>
              </a:extLst>
            </p:cNvPr>
            <p:cNvCxnSpPr>
              <a:cxnSpLocks noChangeShapeType="1"/>
            </p:cNvCxnSpPr>
            <p:nvPr/>
          </p:nvCxnSpPr>
          <p:spPr bwMode="auto">
            <a:xfrm flipV="1">
              <a:off x="11529228" y="3335829"/>
              <a:ext cx="217532" cy="329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4" name="Straight Connector 299">
              <a:extLst>
                <a:ext uri="{FF2B5EF4-FFF2-40B4-BE49-F238E27FC236}">
                  <a16:creationId xmlns:a16="http://schemas.microsoft.com/office/drawing/2014/main" id="{4680322B-E702-42D2-A106-1F2F59F5EF86}"/>
                </a:ext>
              </a:extLst>
            </p:cNvPr>
            <p:cNvCxnSpPr>
              <a:cxnSpLocks noChangeShapeType="1"/>
            </p:cNvCxnSpPr>
            <p:nvPr/>
          </p:nvCxnSpPr>
          <p:spPr bwMode="auto">
            <a:xfrm flipV="1">
              <a:off x="11265593" y="3209121"/>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5" name="Straight Connector 300">
              <a:extLst>
                <a:ext uri="{FF2B5EF4-FFF2-40B4-BE49-F238E27FC236}">
                  <a16:creationId xmlns:a16="http://schemas.microsoft.com/office/drawing/2014/main" id="{EE939C57-69E8-4AA8-B98E-395991E27B37}"/>
                </a:ext>
              </a:extLst>
            </p:cNvPr>
            <p:cNvCxnSpPr>
              <a:cxnSpLocks noChangeShapeType="1"/>
            </p:cNvCxnSpPr>
            <p:nvPr/>
          </p:nvCxnSpPr>
          <p:spPr bwMode="auto">
            <a:xfrm flipV="1">
              <a:off x="10998960" y="3424337"/>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6" name="Straight Connector 301">
              <a:extLst>
                <a:ext uri="{FF2B5EF4-FFF2-40B4-BE49-F238E27FC236}">
                  <a16:creationId xmlns:a16="http://schemas.microsoft.com/office/drawing/2014/main" id="{6F455B6E-EA43-4F7B-B78F-D8F56C8809D0}"/>
                </a:ext>
              </a:extLst>
            </p:cNvPr>
            <p:cNvCxnSpPr>
              <a:cxnSpLocks noChangeShapeType="1"/>
            </p:cNvCxnSpPr>
            <p:nvPr/>
          </p:nvCxnSpPr>
          <p:spPr bwMode="auto">
            <a:xfrm flipV="1">
              <a:off x="11721238" y="3371404"/>
              <a:ext cx="226123" cy="18277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7" name="Straight Connector 302">
              <a:extLst>
                <a:ext uri="{FF2B5EF4-FFF2-40B4-BE49-F238E27FC236}">
                  <a16:creationId xmlns:a16="http://schemas.microsoft.com/office/drawing/2014/main" id="{8045348D-29A6-4A03-B2B1-F5AD17A88502}"/>
                </a:ext>
              </a:extLst>
            </p:cNvPr>
            <p:cNvCxnSpPr>
              <a:cxnSpLocks noChangeShapeType="1"/>
            </p:cNvCxnSpPr>
            <p:nvPr/>
          </p:nvCxnSpPr>
          <p:spPr bwMode="auto">
            <a:xfrm flipH="1" flipV="1">
              <a:off x="12160553" y="3361174"/>
              <a:ext cx="317290" cy="898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8" name="Straight Connector 303">
              <a:extLst>
                <a:ext uri="{FF2B5EF4-FFF2-40B4-BE49-F238E27FC236}">
                  <a16:creationId xmlns:a16="http://schemas.microsoft.com/office/drawing/2014/main" id="{D5FC1CE5-7442-4DA6-A6A4-783ECFB98601}"/>
                </a:ext>
              </a:extLst>
            </p:cNvPr>
            <p:cNvCxnSpPr>
              <a:cxnSpLocks noChangeShapeType="1"/>
            </p:cNvCxnSpPr>
            <p:nvPr/>
          </p:nvCxnSpPr>
          <p:spPr bwMode="auto">
            <a:xfrm flipV="1">
              <a:off x="12147888" y="3110555"/>
              <a:ext cx="253292" cy="141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9" name="Straight Connector 304">
              <a:extLst>
                <a:ext uri="{FF2B5EF4-FFF2-40B4-BE49-F238E27FC236}">
                  <a16:creationId xmlns:a16="http://schemas.microsoft.com/office/drawing/2014/main" id="{6D29B626-854F-46F8-8BBA-CCEE40790A42}"/>
                </a:ext>
              </a:extLst>
            </p:cNvPr>
            <p:cNvCxnSpPr>
              <a:cxnSpLocks noChangeShapeType="1"/>
            </p:cNvCxnSpPr>
            <p:nvPr/>
          </p:nvCxnSpPr>
          <p:spPr bwMode="auto">
            <a:xfrm flipH="1" flipV="1">
              <a:off x="11054419" y="3016885"/>
              <a:ext cx="367369" cy="6299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70" name="TextBox 39958">
              <a:extLst>
                <a:ext uri="{FF2B5EF4-FFF2-40B4-BE49-F238E27FC236}">
                  <a16:creationId xmlns:a16="http://schemas.microsoft.com/office/drawing/2014/main" id="{F9523504-053D-4E34-8DA5-AB879FFB81BF}"/>
                </a:ext>
              </a:extLst>
            </p:cNvPr>
            <p:cNvSpPr txBox="1">
              <a:spLocks noChangeArrowheads="1"/>
            </p:cNvSpPr>
            <p:nvPr/>
          </p:nvSpPr>
          <p:spPr bwMode="auto">
            <a:xfrm>
              <a:off x="10309086" y="3107700"/>
              <a:ext cx="771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latin typeface="Times New Roman" panose="02020603050405020304" pitchFamily="18" charset="0"/>
                  <a:ea typeface="MS PGothic" panose="020B0600070205080204" pitchFamily="34" charset="-128"/>
                  <a:cs typeface="Times New Roman" panose="02020603050405020304" pitchFamily="18" charset="0"/>
                </a:rPr>
                <a:t>ISP B</a:t>
              </a:r>
            </a:p>
          </p:txBody>
        </p:sp>
        <p:sp>
          <p:nvSpPr>
            <p:cNvPr id="71" name="Oval 332">
              <a:extLst>
                <a:ext uri="{FF2B5EF4-FFF2-40B4-BE49-F238E27FC236}">
                  <a16:creationId xmlns:a16="http://schemas.microsoft.com/office/drawing/2014/main" id="{300830A7-CCC4-4982-B16B-3AAC3E39D4B1}"/>
                </a:ext>
              </a:extLst>
            </p:cNvPr>
            <p:cNvSpPr>
              <a:spLocks noChangeArrowheads="1"/>
            </p:cNvSpPr>
            <p:nvPr/>
          </p:nvSpPr>
          <p:spPr bwMode="auto">
            <a:xfrm>
              <a:off x="7778449" y="1920940"/>
              <a:ext cx="3074757" cy="1058707"/>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72" name="Straight Connector 334">
              <a:extLst>
                <a:ext uri="{FF2B5EF4-FFF2-40B4-BE49-F238E27FC236}">
                  <a16:creationId xmlns:a16="http://schemas.microsoft.com/office/drawing/2014/main" id="{4A85388D-112B-4FE5-AC4E-24395324D143}"/>
                </a:ext>
              </a:extLst>
            </p:cNvPr>
            <p:cNvCxnSpPr>
              <a:cxnSpLocks noChangeShapeType="1"/>
            </p:cNvCxnSpPr>
            <p:nvPr/>
          </p:nvCxnSpPr>
          <p:spPr bwMode="auto">
            <a:xfrm>
              <a:off x="8937873" y="2056882"/>
              <a:ext cx="937085" cy="105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3" name="Straight Connector 335">
              <a:extLst>
                <a:ext uri="{FF2B5EF4-FFF2-40B4-BE49-F238E27FC236}">
                  <a16:creationId xmlns:a16="http://schemas.microsoft.com/office/drawing/2014/main" id="{62CA82FD-8BB3-401F-A51A-7F6C487063C2}"/>
                </a:ext>
              </a:extLst>
            </p:cNvPr>
            <p:cNvCxnSpPr>
              <a:cxnSpLocks noChangeShapeType="1"/>
            </p:cNvCxnSpPr>
            <p:nvPr/>
          </p:nvCxnSpPr>
          <p:spPr bwMode="auto">
            <a:xfrm>
              <a:off x="9386338" y="2336587"/>
              <a:ext cx="116005" cy="643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4" name="Straight Connector 336">
              <a:extLst>
                <a:ext uri="{FF2B5EF4-FFF2-40B4-BE49-F238E27FC236}">
                  <a16:creationId xmlns:a16="http://schemas.microsoft.com/office/drawing/2014/main" id="{75063F1A-EDF7-4C5A-9D28-9B48F408AE41}"/>
                </a:ext>
              </a:extLst>
            </p:cNvPr>
            <p:cNvCxnSpPr>
              <a:cxnSpLocks noChangeShapeType="1"/>
            </p:cNvCxnSpPr>
            <p:nvPr/>
          </p:nvCxnSpPr>
          <p:spPr bwMode="auto">
            <a:xfrm flipV="1">
              <a:off x="9195044" y="2493898"/>
              <a:ext cx="233804" cy="3521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5" name="Straight Connector 337">
              <a:extLst>
                <a:ext uri="{FF2B5EF4-FFF2-40B4-BE49-F238E27FC236}">
                  <a16:creationId xmlns:a16="http://schemas.microsoft.com/office/drawing/2014/main" id="{53D590EB-CF41-4537-8B72-D9499BD181B9}"/>
                </a:ext>
              </a:extLst>
            </p:cNvPr>
            <p:cNvCxnSpPr>
              <a:cxnSpLocks noChangeShapeType="1"/>
            </p:cNvCxnSpPr>
            <p:nvPr/>
          </p:nvCxnSpPr>
          <p:spPr bwMode="auto">
            <a:xfrm flipV="1">
              <a:off x="8911689" y="235855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6" name="Straight Connector 338">
              <a:extLst>
                <a:ext uri="{FF2B5EF4-FFF2-40B4-BE49-F238E27FC236}">
                  <a16:creationId xmlns:a16="http://schemas.microsoft.com/office/drawing/2014/main" id="{AB5BE1C1-332D-45B2-B552-A66F633F5010}"/>
                </a:ext>
              </a:extLst>
            </p:cNvPr>
            <p:cNvCxnSpPr>
              <a:cxnSpLocks noChangeShapeType="1"/>
            </p:cNvCxnSpPr>
            <p:nvPr/>
          </p:nvCxnSpPr>
          <p:spPr bwMode="auto">
            <a:xfrm flipV="1">
              <a:off x="8625111" y="258844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7" name="Straight Connector 339">
              <a:extLst>
                <a:ext uri="{FF2B5EF4-FFF2-40B4-BE49-F238E27FC236}">
                  <a16:creationId xmlns:a16="http://schemas.microsoft.com/office/drawing/2014/main" id="{E472C630-1F28-4D49-9667-F8D87D330E0E}"/>
                </a:ext>
              </a:extLst>
            </p:cNvPr>
            <p:cNvCxnSpPr>
              <a:cxnSpLocks noChangeShapeType="1"/>
            </p:cNvCxnSpPr>
            <p:nvPr/>
          </p:nvCxnSpPr>
          <p:spPr bwMode="auto">
            <a:xfrm flipV="1">
              <a:off x="9401418" y="2531899"/>
              <a:ext cx="243038" cy="19524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8" name="Straight Connector 340">
              <a:extLst>
                <a:ext uri="{FF2B5EF4-FFF2-40B4-BE49-F238E27FC236}">
                  <a16:creationId xmlns:a16="http://schemas.microsoft.com/office/drawing/2014/main" id="{6761E00F-A38F-4CB5-90CC-1913669EC986}"/>
                </a:ext>
              </a:extLst>
            </p:cNvPr>
            <p:cNvCxnSpPr>
              <a:cxnSpLocks noChangeShapeType="1"/>
            </p:cNvCxnSpPr>
            <p:nvPr/>
          </p:nvCxnSpPr>
          <p:spPr bwMode="auto">
            <a:xfrm flipH="1" flipV="1">
              <a:off x="9873595" y="2520972"/>
              <a:ext cx="341024" cy="96014"/>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9" name="Straight Connector 341">
              <a:extLst>
                <a:ext uri="{FF2B5EF4-FFF2-40B4-BE49-F238E27FC236}">
                  <a16:creationId xmlns:a16="http://schemas.microsoft.com/office/drawing/2014/main" id="{F02AF4F0-AA38-42AA-8BBA-811EDA8CEC92}"/>
                </a:ext>
              </a:extLst>
            </p:cNvPr>
            <p:cNvCxnSpPr>
              <a:cxnSpLocks noChangeShapeType="1"/>
            </p:cNvCxnSpPr>
            <p:nvPr/>
          </p:nvCxnSpPr>
          <p:spPr bwMode="auto">
            <a:xfrm flipV="1">
              <a:off x="9859983" y="2253266"/>
              <a:ext cx="272239" cy="15102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0" name="Straight Connector 342">
              <a:extLst>
                <a:ext uri="{FF2B5EF4-FFF2-40B4-BE49-F238E27FC236}">
                  <a16:creationId xmlns:a16="http://schemas.microsoft.com/office/drawing/2014/main" id="{EB1ECD4E-3ECB-4BE3-88E5-EB5ACA0C2C86}"/>
                </a:ext>
              </a:extLst>
            </p:cNvPr>
            <p:cNvCxnSpPr>
              <a:cxnSpLocks noChangeShapeType="1"/>
            </p:cNvCxnSpPr>
            <p:nvPr/>
          </p:nvCxnSpPr>
          <p:spPr bwMode="auto">
            <a:xfrm flipH="1" flipV="1">
              <a:off x="8684719" y="2153209"/>
              <a:ext cx="394849" cy="67292"/>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81" name="TextBox 343">
              <a:extLst>
                <a:ext uri="{FF2B5EF4-FFF2-40B4-BE49-F238E27FC236}">
                  <a16:creationId xmlns:a16="http://schemas.microsoft.com/office/drawing/2014/main" id="{AA4F0A0D-6395-4444-AF74-CE2861AE6C84}"/>
                </a:ext>
              </a:extLst>
            </p:cNvPr>
            <p:cNvSpPr txBox="1">
              <a:spLocks noChangeArrowheads="1"/>
            </p:cNvSpPr>
            <p:nvPr/>
          </p:nvSpPr>
          <p:spPr bwMode="auto">
            <a:xfrm>
              <a:off x="7883632" y="2250217"/>
              <a:ext cx="7669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A</a:t>
              </a:r>
            </a:p>
          </p:txBody>
        </p:sp>
        <p:sp>
          <p:nvSpPr>
            <p:cNvPr id="82" name="Oval 417">
              <a:extLst>
                <a:ext uri="{FF2B5EF4-FFF2-40B4-BE49-F238E27FC236}">
                  <a16:creationId xmlns:a16="http://schemas.microsoft.com/office/drawing/2014/main" id="{E98C14FA-7FA1-4D92-B17A-D8116FDE8DF7}"/>
                </a:ext>
              </a:extLst>
            </p:cNvPr>
            <p:cNvSpPr>
              <a:spLocks noChangeArrowheads="1"/>
            </p:cNvSpPr>
            <p:nvPr/>
          </p:nvSpPr>
          <p:spPr bwMode="auto">
            <a:xfrm>
              <a:off x="7508140" y="3171116"/>
              <a:ext cx="2736872" cy="1036182"/>
            </a:xfrm>
            <a:prstGeom prst="ellipse">
              <a:avLst/>
            </a:prstGeom>
            <a:solidFill>
              <a:srgbClr val="FDECC7"/>
            </a:solidFill>
            <a:ln w="9525">
              <a:solidFill>
                <a:schemeClr val="bg1">
                  <a:lumMod val="50000"/>
                </a:schemeClr>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83" name="Straight Connector 419">
              <a:extLst>
                <a:ext uri="{FF2B5EF4-FFF2-40B4-BE49-F238E27FC236}">
                  <a16:creationId xmlns:a16="http://schemas.microsoft.com/office/drawing/2014/main" id="{CF7CFF51-0C91-4DFC-96BD-A2F133523FAB}"/>
                </a:ext>
              </a:extLst>
            </p:cNvPr>
            <p:cNvCxnSpPr>
              <a:cxnSpLocks noChangeShapeType="1"/>
            </p:cNvCxnSpPr>
            <p:nvPr/>
          </p:nvCxnSpPr>
          <p:spPr bwMode="auto">
            <a:xfrm>
              <a:off x="8540155" y="3304166"/>
              <a:ext cx="834109" cy="10314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4" name="Straight Connector 420">
              <a:extLst>
                <a:ext uri="{FF2B5EF4-FFF2-40B4-BE49-F238E27FC236}">
                  <a16:creationId xmlns:a16="http://schemas.microsoft.com/office/drawing/2014/main" id="{23145232-0C80-4D5C-B6DB-8EC4D44F4C25}"/>
                </a:ext>
              </a:extLst>
            </p:cNvPr>
            <p:cNvCxnSpPr>
              <a:cxnSpLocks noChangeShapeType="1"/>
            </p:cNvCxnSpPr>
            <p:nvPr/>
          </p:nvCxnSpPr>
          <p:spPr bwMode="auto">
            <a:xfrm>
              <a:off x="8939338" y="3577919"/>
              <a:ext cx="103257" cy="6299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5" name="Straight Connector 421">
              <a:extLst>
                <a:ext uri="{FF2B5EF4-FFF2-40B4-BE49-F238E27FC236}">
                  <a16:creationId xmlns:a16="http://schemas.microsoft.com/office/drawing/2014/main" id="{3D74DAFC-3053-4EA8-B212-66B2B414E2A4}"/>
                </a:ext>
              </a:extLst>
            </p:cNvPr>
            <p:cNvCxnSpPr>
              <a:cxnSpLocks noChangeShapeType="1"/>
            </p:cNvCxnSpPr>
            <p:nvPr/>
          </p:nvCxnSpPr>
          <p:spPr bwMode="auto">
            <a:xfrm flipV="1">
              <a:off x="8769066" y="3731884"/>
              <a:ext cx="208111" cy="3446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6" name="Straight Connector 422">
              <a:extLst>
                <a:ext uri="{FF2B5EF4-FFF2-40B4-BE49-F238E27FC236}">
                  <a16:creationId xmlns:a16="http://schemas.microsoft.com/office/drawing/2014/main" id="{3950EA4A-8750-40B0-B7D9-AC29410A2002}"/>
                </a:ext>
              </a:extLst>
            </p:cNvPr>
            <p:cNvCxnSpPr>
              <a:cxnSpLocks noChangeShapeType="1"/>
            </p:cNvCxnSpPr>
            <p:nvPr/>
          </p:nvCxnSpPr>
          <p:spPr bwMode="auto">
            <a:xfrm flipV="1">
              <a:off x="8516848" y="3599417"/>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7" name="Straight Connector 423">
              <a:extLst>
                <a:ext uri="{FF2B5EF4-FFF2-40B4-BE49-F238E27FC236}">
                  <a16:creationId xmlns:a16="http://schemas.microsoft.com/office/drawing/2014/main" id="{9E7DAB4E-6E7A-46F2-B7A7-D6E0A3E3E3B0}"/>
                </a:ext>
              </a:extLst>
            </p:cNvPr>
            <p:cNvCxnSpPr>
              <a:cxnSpLocks noChangeShapeType="1"/>
            </p:cNvCxnSpPr>
            <p:nvPr/>
          </p:nvCxnSpPr>
          <p:spPr bwMode="auto">
            <a:xfrm flipV="1">
              <a:off x="8261763" y="3824415"/>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8" name="Straight Connector 424">
              <a:extLst>
                <a:ext uri="{FF2B5EF4-FFF2-40B4-BE49-F238E27FC236}">
                  <a16:creationId xmlns:a16="http://schemas.microsoft.com/office/drawing/2014/main" id="{E7090B3B-4888-4974-8EFB-B3A2E79F094B}"/>
                </a:ext>
              </a:extLst>
            </p:cNvPr>
            <p:cNvCxnSpPr>
              <a:cxnSpLocks noChangeShapeType="1"/>
            </p:cNvCxnSpPr>
            <p:nvPr/>
          </p:nvCxnSpPr>
          <p:spPr bwMode="auto">
            <a:xfrm flipV="1">
              <a:off x="8952761" y="3769077"/>
              <a:ext cx="216330" cy="1910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9" name="Straight Connector 425">
              <a:extLst>
                <a:ext uri="{FF2B5EF4-FFF2-40B4-BE49-F238E27FC236}">
                  <a16:creationId xmlns:a16="http://schemas.microsoft.com/office/drawing/2014/main" id="{709761FA-A640-4D21-97EA-469E3677C788}"/>
                </a:ext>
              </a:extLst>
            </p:cNvPr>
            <p:cNvCxnSpPr>
              <a:cxnSpLocks noChangeShapeType="1"/>
            </p:cNvCxnSpPr>
            <p:nvPr/>
          </p:nvCxnSpPr>
          <p:spPr bwMode="auto">
            <a:xfrm flipH="1" flipV="1">
              <a:off x="9373051" y="3758382"/>
              <a:ext cx="303549" cy="9397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0" name="Straight Connector 426">
              <a:extLst>
                <a:ext uri="{FF2B5EF4-FFF2-40B4-BE49-F238E27FC236}">
                  <a16:creationId xmlns:a16="http://schemas.microsoft.com/office/drawing/2014/main" id="{1E235CCA-DFF1-4912-973B-FBBC982CF3B9}"/>
                </a:ext>
              </a:extLst>
            </p:cNvPr>
            <p:cNvCxnSpPr>
              <a:cxnSpLocks noChangeShapeType="1"/>
            </p:cNvCxnSpPr>
            <p:nvPr/>
          </p:nvCxnSpPr>
          <p:spPr bwMode="auto">
            <a:xfrm flipV="1">
              <a:off x="9360934" y="3496371"/>
              <a:ext cx="242322" cy="14781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1" name="Straight Connector 427">
              <a:extLst>
                <a:ext uri="{FF2B5EF4-FFF2-40B4-BE49-F238E27FC236}">
                  <a16:creationId xmlns:a16="http://schemas.microsoft.com/office/drawing/2014/main" id="{E7A492E2-133D-47EE-B102-23696A4574E3}"/>
                </a:ext>
              </a:extLst>
            </p:cNvPr>
            <p:cNvCxnSpPr>
              <a:cxnSpLocks noChangeShapeType="1"/>
            </p:cNvCxnSpPr>
            <p:nvPr/>
          </p:nvCxnSpPr>
          <p:spPr bwMode="auto">
            <a:xfrm flipH="1" flipV="1">
              <a:off x="8314820" y="3398443"/>
              <a:ext cx="351459" cy="658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92" name="TextBox 428">
              <a:extLst>
                <a:ext uri="{FF2B5EF4-FFF2-40B4-BE49-F238E27FC236}">
                  <a16:creationId xmlns:a16="http://schemas.microsoft.com/office/drawing/2014/main" id="{1E0AF85D-F461-43DB-9F37-7FB75F83C151}"/>
                </a:ext>
              </a:extLst>
            </p:cNvPr>
            <p:cNvSpPr txBox="1">
              <a:spLocks noChangeArrowheads="1"/>
            </p:cNvSpPr>
            <p:nvPr/>
          </p:nvSpPr>
          <p:spPr bwMode="auto">
            <a:xfrm>
              <a:off x="7558084" y="3431804"/>
              <a:ext cx="819361" cy="3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C</a:t>
              </a:r>
            </a:p>
          </p:txBody>
        </p:sp>
        <p:cxnSp>
          <p:nvCxnSpPr>
            <p:cNvPr id="93" name="Straight Connector 12">
              <a:extLst>
                <a:ext uri="{FF2B5EF4-FFF2-40B4-BE49-F238E27FC236}">
                  <a16:creationId xmlns:a16="http://schemas.microsoft.com/office/drawing/2014/main" id="{1F11903E-E14A-441A-BE00-CF8006ECC1BE}"/>
                </a:ext>
              </a:extLst>
            </p:cNvPr>
            <p:cNvCxnSpPr>
              <a:cxnSpLocks noChangeShapeType="1"/>
            </p:cNvCxnSpPr>
            <p:nvPr/>
          </p:nvCxnSpPr>
          <p:spPr bwMode="auto">
            <a:xfrm>
              <a:off x="8292316" y="1791418"/>
              <a:ext cx="211178" cy="23229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4" name="Straight Connector 500">
              <a:extLst>
                <a:ext uri="{FF2B5EF4-FFF2-40B4-BE49-F238E27FC236}">
                  <a16:creationId xmlns:a16="http://schemas.microsoft.com/office/drawing/2014/main" id="{F04F8235-F764-4588-A9EB-B1CDD515F73E}"/>
                </a:ext>
              </a:extLst>
            </p:cNvPr>
            <p:cNvCxnSpPr>
              <a:cxnSpLocks noChangeShapeType="1"/>
            </p:cNvCxnSpPr>
            <p:nvPr/>
          </p:nvCxnSpPr>
          <p:spPr bwMode="auto">
            <a:xfrm>
              <a:off x="7632032" y="2004004"/>
              <a:ext cx="798255" cy="11262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5" name="Straight Connector 501">
              <a:extLst>
                <a:ext uri="{FF2B5EF4-FFF2-40B4-BE49-F238E27FC236}">
                  <a16:creationId xmlns:a16="http://schemas.microsoft.com/office/drawing/2014/main" id="{A3E3FB11-7384-4A88-870B-99759435DFB4}"/>
                </a:ext>
              </a:extLst>
            </p:cNvPr>
            <p:cNvCxnSpPr>
              <a:cxnSpLocks noChangeShapeType="1"/>
            </p:cNvCxnSpPr>
            <p:nvPr/>
          </p:nvCxnSpPr>
          <p:spPr bwMode="auto">
            <a:xfrm flipV="1">
              <a:off x="7274436" y="2113817"/>
              <a:ext cx="1155850" cy="2463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6" name="Straight Connector 502">
              <a:extLst>
                <a:ext uri="{FF2B5EF4-FFF2-40B4-BE49-F238E27FC236}">
                  <a16:creationId xmlns:a16="http://schemas.microsoft.com/office/drawing/2014/main" id="{FD483A5D-94E1-42F1-AD06-EAEA58FE508F}"/>
                </a:ext>
              </a:extLst>
            </p:cNvPr>
            <p:cNvCxnSpPr>
              <a:cxnSpLocks noChangeShapeType="1"/>
            </p:cNvCxnSpPr>
            <p:nvPr/>
          </p:nvCxnSpPr>
          <p:spPr bwMode="auto">
            <a:xfrm>
              <a:off x="9652305" y="1615436"/>
              <a:ext cx="273124" cy="50823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7" name="Straight Connector 503">
              <a:extLst>
                <a:ext uri="{FF2B5EF4-FFF2-40B4-BE49-F238E27FC236}">
                  <a16:creationId xmlns:a16="http://schemas.microsoft.com/office/drawing/2014/main" id="{51026E2C-6674-4344-8439-BDFBFAA1BFB4}"/>
                </a:ext>
              </a:extLst>
            </p:cNvPr>
            <p:cNvCxnSpPr>
              <a:cxnSpLocks noChangeShapeType="1"/>
            </p:cNvCxnSpPr>
            <p:nvPr/>
          </p:nvCxnSpPr>
          <p:spPr bwMode="auto">
            <a:xfrm flipH="1">
              <a:off x="10104226" y="1595726"/>
              <a:ext cx="340701" cy="51386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8" name="Straight Connector 504">
              <a:extLst>
                <a:ext uri="{FF2B5EF4-FFF2-40B4-BE49-F238E27FC236}">
                  <a16:creationId xmlns:a16="http://schemas.microsoft.com/office/drawing/2014/main" id="{8FF12CF3-D62A-4A8D-94F4-A972FA86B973}"/>
                </a:ext>
              </a:extLst>
            </p:cNvPr>
            <p:cNvCxnSpPr>
              <a:cxnSpLocks noChangeShapeType="1"/>
            </p:cNvCxnSpPr>
            <p:nvPr/>
          </p:nvCxnSpPr>
          <p:spPr bwMode="auto">
            <a:xfrm>
              <a:off x="12183630" y="2049056"/>
              <a:ext cx="191468" cy="92777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99" name="Straight Connector 505">
              <a:extLst>
                <a:ext uri="{FF2B5EF4-FFF2-40B4-BE49-F238E27FC236}">
                  <a16:creationId xmlns:a16="http://schemas.microsoft.com/office/drawing/2014/main" id="{B5E2F9A7-F3EE-4630-B8DB-8F6467BADDAE}"/>
                </a:ext>
              </a:extLst>
            </p:cNvPr>
            <p:cNvCxnSpPr>
              <a:cxnSpLocks noChangeShapeType="1"/>
            </p:cNvCxnSpPr>
            <p:nvPr/>
          </p:nvCxnSpPr>
          <p:spPr bwMode="auto">
            <a:xfrm flipH="1">
              <a:off x="12508844" y="2360191"/>
              <a:ext cx="213994" cy="61382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0" name="Straight Connector 506">
              <a:extLst>
                <a:ext uri="{FF2B5EF4-FFF2-40B4-BE49-F238E27FC236}">
                  <a16:creationId xmlns:a16="http://schemas.microsoft.com/office/drawing/2014/main" id="{7FF8D41B-B5C5-4816-A7A1-76FEB788F660}"/>
                </a:ext>
              </a:extLst>
            </p:cNvPr>
            <p:cNvCxnSpPr>
              <a:cxnSpLocks noChangeShapeType="1"/>
            </p:cNvCxnSpPr>
            <p:nvPr/>
          </p:nvCxnSpPr>
          <p:spPr bwMode="auto">
            <a:xfrm flipH="1">
              <a:off x="12815756" y="3227430"/>
              <a:ext cx="480079" cy="22103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1" name="Straight Connector 507">
              <a:extLst>
                <a:ext uri="{FF2B5EF4-FFF2-40B4-BE49-F238E27FC236}">
                  <a16:creationId xmlns:a16="http://schemas.microsoft.com/office/drawing/2014/main" id="{35164005-0AFD-4F5B-BF2F-BCB34F6F3812}"/>
                </a:ext>
              </a:extLst>
            </p:cNvPr>
            <p:cNvCxnSpPr>
              <a:cxnSpLocks noChangeShapeType="1"/>
            </p:cNvCxnSpPr>
            <p:nvPr/>
          </p:nvCxnSpPr>
          <p:spPr bwMode="auto">
            <a:xfrm flipH="1" flipV="1">
              <a:off x="12790415" y="3532935"/>
              <a:ext cx="706744" cy="5448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2" name="Straight Connector 508">
              <a:extLst>
                <a:ext uri="{FF2B5EF4-FFF2-40B4-BE49-F238E27FC236}">
                  <a16:creationId xmlns:a16="http://schemas.microsoft.com/office/drawing/2014/main" id="{6E54E3BF-1ACA-4C72-81B3-AA91F069CF8F}"/>
                </a:ext>
              </a:extLst>
            </p:cNvPr>
            <p:cNvCxnSpPr>
              <a:cxnSpLocks noChangeShapeType="1"/>
            </p:cNvCxnSpPr>
            <p:nvPr/>
          </p:nvCxnSpPr>
          <p:spPr bwMode="auto">
            <a:xfrm flipH="1" flipV="1">
              <a:off x="11940070" y="3665274"/>
              <a:ext cx="929185" cy="85738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3" name="Straight Connector 509">
              <a:extLst>
                <a:ext uri="{FF2B5EF4-FFF2-40B4-BE49-F238E27FC236}">
                  <a16:creationId xmlns:a16="http://schemas.microsoft.com/office/drawing/2014/main" id="{C7137FD3-712A-4E17-AC40-6701BAF64CBC}"/>
                </a:ext>
              </a:extLst>
            </p:cNvPr>
            <p:cNvCxnSpPr>
              <a:cxnSpLocks noChangeShapeType="1"/>
            </p:cNvCxnSpPr>
            <p:nvPr/>
          </p:nvCxnSpPr>
          <p:spPr bwMode="auto">
            <a:xfrm flipH="1" flipV="1">
              <a:off x="10896850" y="3639932"/>
              <a:ext cx="253414" cy="102914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4" name="Straight Connector 510">
              <a:extLst>
                <a:ext uri="{FF2B5EF4-FFF2-40B4-BE49-F238E27FC236}">
                  <a16:creationId xmlns:a16="http://schemas.microsoft.com/office/drawing/2014/main" id="{DA9E0DEB-FF2D-4ABA-A0C5-05587A164165}"/>
                </a:ext>
              </a:extLst>
            </p:cNvPr>
            <p:cNvCxnSpPr>
              <a:cxnSpLocks noChangeShapeType="1"/>
            </p:cNvCxnSpPr>
            <p:nvPr/>
          </p:nvCxnSpPr>
          <p:spPr bwMode="auto">
            <a:xfrm flipH="1" flipV="1">
              <a:off x="9787459" y="3951068"/>
              <a:ext cx="329438" cy="86301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5" name="Straight Connector 511">
              <a:extLst>
                <a:ext uri="{FF2B5EF4-FFF2-40B4-BE49-F238E27FC236}">
                  <a16:creationId xmlns:a16="http://schemas.microsoft.com/office/drawing/2014/main" id="{E9EB388D-D9F3-420F-9801-46F76DBC21F8}"/>
                </a:ext>
              </a:extLst>
            </p:cNvPr>
            <p:cNvCxnSpPr>
              <a:cxnSpLocks noChangeShapeType="1"/>
            </p:cNvCxnSpPr>
            <p:nvPr/>
          </p:nvCxnSpPr>
          <p:spPr bwMode="auto">
            <a:xfrm flipH="1" flipV="1">
              <a:off x="8968087" y="4082000"/>
              <a:ext cx="216335" cy="5866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6" name="Straight Connector 512">
              <a:extLst>
                <a:ext uri="{FF2B5EF4-FFF2-40B4-BE49-F238E27FC236}">
                  <a16:creationId xmlns:a16="http://schemas.microsoft.com/office/drawing/2014/main" id="{6EEB69B6-33F6-4DE2-8842-C4695A126C05}"/>
                </a:ext>
              </a:extLst>
            </p:cNvPr>
            <p:cNvCxnSpPr>
              <a:cxnSpLocks noChangeShapeType="1"/>
            </p:cNvCxnSpPr>
            <p:nvPr/>
          </p:nvCxnSpPr>
          <p:spPr bwMode="auto">
            <a:xfrm flipV="1">
              <a:off x="7767186" y="4053842"/>
              <a:ext cx="356188" cy="1858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107" name="Straight Connector 513">
              <a:extLst>
                <a:ext uri="{FF2B5EF4-FFF2-40B4-BE49-F238E27FC236}">
                  <a16:creationId xmlns:a16="http://schemas.microsoft.com/office/drawing/2014/main" id="{026AD166-B9A8-48AA-BE88-22F294A6B4F9}"/>
                </a:ext>
              </a:extLst>
            </p:cNvPr>
            <p:cNvCxnSpPr>
              <a:cxnSpLocks noChangeShapeType="1"/>
            </p:cNvCxnSpPr>
            <p:nvPr/>
          </p:nvCxnSpPr>
          <p:spPr bwMode="auto">
            <a:xfrm flipV="1">
              <a:off x="7387065" y="3951068"/>
              <a:ext cx="626496" cy="394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nvGrpSpPr>
            <p:cNvPr id="108" name="Group 133">
              <a:extLst>
                <a:ext uri="{FF2B5EF4-FFF2-40B4-BE49-F238E27FC236}">
                  <a16:creationId xmlns:a16="http://schemas.microsoft.com/office/drawing/2014/main" id="{3BF0AE9D-D279-4251-81C5-29992A0A5CD5}"/>
                </a:ext>
              </a:extLst>
            </p:cNvPr>
            <p:cNvGrpSpPr>
              <a:grpSpLocks/>
            </p:cNvGrpSpPr>
            <p:nvPr/>
          </p:nvGrpSpPr>
          <p:grpSpPr bwMode="auto">
            <a:xfrm>
              <a:off x="8440679" y="1998356"/>
              <a:ext cx="525017" cy="160885"/>
              <a:chOff x="2356" y="1300"/>
              <a:chExt cx="555" cy="194"/>
            </a:xfrm>
            <a:gradFill>
              <a:gsLst>
                <a:gs pos="0">
                  <a:srgbClr val="5BCCF6"/>
                </a:gs>
                <a:gs pos="100000">
                  <a:srgbClr val="009FF6"/>
                </a:gs>
              </a:gsLst>
              <a:lin ang="5400000" scaled="1"/>
            </a:gradFill>
          </p:grpSpPr>
          <p:sp>
            <p:nvSpPr>
              <p:cNvPr id="316" name="Oval 407">
                <a:extLst>
                  <a:ext uri="{FF2B5EF4-FFF2-40B4-BE49-F238E27FC236}">
                    <a16:creationId xmlns:a16="http://schemas.microsoft.com/office/drawing/2014/main" id="{B72DEF21-5B50-4C1C-B002-8A72DFC8A38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17" name="Rectangle 410">
                <a:extLst>
                  <a:ext uri="{FF2B5EF4-FFF2-40B4-BE49-F238E27FC236}">
                    <a16:creationId xmlns:a16="http://schemas.microsoft.com/office/drawing/2014/main" id="{85050DA5-17EC-4B0A-9E9A-DA89DE4E6F79}"/>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18" name="Oval 411">
                <a:extLst>
                  <a:ext uri="{FF2B5EF4-FFF2-40B4-BE49-F238E27FC236}">
                    <a16:creationId xmlns:a16="http://schemas.microsoft.com/office/drawing/2014/main" id="{9CF14B41-4A08-40D0-B4CE-6FA18929B5A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19" name="Group 137">
                <a:extLst>
                  <a:ext uri="{FF2B5EF4-FFF2-40B4-BE49-F238E27FC236}">
                    <a16:creationId xmlns:a16="http://schemas.microsoft.com/office/drawing/2014/main" id="{98011B77-FA0F-4A87-AAC7-BD2101CBB8CA}"/>
                  </a:ext>
                </a:extLst>
              </p:cNvPr>
              <p:cNvGrpSpPr>
                <a:grpSpLocks/>
              </p:cNvGrpSpPr>
              <p:nvPr/>
            </p:nvGrpSpPr>
            <p:grpSpPr bwMode="auto">
              <a:xfrm>
                <a:off x="2468" y="1332"/>
                <a:ext cx="310" cy="60"/>
                <a:chOff x="2468" y="1332"/>
                <a:chExt cx="310" cy="60"/>
              </a:xfrm>
              <a:grpFill/>
            </p:grpSpPr>
            <p:sp>
              <p:nvSpPr>
                <p:cNvPr id="322" name="Freeform 138">
                  <a:extLst>
                    <a:ext uri="{FF2B5EF4-FFF2-40B4-BE49-F238E27FC236}">
                      <a16:creationId xmlns:a16="http://schemas.microsoft.com/office/drawing/2014/main" id="{C56729E9-5078-4F08-9823-68F884ED33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23" name="Freeform 139">
                  <a:extLst>
                    <a:ext uri="{FF2B5EF4-FFF2-40B4-BE49-F238E27FC236}">
                      <a16:creationId xmlns:a16="http://schemas.microsoft.com/office/drawing/2014/main" id="{67A6930F-CE8B-418D-B8E7-76E50CA939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20" name="Line 140">
                <a:extLst>
                  <a:ext uri="{FF2B5EF4-FFF2-40B4-BE49-F238E27FC236}">
                    <a16:creationId xmlns:a16="http://schemas.microsoft.com/office/drawing/2014/main" id="{5E4EC7A9-4ACE-4EA2-90D8-755CA8D01BC4}"/>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21" name="Line 141">
                <a:extLst>
                  <a:ext uri="{FF2B5EF4-FFF2-40B4-BE49-F238E27FC236}">
                    <a16:creationId xmlns:a16="http://schemas.microsoft.com/office/drawing/2014/main" id="{95CB2488-477E-4638-9A0C-748BC52AB865}"/>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09" name="Group 133">
              <a:extLst>
                <a:ext uri="{FF2B5EF4-FFF2-40B4-BE49-F238E27FC236}">
                  <a16:creationId xmlns:a16="http://schemas.microsoft.com/office/drawing/2014/main" id="{93CD03F2-BF3E-4942-9B4E-80F9299486F3}"/>
                </a:ext>
              </a:extLst>
            </p:cNvPr>
            <p:cNvGrpSpPr>
              <a:grpSpLocks/>
            </p:cNvGrpSpPr>
            <p:nvPr/>
          </p:nvGrpSpPr>
          <p:grpSpPr bwMode="auto">
            <a:xfrm>
              <a:off x="8340052" y="2665879"/>
              <a:ext cx="525017" cy="160885"/>
              <a:chOff x="2356" y="1300"/>
              <a:chExt cx="555" cy="194"/>
            </a:xfrm>
            <a:gradFill>
              <a:gsLst>
                <a:gs pos="0">
                  <a:srgbClr val="5BCCF6"/>
                </a:gs>
                <a:gs pos="100000">
                  <a:srgbClr val="009FF6"/>
                </a:gs>
              </a:gsLst>
              <a:lin ang="5400000" scaled="1"/>
            </a:gradFill>
          </p:grpSpPr>
          <p:sp>
            <p:nvSpPr>
              <p:cNvPr id="308" name="Oval 407">
                <a:extLst>
                  <a:ext uri="{FF2B5EF4-FFF2-40B4-BE49-F238E27FC236}">
                    <a16:creationId xmlns:a16="http://schemas.microsoft.com/office/drawing/2014/main" id="{9C1863D4-AA14-4F33-BC90-0BD36D13199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09" name="Rectangle 410">
                <a:extLst>
                  <a:ext uri="{FF2B5EF4-FFF2-40B4-BE49-F238E27FC236}">
                    <a16:creationId xmlns:a16="http://schemas.microsoft.com/office/drawing/2014/main" id="{1BD25B3B-24B0-42D2-B40E-073B67D1E23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10" name="Oval 411">
                <a:extLst>
                  <a:ext uri="{FF2B5EF4-FFF2-40B4-BE49-F238E27FC236}">
                    <a16:creationId xmlns:a16="http://schemas.microsoft.com/office/drawing/2014/main" id="{6CC59396-7120-4253-BC8F-48EA2E0D6BF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11" name="Group 137">
                <a:extLst>
                  <a:ext uri="{FF2B5EF4-FFF2-40B4-BE49-F238E27FC236}">
                    <a16:creationId xmlns:a16="http://schemas.microsoft.com/office/drawing/2014/main" id="{CEF38824-DFBB-42F3-830E-83D227AE659F}"/>
                  </a:ext>
                </a:extLst>
              </p:cNvPr>
              <p:cNvGrpSpPr>
                <a:grpSpLocks/>
              </p:cNvGrpSpPr>
              <p:nvPr/>
            </p:nvGrpSpPr>
            <p:grpSpPr bwMode="auto">
              <a:xfrm>
                <a:off x="2468" y="1332"/>
                <a:ext cx="310" cy="60"/>
                <a:chOff x="2468" y="1332"/>
                <a:chExt cx="310" cy="60"/>
              </a:xfrm>
              <a:grpFill/>
            </p:grpSpPr>
            <p:sp>
              <p:nvSpPr>
                <p:cNvPr id="314" name="Freeform 138">
                  <a:extLst>
                    <a:ext uri="{FF2B5EF4-FFF2-40B4-BE49-F238E27FC236}">
                      <a16:creationId xmlns:a16="http://schemas.microsoft.com/office/drawing/2014/main" id="{D470F098-CE50-4AF5-9B58-6E4DFA8658D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15" name="Freeform 139">
                  <a:extLst>
                    <a:ext uri="{FF2B5EF4-FFF2-40B4-BE49-F238E27FC236}">
                      <a16:creationId xmlns:a16="http://schemas.microsoft.com/office/drawing/2014/main" id="{02E9401E-C4D3-4344-A519-B9FBD42914F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12" name="Line 140">
                <a:extLst>
                  <a:ext uri="{FF2B5EF4-FFF2-40B4-BE49-F238E27FC236}">
                    <a16:creationId xmlns:a16="http://schemas.microsoft.com/office/drawing/2014/main" id="{ED03F68A-FB7F-4948-BC9C-418E886E60A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13" name="Line 141">
                <a:extLst>
                  <a:ext uri="{FF2B5EF4-FFF2-40B4-BE49-F238E27FC236}">
                    <a16:creationId xmlns:a16="http://schemas.microsoft.com/office/drawing/2014/main" id="{297792F8-B5FE-4ADB-B810-97A3704B4F7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0" name="Group 133">
              <a:extLst>
                <a:ext uri="{FF2B5EF4-FFF2-40B4-BE49-F238E27FC236}">
                  <a16:creationId xmlns:a16="http://schemas.microsoft.com/office/drawing/2014/main" id="{464D607A-37A2-4088-BB8C-6B7405DE6500}"/>
                </a:ext>
              </a:extLst>
            </p:cNvPr>
            <p:cNvGrpSpPr>
              <a:grpSpLocks/>
            </p:cNvGrpSpPr>
            <p:nvPr/>
          </p:nvGrpSpPr>
          <p:grpSpPr bwMode="auto">
            <a:xfrm>
              <a:off x="8663900" y="2432488"/>
              <a:ext cx="525017" cy="160885"/>
              <a:chOff x="2356" y="1300"/>
              <a:chExt cx="555" cy="194"/>
            </a:xfrm>
            <a:gradFill>
              <a:gsLst>
                <a:gs pos="0">
                  <a:srgbClr val="5BCCF6"/>
                </a:gs>
                <a:gs pos="100000">
                  <a:srgbClr val="009FF6"/>
                </a:gs>
              </a:gsLst>
              <a:lin ang="5400000" scaled="1"/>
            </a:gradFill>
          </p:grpSpPr>
          <p:sp>
            <p:nvSpPr>
              <p:cNvPr id="300" name="Oval 407">
                <a:extLst>
                  <a:ext uri="{FF2B5EF4-FFF2-40B4-BE49-F238E27FC236}">
                    <a16:creationId xmlns:a16="http://schemas.microsoft.com/office/drawing/2014/main" id="{2AC35A51-4E01-42A1-B267-C7FF053E173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301" name="Rectangle 410">
                <a:extLst>
                  <a:ext uri="{FF2B5EF4-FFF2-40B4-BE49-F238E27FC236}">
                    <a16:creationId xmlns:a16="http://schemas.microsoft.com/office/drawing/2014/main" id="{A4CE2065-0520-4E7D-8187-C2AF1BDF30D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302" name="Oval 411">
                <a:extLst>
                  <a:ext uri="{FF2B5EF4-FFF2-40B4-BE49-F238E27FC236}">
                    <a16:creationId xmlns:a16="http://schemas.microsoft.com/office/drawing/2014/main" id="{B01F701D-D302-4182-8BB5-B41EB1BD0B3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303" name="Group 137">
                <a:extLst>
                  <a:ext uri="{FF2B5EF4-FFF2-40B4-BE49-F238E27FC236}">
                    <a16:creationId xmlns:a16="http://schemas.microsoft.com/office/drawing/2014/main" id="{EF044534-953E-48CC-B128-845D76226B77}"/>
                  </a:ext>
                </a:extLst>
              </p:cNvPr>
              <p:cNvGrpSpPr>
                <a:grpSpLocks/>
              </p:cNvGrpSpPr>
              <p:nvPr/>
            </p:nvGrpSpPr>
            <p:grpSpPr bwMode="auto">
              <a:xfrm>
                <a:off x="2468" y="1332"/>
                <a:ext cx="310" cy="60"/>
                <a:chOff x="2468" y="1332"/>
                <a:chExt cx="310" cy="60"/>
              </a:xfrm>
              <a:grpFill/>
            </p:grpSpPr>
            <p:sp>
              <p:nvSpPr>
                <p:cNvPr id="306" name="Freeform 138">
                  <a:extLst>
                    <a:ext uri="{FF2B5EF4-FFF2-40B4-BE49-F238E27FC236}">
                      <a16:creationId xmlns:a16="http://schemas.microsoft.com/office/drawing/2014/main" id="{C5B2F3D8-47A3-4A36-835D-FF2D644984B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307" name="Freeform 139">
                  <a:extLst>
                    <a:ext uri="{FF2B5EF4-FFF2-40B4-BE49-F238E27FC236}">
                      <a16:creationId xmlns:a16="http://schemas.microsoft.com/office/drawing/2014/main" id="{3867C4BD-C2EF-4F91-A925-7BA05CD1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304" name="Line 140">
                <a:extLst>
                  <a:ext uri="{FF2B5EF4-FFF2-40B4-BE49-F238E27FC236}">
                    <a16:creationId xmlns:a16="http://schemas.microsoft.com/office/drawing/2014/main" id="{E677835D-D166-4D80-9737-97E069FDCCF4}"/>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305" name="Line 141">
                <a:extLst>
                  <a:ext uri="{FF2B5EF4-FFF2-40B4-BE49-F238E27FC236}">
                    <a16:creationId xmlns:a16="http://schemas.microsoft.com/office/drawing/2014/main" id="{2CDB1720-B014-4E0D-A446-FCAE5CE126A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1" name="Group 133">
              <a:extLst>
                <a:ext uri="{FF2B5EF4-FFF2-40B4-BE49-F238E27FC236}">
                  <a16:creationId xmlns:a16="http://schemas.microsoft.com/office/drawing/2014/main" id="{9F74043F-FD81-41CF-8364-C6D1FDB0377A}"/>
                </a:ext>
              </a:extLst>
            </p:cNvPr>
            <p:cNvGrpSpPr>
              <a:grpSpLocks/>
            </p:cNvGrpSpPr>
            <p:nvPr/>
          </p:nvGrpSpPr>
          <p:grpSpPr bwMode="auto">
            <a:xfrm>
              <a:off x="8934168" y="2204304"/>
              <a:ext cx="525017" cy="160885"/>
              <a:chOff x="2356" y="1300"/>
              <a:chExt cx="555" cy="194"/>
            </a:xfrm>
            <a:gradFill>
              <a:gsLst>
                <a:gs pos="0">
                  <a:srgbClr val="5BCCF6"/>
                </a:gs>
                <a:gs pos="100000">
                  <a:srgbClr val="009FF6"/>
                </a:gs>
              </a:gsLst>
              <a:lin ang="5400000" scaled="1"/>
            </a:gradFill>
          </p:grpSpPr>
          <p:sp>
            <p:nvSpPr>
              <p:cNvPr id="292" name="Oval 407">
                <a:extLst>
                  <a:ext uri="{FF2B5EF4-FFF2-40B4-BE49-F238E27FC236}">
                    <a16:creationId xmlns:a16="http://schemas.microsoft.com/office/drawing/2014/main" id="{E74D0D60-6AAE-49D4-98EE-B1EF19C4D53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93" name="Rectangle 410">
                <a:extLst>
                  <a:ext uri="{FF2B5EF4-FFF2-40B4-BE49-F238E27FC236}">
                    <a16:creationId xmlns:a16="http://schemas.microsoft.com/office/drawing/2014/main" id="{0584B16C-56F9-4849-8DAE-990D6902FF0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94" name="Oval 411">
                <a:extLst>
                  <a:ext uri="{FF2B5EF4-FFF2-40B4-BE49-F238E27FC236}">
                    <a16:creationId xmlns:a16="http://schemas.microsoft.com/office/drawing/2014/main" id="{00E7CD5E-5910-4F37-BCE0-D69A4A4D4D3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95" name="Group 137">
                <a:extLst>
                  <a:ext uri="{FF2B5EF4-FFF2-40B4-BE49-F238E27FC236}">
                    <a16:creationId xmlns:a16="http://schemas.microsoft.com/office/drawing/2014/main" id="{6A657DA1-66CC-40CC-892F-E1BE9A36F479}"/>
                  </a:ext>
                </a:extLst>
              </p:cNvPr>
              <p:cNvGrpSpPr>
                <a:grpSpLocks/>
              </p:cNvGrpSpPr>
              <p:nvPr/>
            </p:nvGrpSpPr>
            <p:grpSpPr bwMode="auto">
              <a:xfrm>
                <a:off x="2468" y="1332"/>
                <a:ext cx="310" cy="60"/>
                <a:chOff x="2468" y="1332"/>
                <a:chExt cx="310" cy="60"/>
              </a:xfrm>
              <a:grpFill/>
            </p:grpSpPr>
            <p:sp>
              <p:nvSpPr>
                <p:cNvPr id="298" name="Freeform 138">
                  <a:extLst>
                    <a:ext uri="{FF2B5EF4-FFF2-40B4-BE49-F238E27FC236}">
                      <a16:creationId xmlns:a16="http://schemas.microsoft.com/office/drawing/2014/main" id="{2E0E8E88-6449-463B-8A6D-58B672FFD3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99" name="Freeform 139">
                  <a:extLst>
                    <a:ext uri="{FF2B5EF4-FFF2-40B4-BE49-F238E27FC236}">
                      <a16:creationId xmlns:a16="http://schemas.microsoft.com/office/drawing/2014/main" id="{2927457A-D3E2-4F68-AA84-9C1340B15B2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96" name="Line 140">
                <a:extLst>
                  <a:ext uri="{FF2B5EF4-FFF2-40B4-BE49-F238E27FC236}">
                    <a16:creationId xmlns:a16="http://schemas.microsoft.com/office/drawing/2014/main" id="{58F5C5C1-C9C0-4D62-9BDA-AA26442F88C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97" name="Line 141">
                <a:extLst>
                  <a:ext uri="{FF2B5EF4-FFF2-40B4-BE49-F238E27FC236}">
                    <a16:creationId xmlns:a16="http://schemas.microsoft.com/office/drawing/2014/main" id="{9A22E116-D8D7-4B38-B6ED-5511FCA513E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2" name="Group 133">
              <a:extLst>
                <a:ext uri="{FF2B5EF4-FFF2-40B4-BE49-F238E27FC236}">
                  <a16:creationId xmlns:a16="http://schemas.microsoft.com/office/drawing/2014/main" id="{F9C76E10-BEAA-4A62-AA75-07B065A2AC27}"/>
                </a:ext>
              </a:extLst>
            </p:cNvPr>
            <p:cNvGrpSpPr>
              <a:grpSpLocks/>
            </p:cNvGrpSpPr>
            <p:nvPr/>
          </p:nvGrpSpPr>
          <p:grpSpPr bwMode="auto">
            <a:xfrm>
              <a:off x="9850307" y="2108451"/>
              <a:ext cx="525017" cy="160885"/>
              <a:chOff x="2356" y="1300"/>
              <a:chExt cx="555" cy="194"/>
            </a:xfrm>
            <a:gradFill>
              <a:gsLst>
                <a:gs pos="0">
                  <a:srgbClr val="5BCCF6"/>
                </a:gs>
                <a:gs pos="100000">
                  <a:srgbClr val="009FF6"/>
                </a:gs>
              </a:gsLst>
              <a:lin ang="5400000" scaled="1"/>
            </a:gradFill>
          </p:grpSpPr>
          <p:sp>
            <p:nvSpPr>
              <p:cNvPr id="284" name="Oval 407">
                <a:extLst>
                  <a:ext uri="{FF2B5EF4-FFF2-40B4-BE49-F238E27FC236}">
                    <a16:creationId xmlns:a16="http://schemas.microsoft.com/office/drawing/2014/main" id="{1C3643A4-2553-4E9B-9C5A-F459C83B028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85" name="Rectangle 410">
                <a:extLst>
                  <a:ext uri="{FF2B5EF4-FFF2-40B4-BE49-F238E27FC236}">
                    <a16:creationId xmlns:a16="http://schemas.microsoft.com/office/drawing/2014/main" id="{FBB3D169-355B-48A3-99B8-626C290B71D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86" name="Oval 411">
                <a:extLst>
                  <a:ext uri="{FF2B5EF4-FFF2-40B4-BE49-F238E27FC236}">
                    <a16:creationId xmlns:a16="http://schemas.microsoft.com/office/drawing/2014/main" id="{B0848570-D116-4D8F-9F20-44D73EF89C6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87" name="Group 137">
                <a:extLst>
                  <a:ext uri="{FF2B5EF4-FFF2-40B4-BE49-F238E27FC236}">
                    <a16:creationId xmlns:a16="http://schemas.microsoft.com/office/drawing/2014/main" id="{86E29A67-13C8-48FC-92DF-C799FBF619A8}"/>
                  </a:ext>
                </a:extLst>
              </p:cNvPr>
              <p:cNvGrpSpPr>
                <a:grpSpLocks/>
              </p:cNvGrpSpPr>
              <p:nvPr/>
            </p:nvGrpSpPr>
            <p:grpSpPr bwMode="auto">
              <a:xfrm>
                <a:off x="2468" y="1332"/>
                <a:ext cx="310" cy="60"/>
                <a:chOff x="2468" y="1332"/>
                <a:chExt cx="310" cy="60"/>
              </a:xfrm>
              <a:grpFill/>
            </p:grpSpPr>
            <p:sp>
              <p:nvSpPr>
                <p:cNvPr id="290" name="Freeform 138">
                  <a:extLst>
                    <a:ext uri="{FF2B5EF4-FFF2-40B4-BE49-F238E27FC236}">
                      <a16:creationId xmlns:a16="http://schemas.microsoft.com/office/drawing/2014/main" id="{67DA7027-9569-45F3-AA00-6DA9CC09908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91" name="Freeform 139">
                  <a:extLst>
                    <a:ext uri="{FF2B5EF4-FFF2-40B4-BE49-F238E27FC236}">
                      <a16:creationId xmlns:a16="http://schemas.microsoft.com/office/drawing/2014/main" id="{C4158BD3-6B6D-47EE-8709-8BB94A210EC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88" name="Line 140">
                <a:extLst>
                  <a:ext uri="{FF2B5EF4-FFF2-40B4-BE49-F238E27FC236}">
                    <a16:creationId xmlns:a16="http://schemas.microsoft.com/office/drawing/2014/main" id="{40DBADF4-8273-4A87-BF7C-3D0EA04D2B3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89" name="Line 141">
                <a:extLst>
                  <a:ext uri="{FF2B5EF4-FFF2-40B4-BE49-F238E27FC236}">
                    <a16:creationId xmlns:a16="http://schemas.microsoft.com/office/drawing/2014/main" id="{42D8CC98-2B61-4187-BE26-40CF9F380E4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3" name="Group 133">
              <a:extLst>
                <a:ext uri="{FF2B5EF4-FFF2-40B4-BE49-F238E27FC236}">
                  <a16:creationId xmlns:a16="http://schemas.microsoft.com/office/drawing/2014/main" id="{5FB47BB3-34AC-4350-85CD-8F199B0E8BE8}"/>
                </a:ext>
              </a:extLst>
            </p:cNvPr>
            <p:cNvGrpSpPr>
              <a:grpSpLocks/>
            </p:cNvGrpSpPr>
            <p:nvPr/>
          </p:nvGrpSpPr>
          <p:grpSpPr bwMode="auto">
            <a:xfrm>
              <a:off x="9403039" y="2374820"/>
              <a:ext cx="525017" cy="160885"/>
              <a:chOff x="2356" y="1300"/>
              <a:chExt cx="555" cy="194"/>
            </a:xfrm>
            <a:gradFill>
              <a:gsLst>
                <a:gs pos="0">
                  <a:srgbClr val="5BCCF6"/>
                </a:gs>
                <a:gs pos="100000">
                  <a:srgbClr val="009FF6"/>
                </a:gs>
              </a:gsLst>
              <a:lin ang="5400000" scaled="1"/>
            </a:gradFill>
          </p:grpSpPr>
          <p:sp>
            <p:nvSpPr>
              <p:cNvPr id="276" name="Oval 407">
                <a:extLst>
                  <a:ext uri="{FF2B5EF4-FFF2-40B4-BE49-F238E27FC236}">
                    <a16:creationId xmlns:a16="http://schemas.microsoft.com/office/drawing/2014/main" id="{BF44E53F-632C-434B-AC21-8DCF7E30648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77" name="Rectangle 410">
                <a:extLst>
                  <a:ext uri="{FF2B5EF4-FFF2-40B4-BE49-F238E27FC236}">
                    <a16:creationId xmlns:a16="http://schemas.microsoft.com/office/drawing/2014/main" id="{F8AF457B-0CDB-4DEA-AEE8-29B30795A3D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78" name="Oval 411">
                <a:extLst>
                  <a:ext uri="{FF2B5EF4-FFF2-40B4-BE49-F238E27FC236}">
                    <a16:creationId xmlns:a16="http://schemas.microsoft.com/office/drawing/2014/main" id="{11CCC4AC-91C4-43F9-9733-73BC24E5B59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79" name="Group 137">
                <a:extLst>
                  <a:ext uri="{FF2B5EF4-FFF2-40B4-BE49-F238E27FC236}">
                    <a16:creationId xmlns:a16="http://schemas.microsoft.com/office/drawing/2014/main" id="{8906ADEB-DD98-4A74-B7B7-165B5DDDC12B}"/>
                  </a:ext>
                </a:extLst>
              </p:cNvPr>
              <p:cNvGrpSpPr>
                <a:grpSpLocks/>
              </p:cNvGrpSpPr>
              <p:nvPr/>
            </p:nvGrpSpPr>
            <p:grpSpPr bwMode="auto">
              <a:xfrm>
                <a:off x="2468" y="1332"/>
                <a:ext cx="310" cy="60"/>
                <a:chOff x="2468" y="1332"/>
                <a:chExt cx="310" cy="60"/>
              </a:xfrm>
              <a:grpFill/>
            </p:grpSpPr>
            <p:sp>
              <p:nvSpPr>
                <p:cNvPr id="282" name="Freeform 138">
                  <a:extLst>
                    <a:ext uri="{FF2B5EF4-FFF2-40B4-BE49-F238E27FC236}">
                      <a16:creationId xmlns:a16="http://schemas.microsoft.com/office/drawing/2014/main" id="{8DDFE4C2-6C4A-4A46-B4BB-37BF25025F2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83" name="Freeform 139">
                  <a:extLst>
                    <a:ext uri="{FF2B5EF4-FFF2-40B4-BE49-F238E27FC236}">
                      <a16:creationId xmlns:a16="http://schemas.microsoft.com/office/drawing/2014/main" id="{EF8D7960-018E-48DF-99EA-F62EBBD2AF1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80" name="Line 140">
                <a:extLst>
                  <a:ext uri="{FF2B5EF4-FFF2-40B4-BE49-F238E27FC236}">
                    <a16:creationId xmlns:a16="http://schemas.microsoft.com/office/drawing/2014/main" id="{E075CBD9-3A32-4264-870A-B69DFDD2AA9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81" name="Line 141">
                <a:extLst>
                  <a:ext uri="{FF2B5EF4-FFF2-40B4-BE49-F238E27FC236}">
                    <a16:creationId xmlns:a16="http://schemas.microsoft.com/office/drawing/2014/main" id="{81614B48-48CB-42AD-B822-76463365922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4" name="Group 133">
              <a:extLst>
                <a:ext uri="{FF2B5EF4-FFF2-40B4-BE49-F238E27FC236}">
                  <a16:creationId xmlns:a16="http://schemas.microsoft.com/office/drawing/2014/main" id="{B443B822-CB27-40E8-B536-AC1FE25C2D48}"/>
                </a:ext>
              </a:extLst>
            </p:cNvPr>
            <p:cNvGrpSpPr>
              <a:grpSpLocks/>
            </p:cNvGrpSpPr>
            <p:nvPr/>
          </p:nvGrpSpPr>
          <p:grpSpPr bwMode="auto">
            <a:xfrm>
              <a:off x="9197563" y="2704133"/>
              <a:ext cx="525017" cy="160885"/>
              <a:chOff x="2356" y="1300"/>
              <a:chExt cx="555" cy="194"/>
            </a:xfrm>
            <a:gradFill>
              <a:gsLst>
                <a:gs pos="0">
                  <a:srgbClr val="5BCCF6"/>
                </a:gs>
                <a:gs pos="100000">
                  <a:srgbClr val="009FF6"/>
                </a:gs>
              </a:gsLst>
              <a:lin ang="5400000" scaled="1"/>
            </a:gradFill>
          </p:grpSpPr>
          <p:sp>
            <p:nvSpPr>
              <p:cNvPr id="268" name="Oval 407">
                <a:extLst>
                  <a:ext uri="{FF2B5EF4-FFF2-40B4-BE49-F238E27FC236}">
                    <a16:creationId xmlns:a16="http://schemas.microsoft.com/office/drawing/2014/main" id="{CA7429B5-9BA9-46DD-9043-90B3DF7CB44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69" name="Rectangle 410">
                <a:extLst>
                  <a:ext uri="{FF2B5EF4-FFF2-40B4-BE49-F238E27FC236}">
                    <a16:creationId xmlns:a16="http://schemas.microsoft.com/office/drawing/2014/main" id="{0B4B0822-05F2-441C-98EC-0C090F040D5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70" name="Oval 411">
                <a:extLst>
                  <a:ext uri="{FF2B5EF4-FFF2-40B4-BE49-F238E27FC236}">
                    <a16:creationId xmlns:a16="http://schemas.microsoft.com/office/drawing/2014/main" id="{A49638A3-E813-4053-8C3A-393B45D7F49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71" name="Group 137">
                <a:extLst>
                  <a:ext uri="{FF2B5EF4-FFF2-40B4-BE49-F238E27FC236}">
                    <a16:creationId xmlns:a16="http://schemas.microsoft.com/office/drawing/2014/main" id="{2DBEAC5C-11E9-42E2-8A69-A6FD11614793}"/>
                  </a:ext>
                </a:extLst>
              </p:cNvPr>
              <p:cNvGrpSpPr>
                <a:grpSpLocks/>
              </p:cNvGrpSpPr>
              <p:nvPr/>
            </p:nvGrpSpPr>
            <p:grpSpPr bwMode="auto">
              <a:xfrm>
                <a:off x="2468" y="1332"/>
                <a:ext cx="310" cy="60"/>
                <a:chOff x="2468" y="1332"/>
                <a:chExt cx="310" cy="60"/>
              </a:xfrm>
              <a:grpFill/>
            </p:grpSpPr>
            <p:sp>
              <p:nvSpPr>
                <p:cNvPr id="274" name="Freeform 138">
                  <a:extLst>
                    <a:ext uri="{FF2B5EF4-FFF2-40B4-BE49-F238E27FC236}">
                      <a16:creationId xmlns:a16="http://schemas.microsoft.com/office/drawing/2014/main" id="{68975E5A-AE17-4E9E-8FDC-34903047940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75" name="Freeform 139">
                  <a:extLst>
                    <a:ext uri="{FF2B5EF4-FFF2-40B4-BE49-F238E27FC236}">
                      <a16:creationId xmlns:a16="http://schemas.microsoft.com/office/drawing/2014/main" id="{4D446CB7-5C25-48A2-BDF8-E9353671AB5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72" name="Line 140">
                <a:extLst>
                  <a:ext uri="{FF2B5EF4-FFF2-40B4-BE49-F238E27FC236}">
                    <a16:creationId xmlns:a16="http://schemas.microsoft.com/office/drawing/2014/main" id="{50BE3692-FD22-436A-8D4D-0DC9F9ED2F8D}"/>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73" name="Line 141">
                <a:extLst>
                  <a:ext uri="{FF2B5EF4-FFF2-40B4-BE49-F238E27FC236}">
                    <a16:creationId xmlns:a16="http://schemas.microsoft.com/office/drawing/2014/main" id="{5E626FDE-E5B1-4C68-A440-D9B177CE329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5" name="Group 133">
              <a:extLst>
                <a:ext uri="{FF2B5EF4-FFF2-40B4-BE49-F238E27FC236}">
                  <a16:creationId xmlns:a16="http://schemas.microsoft.com/office/drawing/2014/main" id="{16D7FA6E-8A99-40B8-B587-D795FB81398D}"/>
                </a:ext>
              </a:extLst>
            </p:cNvPr>
            <p:cNvGrpSpPr>
              <a:grpSpLocks/>
            </p:cNvGrpSpPr>
            <p:nvPr/>
          </p:nvGrpSpPr>
          <p:grpSpPr bwMode="auto">
            <a:xfrm>
              <a:off x="10060779" y="2562318"/>
              <a:ext cx="525017" cy="160885"/>
              <a:chOff x="2356" y="1300"/>
              <a:chExt cx="555" cy="194"/>
            </a:xfrm>
            <a:gradFill>
              <a:gsLst>
                <a:gs pos="0">
                  <a:srgbClr val="5BCCF6"/>
                </a:gs>
                <a:gs pos="100000">
                  <a:srgbClr val="009FF6"/>
                </a:gs>
              </a:gsLst>
              <a:lin ang="5400000" scaled="1"/>
            </a:gradFill>
          </p:grpSpPr>
          <p:sp>
            <p:nvSpPr>
              <p:cNvPr id="260" name="Oval 407">
                <a:extLst>
                  <a:ext uri="{FF2B5EF4-FFF2-40B4-BE49-F238E27FC236}">
                    <a16:creationId xmlns:a16="http://schemas.microsoft.com/office/drawing/2014/main" id="{21EEEB11-8D89-49FE-B071-0B8C486B015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61" name="Rectangle 410">
                <a:extLst>
                  <a:ext uri="{FF2B5EF4-FFF2-40B4-BE49-F238E27FC236}">
                    <a16:creationId xmlns:a16="http://schemas.microsoft.com/office/drawing/2014/main" id="{B67FCC11-F288-40A7-8318-D15D6820D3A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62" name="Oval 411">
                <a:extLst>
                  <a:ext uri="{FF2B5EF4-FFF2-40B4-BE49-F238E27FC236}">
                    <a16:creationId xmlns:a16="http://schemas.microsoft.com/office/drawing/2014/main" id="{67AD13AD-1A60-45FE-A5FB-04E48A5FFBA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63" name="Group 137">
                <a:extLst>
                  <a:ext uri="{FF2B5EF4-FFF2-40B4-BE49-F238E27FC236}">
                    <a16:creationId xmlns:a16="http://schemas.microsoft.com/office/drawing/2014/main" id="{8426F04B-930E-4076-90E8-50A2C1EE1C59}"/>
                  </a:ext>
                </a:extLst>
              </p:cNvPr>
              <p:cNvGrpSpPr>
                <a:grpSpLocks/>
              </p:cNvGrpSpPr>
              <p:nvPr/>
            </p:nvGrpSpPr>
            <p:grpSpPr bwMode="auto">
              <a:xfrm>
                <a:off x="2468" y="1332"/>
                <a:ext cx="310" cy="60"/>
                <a:chOff x="2468" y="1332"/>
                <a:chExt cx="310" cy="60"/>
              </a:xfrm>
              <a:grpFill/>
            </p:grpSpPr>
            <p:sp>
              <p:nvSpPr>
                <p:cNvPr id="266" name="Freeform 138">
                  <a:extLst>
                    <a:ext uri="{FF2B5EF4-FFF2-40B4-BE49-F238E27FC236}">
                      <a16:creationId xmlns:a16="http://schemas.microsoft.com/office/drawing/2014/main" id="{12A21217-E9B7-4CE8-B24A-9FAD333C697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67" name="Freeform 139">
                  <a:extLst>
                    <a:ext uri="{FF2B5EF4-FFF2-40B4-BE49-F238E27FC236}">
                      <a16:creationId xmlns:a16="http://schemas.microsoft.com/office/drawing/2014/main" id="{B1C64723-747F-465A-AA38-95A251D0C2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64" name="Line 140">
                <a:extLst>
                  <a:ext uri="{FF2B5EF4-FFF2-40B4-BE49-F238E27FC236}">
                    <a16:creationId xmlns:a16="http://schemas.microsoft.com/office/drawing/2014/main" id="{9FF47D4A-3ED4-4191-A0E6-AE750AFFB62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65" name="Line 141">
                <a:extLst>
                  <a:ext uri="{FF2B5EF4-FFF2-40B4-BE49-F238E27FC236}">
                    <a16:creationId xmlns:a16="http://schemas.microsoft.com/office/drawing/2014/main" id="{55339914-86F5-4456-9586-2B88FEFFE88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6" name="Group 133">
              <a:extLst>
                <a:ext uri="{FF2B5EF4-FFF2-40B4-BE49-F238E27FC236}">
                  <a16:creationId xmlns:a16="http://schemas.microsoft.com/office/drawing/2014/main" id="{F1568446-A0C8-40B5-9CC8-CB3A99BA63C1}"/>
                </a:ext>
              </a:extLst>
            </p:cNvPr>
            <p:cNvGrpSpPr>
              <a:grpSpLocks/>
            </p:cNvGrpSpPr>
            <p:nvPr/>
          </p:nvGrpSpPr>
          <p:grpSpPr bwMode="auto">
            <a:xfrm>
              <a:off x="10764938" y="2859543"/>
              <a:ext cx="525017" cy="160885"/>
              <a:chOff x="2356" y="1300"/>
              <a:chExt cx="555" cy="194"/>
            </a:xfrm>
            <a:gradFill>
              <a:gsLst>
                <a:gs pos="0">
                  <a:srgbClr val="5BCCF6"/>
                </a:gs>
                <a:gs pos="100000">
                  <a:srgbClr val="009FF6"/>
                </a:gs>
              </a:gsLst>
              <a:lin ang="5400000" scaled="1"/>
            </a:gradFill>
          </p:grpSpPr>
          <p:sp>
            <p:nvSpPr>
              <p:cNvPr id="252" name="Oval 407">
                <a:extLst>
                  <a:ext uri="{FF2B5EF4-FFF2-40B4-BE49-F238E27FC236}">
                    <a16:creationId xmlns:a16="http://schemas.microsoft.com/office/drawing/2014/main" id="{0670C869-AF12-47C1-8F30-F911BABEB34F}"/>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53" name="Rectangle 410">
                <a:extLst>
                  <a:ext uri="{FF2B5EF4-FFF2-40B4-BE49-F238E27FC236}">
                    <a16:creationId xmlns:a16="http://schemas.microsoft.com/office/drawing/2014/main" id="{220477A8-0CCF-47E2-A689-1A1FB5C7CC84}"/>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54" name="Oval 411">
                <a:extLst>
                  <a:ext uri="{FF2B5EF4-FFF2-40B4-BE49-F238E27FC236}">
                    <a16:creationId xmlns:a16="http://schemas.microsoft.com/office/drawing/2014/main" id="{A2864A84-8E93-4F02-BA84-13265060C95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55" name="Group 137">
                <a:extLst>
                  <a:ext uri="{FF2B5EF4-FFF2-40B4-BE49-F238E27FC236}">
                    <a16:creationId xmlns:a16="http://schemas.microsoft.com/office/drawing/2014/main" id="{2DC8394E-EDD4-446E-B1B7-C218FC998DB8}"/>
                  </a:ext>
                </a:extLst>
              </p:cNvPr>
              <p:cNvGrpSpPr>
                <a:grpSpLocks/>
              </p:cNvGrpSpPr>
              <p:nvPr/>
            </p:nvGrpSpPr>
            <p:grpSpPr bwMode="auto">
              <a:xfrm>
                <a:off x="2468" y="1332"/>
                <a:ext cx="310" cy="60"/>
                <a:chOff x="2468" y="1332"/>
                <a:chExt cx="310" cy="60"/>
              </a:xfrm>
              <a:grpFill/>
            </p:grpSpPr>
            <p:sp>
              <p:nvSpPr>
                <p:cNvPr id="258" name="Freeform 138">
                  <a:extLst>
                    <a:ext uri="{FF2B5EF4-FFF2-40B4-BE49-F238E27FC236}">
                      <a16:creationId xmlns:a16="http://schemas.microsoft.com/office/drawing/2014/main" id="{11A77A7C-F20A-48F1-85B4-5949E662066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59" name="Freeform 139">
                  <a:extLst>
                    <a:ext uri="{FF2B5EF4-FFF2-40B4-BE49-F238E27FC236}">
                      <a16:creationId xmlns:a16="http://schemas.microsoft.com/office/drawing/2014/main" id="{51460E74-4961-4990-931B-F617CB84842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56" name="Line 140">
                <a:extLst>
                  <a:ext uri="{FF2B5EF4-FFF2-40B4-BE49-F238E27FC236}">
                    <a16:creationId xmlns:a16="http://schemas.microsoft.com/office/drawing/2014/main" id="{E9474106-BADC-49F2-BB07-2BDB818B4E51}"/>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57" name="Line 141">
                <a:extLst>
                  <a:ext uri="{FF2B5EF4-FFF2-40B4-BE49-F238E27FC236}">
                    <a16:creationId xmlns:a16="http://schemas.microsoft.com/office/drawing/2014/main" id="{C3A890CC-1F50-4A31-813B-B8918065E2E6}"/>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7" name="Group 133">
              <a:extLst>
                <a:ext uri="{FF2B5EF4-FFF2-40B4-BE49-F238E27FC236}">
                  <a16:creationId xmlns:a16="http://schemas.microsoft.com/office/drawing/2014/main" id="{48EF1C3F-4162-47CF-877D-E09453090445}"/>
                </a:ext>
              </a:extLst>
            </p:cNvPr>
            <p:cNvGrpSpPr>
              <a:grpSpLocks/>
            </p:cNvGrpSpPr>
            <p:nvPr/>
          </p:nvGrpSpPr>
          <p:grpSpPr bwMode="auto">
            <a:xfrm>
              <a:off x="10723163" y="3476113"/>
              <a:ext cx="525017" cy="160885"/>
              <a:chOff x="2356" y="1300"/>
              <a:chExt cx="555" cy="194"/>
            </a:xfrm>
            <a:gradFill>
              <a:gsLst>
                <a:gs pos="0">
                  <a:srgbClr val="5BCCF6"/>
                </a:gs>
                <a:gs pos="100000">
                  <a:srgbClr val="009FF6"/>
                </a:gs>
              </a:gsLst>
              <a:lin ang="5400000" scaled="1"/>
            </a:gradFill>
          </p:grpSpPr>
          <p:sp>
            <p:nvSpPr>
              <p:cNvPr id="244" name="Oval 407">
                <a:extLst>
                  <a:ext uri="{FF2B5EF4-FFF2-40B4-BE49-F238E27FC236}">
                    <a16:creationId xmlns:a16="http://schemas.microsoft.com/office/drawing/2014/main" id="{794D8A33-8EA3-4E9A-84F0-2AC8F4D6D08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45" name="Rectangle 410">
                <a:extLst>
                  <a:ext uri="{FF2B5EF4-FFF2-40B4-BE49-F238E27FC236}">
                    <a16:creationId xmlns:a16="http://schemas.microsoft.com/office/drawing/2014/main" id="{C1E72B83-780D-4A8E-84B7-33C4FA3158F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46" name="Oval 411">
                <a:extLst>
                  <a:ext uri="{FF2B5EF4-FFF2-40B4-BE49-F238E27FC236}">
                    <a16:creationId xmlns:a16="http://schemas.microsoft.com/office/drawing/2014/main" id="{70DEFF62-8918-4125-B0F3-4A2E3701F69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47" name="Group 137">
                <a:extLst>
                  <a:ext uri="{FF2B5EF4-FFF2-40B4-BE49-F238E27FC236}">
                    <a16:creationId xmlns:a16="http://schemas.microsoft.com/office/drawing/2014/main" id="{A2E4BC19-3B8E-460B-9A65-0F6CF3151796}"/>
                  </a:ext>
                </a:extLst>
              </p:cNvPr>
              <p:cNvGrpSpPr>
                <a:grpSpLocks/>
              </p:cNvGrpSpPr>
              <p:nvPr/>
            </p:nvGrpSpPr>
            <p:grpSpPr bwMode="auto">
              <a:xfrm>
                <a:off x="2468" y="1332"/>
                <a:ext cx="310" cy="60"/>
                <a:chOff x="2468" y="1332"/>
                <a:chExt cx="310" cy="60"/>
              </a:xfrm>
              <a:grpFill/>
            </p:grpSpPr>
            <p:sp>
              <p:nvSpPr>
                <p:cNvPr id="250" name="Freeform 138">
                  <a:extLst>
                    <a:ext uri="{FF2B5EF4-FFF2-40B4-BE49-F238E27FC236}">
                      <a16:creationId xmlns:a16="http://schemas.microsoft.com/office/drawing/2014/main" id="{7303F7EB-264D-4C0B-9980-14360E2A649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51" name="Freeform 139">
                  <a:extLst>
                    <a:ext uri="{FF2B5EF4-FFF2-40B4-BE49-F238E27FC236}">
                      <a16:creationId xmlns:a16="http://schemas.microsoft.com/office/drawing/2014/main" id="{4505139C-E29E-45DD-95DD-75B8E32D15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48" name="Line 140">
                <a:extLst>
                  <a:ext uri="{FF2B5EF4-FFF2-40B4-BE49-F238E27FC236}">
                    <a16:creationId xmlns:a16="http://schemas.microsoft.com/office/drawing/2014/main" id="{FF45FC18-4090-42D4-BCC0-FB19BCC2591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49" name="Line 141">
                <a:extLst>
                  <a:ext uri="{FF2B5EF4-FFF2-40B4-BE49-F238E27FC236}">
                    <a16:creationId xmlns:a16="http://schemas.microsoft.com/office/drawing/2014/main" id="{3EEA0181-F462-4E6C-B38E-AB8C5CE199D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8" name="Group 133">
              <a:extLst>
                <a:ext uri="{FF2B5EF4-FFF2-40B4-BE49-F238E27FC236}">
                  <a16:creationId xmlns:a16="http://schemas.microsoft.com/office/drawing/2014/main" id="{3BA0B2CF-07B4-46DE-9EEC-6975D6CC3C57}"/>
                </a:ext>
              </a:extLst>
            </p:cNvPr>
            <p:cNvGrpSpPr>
              <a:grpSpLocks/>
            </p:cNvGrpSpPr>
            <p:nvPr/>
          </p:nvGrpSpPr>
          <p:grpSpPr bwMode="auto">
            <a:xfrm>
              <a:off x="10988159" y="3293675"/>
              <a:ext cx="525017" cy="160885"/>
              <a:chOff x="2356" y="1300"/>
              <a:chExt cx="555" cy="194"/>
            </a:xfrm>
            <a:gradFill>
              <a:gsLst>
                <a:gs pos="0">
                  <a:srgbClr val="5BCCF6"/>
                </a:gs>
                <a:gs pos="100000">
                  <a:srgbClr val="009FF6"/>
                </a:gs>
              </a:gsLst>
              <a:lin ang="5400000" scaled="1"/>
            </a:gradFill>
          </p:grpSpPr>
          <p:sp>
            <p:nvSpPr>
              <p:cNvPr id="236" name="Oval 407">
                <a:extLst>
                  <a:ext uri="{FF2B5EF4-FFF2-40B4-BE49-F238E27FC236}">
                    <a16:creationId xmlns:a16="http://schemas.microsoft.com/office/drawing/2014/main" id="{CFCD6438-59FE-4F65-8279-889B88F38A0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dirty="0">
                  <a:latin typeface="Times New Roman" panose="02020603050405020304" pitchFamily="18" charset="0"/>
                  <a:ea typeface="MS PGothic" panose="020B0600070205080204" pitchFamily="34" charset="-128"/>
                </a:endParaRPr>
              </a:p>
            </p:txBody>
          </p:sp>
          <p:sp>
            <p:nvSpPr>
              <p:cNvPr id="237" name="Rectangle 410">
                <a:extLst>
                  <a:ext uri="{FF2B5EF4-FFF2-40B4-BE49-F238E27FC236}">
                    <a16:creationId xmlns:a16="http://schemas.microsoft.com/office/drawing/2014/main" id="{13C3A272-893C-4F0B-8187-E1D91516DC6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38" name="Oval 411">
                <a:extLst>
                  <a:ext uri="{FF2B5EF4-FFF2-40B4-BE49-F238E27FC236}">
                    <a16:creationId xmlns:a16="http://schemas.microsoft.com/office/drawing/2014/main" id="{19EB6473-99B5-4246-BAD4-8BE9B087990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39" name="Group 137">
                <a:extLst>
                  <a:ext uri="{FF2B5EF4-FFF2-40B4-BE49-F238E27FC236}">
                    <a16:creationId xmlns:a16="http://schemas.microsoft.com/office/drawing/2014/main" id="{515A3434-3403-4E09-AC24-D0F77D18537C}"/>
                  </a:ext>
                </a:extLst>
              </p:cNvPr>
              <p:cNvGrpSpPr>
                <a:grpSpLocks/>
              </p:cNvGrpSpPr>
              <p:nvPr/>
            </p:nvGrpSpPr>
            <p:grpSpPr bwMode="auto">
              <a:xfrm>
                <a:off x="2468" y="1332"/>
                <a:ext cx="310" cy="60"/>
                <a:chOff x="2468" y="1332"/>
                <a:chExt cx="310" cy="60"/>
              </a:xfrm>
              <a:grpFill/>
            </p:grpSpPr>
            <p:sp>
              <p:nvSpPr>
                <p:cNvPr id="242" name="Freeform 138">
                  <a:extLst>
                    <a:ext uri="{FF2B5EF4-FFF2-40B4-BE49-F238E27FC236}">
                      <a16:creationId xmlns:a16="http://schemas.microsoft.com/office/drawing/2014/main" id="{75409B72-1196-4C41-BBFF-8EB02251D5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43" name="Freeform 139">
                  <a:extLst>
                    <a:ext uri="{FF2B5EF4-FFF2-40B4-BE49-F238E27FC236}">
                      <a16:creationId xmlns:a16="http://schemas.microsoft.com/office/drawing/2014/main" id="{E83EC737-D693-4E5F-BF6C-2A5014FA07A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40" name="Line 140">
                <a:extLst>
                  <a:ext uri="{FF2B5EF4-FFF2-40B4-BE49-F238E27FC236}">
                    <a16:creationId xmlns:a16="http://schemas.microsoft.com/office/drawing/2014/main" id="{2C5832A6-381B-4632-AAF1-478DA24181D3}"/>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41" name="Line 141">
                <a:extLst>
                  <a:ext uri="{FF2B5EF4-FFF2-40B4-BE49-F238E27FC236}">
                    <a16:creationId xmlns:a16="http://schemas.microsoft.com/office/drawing/2014/main" id="{CD20C13B-64B9-4098-A0F2-F11D68403BA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19" name="Group 133">
              <a:extLst>
                <a:ext uri="{FF2B5EF4-FFF2-40B4-BE49-F238E27FC236}">
                  <a16:creationId xmlns:a16="http://schemas.microsoft.com/office/drawing/2014/main" id="{C6CB49DC-184D-401B-ACA9-49FAB9C9C94D}"/>
                </a:ext>
              </a:extLst>
            </p:cNvPr>
            <p:cNvGrpSpPr>
              <a:grpSpLocks/>
            </p:cNvGrpSpPr>
            <p:nvPr/>
          </p:nvGrpSpPr>
          <p:grpSpPr bwMode="auto">
            <a:xfrm>
              <a:off x="11258427" y="3065491"/>
              <a:ext cx="525017" cy="160885"/>
              <a:chOff x="2356" y="1300"/>
              <a:chExt cx="555" cy="194"/>
            </a:xfrm>
            <a:gradFill>
              <a:gsLst>
                <a:gs pos="0">
                  <a:srgbClr val="5BCCF6"/>
                </a:gs>
                <a:gs pos="100000">
                  <a:srgbClr val="009FF6"/>
                </a:gs>
              </a:gsLst>
              <a:lin ang="5400000" scaled="1"/>
            </a:gradFill>
          </p:grpSpPr>
          <p:sp>
            <p:nvSpPr>
              <p:cNvPr id="228" name="Oval 407">
                <a:extLst>
                  <a:ext uri="{FF2B5EF4-FFF2-40B4-BE49-F238E27FC236}">
                    <a16:creationId xmlns:a16="http://schemas.microsoft.com/office/drawing/2014/main" id="{5F5864A5-E50E-45C2-8677-658951A6160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29" name="Rectangle 410">
                <a:extLst>
                  <a:ext uri="{FF2B5EF4-FFF2-40B4-BE49-F238E27FC236}">
                    <a16:creationId xmlns:a16="http://schemas.microsoft.com/office/drawing/2014/main" id="{00B8A7C8-DFC5-48F1-B3F4-BFF7C64EE4A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30" name="Oval 411">
                <a:extLst>
                  <a:ext uri="{FF2B5EF4-FFF2-40B4-BE49-F238E27FC236}">
                    <a16:creationId xmlns:a16="http://schemas.microsoft.com/office/drawing/2014/main" id="{C13617E2-A4AF-4DA3-81B1-9D30DC2F698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31" name="Group 137">
                <a:extLst>
                  <a:ext uri="{FF2B5EF4-FFF2-40B4-BE49-F238E27FC236}">
                    <a16:creationId xmlns:a16="http://schemas.microsoft.com/office/drawing/2014/main" id="{C8624496-9A91-49B3-AB1B-C04C8683B1BA}"/>
                  </a:ext>
                </a:extLst>
              </p:cNvPr>
              <p:cNvGrpSpPr>
                <a:grpSpLocks/>
              </p:cNvGrpSpPr>
              <p:nvPr/>
            </p:nvGrpSpPr>
            <p:grpSpPr bwMode="auto">
              <a:xfrm>
                <a:off x="2468" y="1332"/>
                <a:ext cx="310" cy="60"/>
                <a:chOff x="2468" y="1332"/>
                <a:chExt cx="310" cy="60"/>
              </a:xfrm>
              <a:grpFill/>
            </p:grpSpPr>
            <p:sp>
              <p:nvSpPr>
                <p:cNvPr id="234" name="Freeform 138">
                  <a:extLst>
                    <a:ext uri="{FF2B5EF4-FFF2-40B4-BE49-F238E27FC236}">
                      <a16:creationId xmlns:a16="http://schemas.microsoft.com/office/drawing/2014/main" id="{C77948EF-5AF6-44CA-B194-79173401BE9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35" name="Freeform 139">
                  <a:extLst>
                    <a:ext uri="{FF2B5EF4-FFF2-40B4-BE49-F238E27FC236}">
                      <a16:creationId xmlns:a16="http://schemas.microsoft.com/office/drawing/2014/main" id="{5E4F518A-DCF8-4988-B9B1-DD657C2069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32" name="Line 140">
                <a:extLst>
                  <a:ext uri="{FF2B5EF4-FFF2-40B4-BE49-F238E27FC236}">
                    <a16:creationId xmlns:a16="http://schemas.microsoft.com/office/drawing/2014/main" id="{8FDF1DE2-4505-4C28-9258-867C8E09ECF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33" name="Line 141">
                <a:extLst>
                  <a:ext uri="{FF2B5EF4-FFF2-40B4-BE49-F238E27FC236}">
                    <a16:creationId xmlns:a16="http://schemas.microsoft.com/office/drawing/2014/main" id="{F0950BCD-C31F-46B2-A5AB-92C79CFBA61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0" name="Group 133">
              <a:extLst>
                <a:ext uri="{FF2B5EF4-FFF2-40B4-BE49-F238E27FC236}">
                  <a16:creationId xmlns:a16="http://schemas.microsoft.com/office/drawing/2014/main" id="{BF831EBB-3C40-4E18-9DBF-726B2E30ADF9}"/>
                </a:ext>
              </a:extLst>
            </p:cNvPr>
            <p:cNvGrpSpPr>
              <a:grpSpLocks/>
            </p:cNvGrpSpPr>
            <p:nvPr/>
          </p:nvGrpSpPr>
          <p:grpSpPr bwMode="auto">
            <a:xfrm>
              <a:off x="12127046" y="2962885"/>
              <a:ext cx="525017" cy="160885"/>
              <a:chOff x="2356" y="1300"/>
              <a:chExt cx="555" cy="194"/>
            </a:xfrm>
            <a:gradFill>
              <a:gsLst>
                <a:gs pos="0">
                  <a:srgbClr val="5BCCF6"/>
                </a:gs>
                <a:gs pos="100000">
                  <a:srgbClr val="009FF6"/>
                </a:gs>
              </a:gsLst>
              <a:lin ang="5400000" scaled="1"/>
            </a:gradFill>
          </p:grpSpPr>
          <p:sp>
            <p:nvSpPr>
              <p:cNvPr id="220" name="Oval 407">
                <a:extLst>
                  <a:ext uri="{FF2B5EF4-FFF2-40B4-BE49-F238E27FC236}">
                    <a16:creationId xmlns:a16="http://schemas.microsoft.com/office/drawing/2014/main" id="{453A5197-1DC7-4468-AB30-98A0C903B5B0}"/>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21" name="Rectangle 410">
                <a:extLst>
                  <a:ext uri="{FF2B5EF4-FFF2-40B4-BE49-F238E27FC236}">
                    <a16:creationId xmlns:a16="http://schemas.microsoft.com/office/drawing/2014/main" id="{3668B8F8-73FA-4D0C-98A5-95AA31ED6B4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22" name="Oval 411">
                <a:extLst>
                  <a:ext uri="{FF2B5EF4-FFF2-40B4-BE49-F238E27FC236}">
                    <a16:creationId xmlns:a16="http://schemas.microsoft.com/office/drawing/2014/main" id="{E139185E-4756-41ED-9088-95771107815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23" name="Group 137">
                <a:extLst>
                  <a:ext uri="{FF2B5EF4-FFF2-40B4-BE49-F238E27FC236}">
                    <a16:creationId xmlns:a16="http://schemas.microsoft.com/office/drawing/2014/main" id="{5809968F-EE40-44E2-9B76-E6E6F3118178}"/>
                  </a:ext>
                </a:extLst>
              </p:cNvPr>
              <p:cNvGrpSpPr>
                <a:grpSpLocks/>
              </p:cNvGrpSpPr>
              <p:nvPr/>
            </p:nvGrpSpPr>
            <p:grpSpPr bwMode="auto">
              <a:xfrm>
                <a:off x="2468" y="1332"/>
                <a:ext cx="310" cy="60"/>
                <a:chOff x="2468" y="1332"/>
                <a:chExt cx="310" cy="60"/>
              </a:xfrm>
              <a:grpFill/>
            </p:grpSpPr>
            <p:sp>
              <p:nvSpPr>
                <p:cNvPr id="226" name="Freeform 138">
                  <a:extLst>
                    <a:ext uri="{FF2B5EF4-FFF2-40B4-BE49-F238E27FC236}">
                      <a16:creationId xmlns:a16="http://schemas.microsoft.com/office/drawing/2014/main" id="{D5DFC3C2-BAAA-40F1-AA0D-C41476E4069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27" name="Freeform 139">
                  <a:extLst>
                    <a:ext uri="{FF2B5EF4-FFF2-40B4-BE49-F238E27FC236}">
                      <a16:creationId xmlns:a16="http://schemas.microsoft.com/office/drawing/2014/main" id="{FB8C7472-3591-4E80-B0F9-688C98ADBDD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24" name="Line 140">
                <a:extLst>
                  <a:ext uri="{FF2B5EF4-FFF2-40B4-BE49-F238E27FC236}">
                    <a16:creationId xmlns:a16="http://schemas.microsoft.com/office/drawing/2014/main" id="{63E19A1F-D9C9-455A-972B-F90E1F872BA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25" name="Line 141">
                <a:extLst>
                  <a:ext uri="{FF2B5EF4-FFF2-40B4-BE49-F238E27FC236}">
                    <a16:creationId xmlns:a16="http://schemas.microsoft.com/office/drawing/2014/main" id="{488939DE-54D8-46FD-A807-1FE2EBB30A4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1" name="Group 133">
              <a:extLst>
                <a:ext uri="{FF2B5EF4-FFF2-40B4-BE49-F238E27FC236}">
                  <a16:creationId xmlns:a16="http://schemas.microsoft.com/office/drawing/2014/main" id="{7CDE6A05-D41D-415F-BEB4-DEAF9958B62D}"/>
                </a:ext>
              </a:extLst>
            </p:cNvPr>
            <p:cNvGrpSpPr>
              <a:grpSpLocks/>
            </p:cNvGrpSpPr>
            <p:nvPr/>
          </p:nvGrpSpPr>
          <p:grpSpPr bwMode="auto">
            <a:xfrm>
              <a:off x="11727298" y="3236007"/>
              <a:ext cx="525017" cy="160885"/>
              <a:chOff x="2356" y="1300"/>
              <a:chExt cx="555" cy="194"/>
            </a:xfrm>
            <a:gradFill>
              <a:gsLst>
                <a:gs pos="0">
                  <a:srgbClr val="5BCCF6"/>
                </a:gs>
                <a:gs pos="100000">
                  <a:srgbClr val="009FF6"/>
                </a:gs>
              </a:gsLst>
              <a:lin ang="5400000" scaled="1"/>
            </a:gradFill>
          </p:grpSpPr>
          <p:sp>
            <p:nvSpPr>
              <p:cNvPr id="212" name="Oval 407">
                <a:extLst>
                  <a:ext uri="{FF2B5EF4-FFF2-40B4-BE49-F238E27FC236}">
                    <a16:creationId xmlns:a16="http://schemas.microsoft.com/office/drawing/2014/main" id="{D6BBC521-417F-45B7-A683-B6314610D73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13" name="Rectangle 410">
                <a:extLst>
                  <a:ext uri="{FF2B5EF4-FFF2-40B4-BE49-F238E27FC236}">
                    <a16:creationId xmlns:a16="http://schemas.microsoft.com/office/drawing/2014/main" id="{F7046A76-E7DF-4A4C-B98F-5AA455E95D6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14" name="Oval 411">
                <a:extLst>
                  <a:ext uri="{FF2B5EF4-FFF2-40B4-BE49-F238E27FC236}">
                    <a16:creationId xmlns:a16="http://schemas.microsoft.com/office/drawing/2014/main" id="{36C32DD6-5B06-4532-99D8-A5DF15B1F07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15" name="Group 137">
                <a:extLst>
                  <a:ext uri="{FF2B5EF4-FFF2-40B4-BE49-F238E27FC236}">
                    <a16:creationId xmlns:a16="http://schemas.microsoft.com/office/drawing/2014/main" id="{A44E1B6A-9BC2-4257-BCAF-7E06FDFA45F8}"/>
                  </a:ext>
                </a:extLst>
              </p:cNvPr>
              <p:cNvGrpSpPr>
                <a:grpSpLocks/>
              </p:cNvGrpSpPr>
              <p:nvPr/>
            </p:nvGrpSpPr>
            <p:grpSpPr bwMode="auto">
              <a:xfrm>
                <a:off x="2468" y="1332"/>
                <a:ext cx="310" cy="60"/>
                <a:chOff x="2468" y="1332"/>
                <a:chExt cx="310" cy="60"/>
              </a:xfrm>
              <a:grpFill/>
            </p:grpSpPr>
            <p:sp>
              <p:nvSpPr>
                <p:cNvPr id="218" name="Freeform 138">
                  <a:extLst>
                    <a:ext uri="{FF2B5EF4-FFF2-40B4-BE49-F238E27FC236}">
                      <a16:creationId xmlns:a16="http://schemas.microsoft.com/office/drawing/2014/main" id="{1CF791F5-A450-4ABA-9893-4E37308A14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19" name="Freeform 139">
                  <a:extLst>
                    <a:ext uri="{FF2B5EF4-FFF2-40B4-BE49-F238E27FC236}">
                      <a16:creationId xmlns:a16="http://schemas.microsoft.com/office/drawing/2014/main" id="{8177D28D-2000-402F-B1D8-7DF2F0772E1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16" name="Line 140">
                <a:extLst>
                  <a:ext uri="{FF2B5EF4-FFF2-40B4-BE49-F238E27FC236}">
                    <a16:creationId xmlns:a16="http://schemas.microsoft.com/office/drawing/2014/main" id="{7C4B8028-BCD9-4926-AE4B-B5F84CB7BF00}"/>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17" name="Line 141">
                <a:extLst>
                  <a:ext uri="{FF2B5EF4-FFF2-40B4-BE49-F238E27FC236}">
                    <a16:creationId xmlns:a16="http://schemas.microsoft.com/office/drawing/2014/main" id="{2B41424C-B7A8-4E67-8A15-E11E9BC5341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2" name="Group 133">
              <a:extLst>
                <a:ext uri="{FF2B5EF4-FFF2-40B4-BE49-F238E27FC236}">
                  <a16:creationId xmlns:a16="http://schemas.microsoft.com/office/drawing/2014/main" id="{39878773-DE26-4CD7-838B-532CF280FC99}"/>
                </a:ext>
              </a:extLst>
            </p:cNvPr>
            <p:cNvGrpSpPr>
              <a:grpSpLocks/>
            </p:cNvGrpSpPr>
            <p:nvPr/>
          </p:nvGrpSpPr>
          <p:grpSpPr bwMode="auto">
            <a:xfrm>
              <a:off x="11517151" y="3519935"/>
              <a:ext cx="525017" cy="160885"/>
              <a:chOff x="2356" y="1300"/>
              <a:chExt cx="555" cy="194"/>
            </a:xfrm>
            <a:gradFill>
              <a:gsLst>
                <a:gs pos="0">
                  <a:srgbClr val="5BCCF6"/>
                </a:gs>
                <a:gs pos="100000">
                  <a:srgbClr val="009FF6"/>
                </a:gs>
              </a:gsLst>
              <a:lin ang="5400000" scaled="1"/>
            </a:gradFill>
          </p:grpSpPr>
          <p:sp>
            <p:nvSpPr>
              <p:cNvPr id="204" name="Oval 407">
                <a:extLst>
                  <a:ext uri="{FF2B5EF4-FFF2-40B4-BE49-F238E27FC236}">
                    <a16:creationId xmlns:a16="http://schemas.microsoft.com/office/drawing/2014/main" id="{3F287C1F-7ED4-4A1D-A5CC-86C1D564766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205" name="Rectangle 410">
                <a:extLst>
                  <a:ext uri="{FF2B5EF4-FFF2-40B4-BE49-F238E27FC236}">
                    <a16:creationId xmlns:a16="http://schemas.microsoft.com/office/drawing/2014/main" id="{2A388779-E837-4CD3-A93A-68B16BADDE4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06" name="Oval 411">
                <a:extLst>
                  <a:ext uri="{FF2B5EF4-FFF2-40B4-BE49-F238E27FC236}">
                    <a16:creationId xmlns:a16="http://schemas.microsoft.com/office/drawing/2014/main" id="{3E31DE81-4152-4E56-9D86-AADF25F8A3E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07" name="Group 137">
                <a:extLst>
                  <a:ext uri="{FF2B5EF4-FFF2-40B4-BE49-F238E27FC236}">
                    <a16:creationId xmlns:a16="http://schemas.microsoft.com/office/drawing/2014/main" id="{C35E2DBC-18BF-41E0-AA48-4C64299C9A4A}"/>
                  </a:ext>
                </a:extLst>
              </p:cNvPr>
              <p:cNvGrpSpPr>
                <a:grpSpLocks/>
              </p:cNvGrpSpPr>
              <p:nvPr/>
            </p:nvGrpSpPr>
            <p:grpSpPr bwMode="auto">
              <a:xfrm>
                <a:off x="2468" y="1332"/>
                <a:ext cx="310" cy="60"/>
                <a:chOff x="2468" y="1332"/>
                <a:chExt cx="310" cy="60"/>
              </a:xfrm>
              <a:grpFill/>
            </p:grpSpPr>
            <p:sp>
              <p:nvSpPr>
                <p:cNvPr id="210" name="Freeform 138">
                  <a:extLst>
                    <a:ext uri="{FF2B5EF4-FFF2-40B4-BE49-F238E27FC236}">
                      <a16:creationId xmlns:a16="http://schemas.microsoft.com/office/drawing/2014/main" id="{C5BF8A1E-4AA6-4E7C-A8E7-4A3BC2983B5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11" name="Freeform 139">
                  <a:extLst>
                    <a:ext uri="{FF2B5EF4-FFF2-40B4-BE49-F238E27FC236}">
                      <a16:creationId xmlns:a16="http://schemas.microsoft.com/office/drawing/2014/main" id="{E72AACA8-32D5-431C-A7F6-27FD89DF418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08" name="Line 140">
                <a:extLst>
                  <a:ext uri="{FF2B5EF4-FFF2-40B4-BE49-F238E27FC236}">
                    <a16:creationId xmlns:a16="http://schemas.microsoft.com/office/drawing/2014/main" id="{8208EA9E-1410-41D2-822A-6AA2C735A30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09" name="Line 141">
                <a:extLst>
                  <a:ext uri="{FF2B5EF4-FFF2-40B4-BE49-F238E27FC236}">
                    <a16:creationId xmlns:a16="http://schemas.microsoft.com/office/drawing/2014/main" id="{4B876E71-D29A-4769-A3E9-A12D57F3033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3" name="Group 133">
              <a:extLst>
                <a:ext uri="{FF2B5EF4-FFF2-40B4-BE49-F238E27FC236}">
                  <a16:creationId xmlns:a16="http://schemas.microsoft.com/office/drawing/2014/main" id="{CA010B54-9EF0-44C1-BE39-4088F39CDE35}"/>
                </a:ext>
              </a:extLst>
            </p:cNvPr>
            <p:cNvGrpSpPr>
              <a:grpSpLocks/>
            </p:cNvGrpSpPr>
            <p:nvPr/>
          </p:nvGrpSpPr>
          <p:grpSpPr bwMode="auto">
            <a:xfrm>
              <a:off x="12298439" y="3381541"/>
              <a:ext cx="525017" cy="160885"/>
              <a:chOff x="2356" y="1300"/>
              <a:chExt cx="555" cy="194"/>
            </a:xfrm>
            <a:gradFill>
              <a:gsLst>
                <a:gs pos="0">
                  <a:srgbClr val="5BCCF6"/>
                </a:gs>
                <a:gs pos="100000">
                  <a:srgbClr val="009FF6"/>
                </a:gs>
              </a:gsLst>
              <a:lin ang="5400000" scaled="1"/>
            </a:gradFill>
          </p:grpSpPr>
          <p:sp>
            <p:nvSpPr>
              <p:cNvPr id="196" name="Oval 407">
                <a:extLst>
                  <a:ext uri="{FF2B5EF4-FFF2-40B4-BE49-F238E27FC236}">
                    <a16:creationId xmlns:a16="http://schemas.microsoft.com/office/drawing/2014/main" id="{15B42C6D-DE89-4069-99F7-EA62199BAA47}"/>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97" name="Rectangle 410">
                <a:extLst>
                  <a:ext uri="{FF2B5EF4-FFF2-40B4-BE49-F238E27FC236}">
                    <a16:creationId xmlns:a16="http://schemas.microsoft.com/office/drawing/2014/main" id="{6CF1745E-83A7-4E67-9D10-7A78A930FFA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98" name="Oval 411">
                <a:extLst>
                  <a:ext uri="{FF2B5EF4-FFF2-40B4-BE49-F238E27FC236}">
                    <a16:creationId xmlns:a16="http://schemas.microsoft.com/office/drawing/2014/main" id="{DA5D43FA-C47C-4649-9A60-68BC97C9AEC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99" name="Group 137">
                <a:extLst>
                  <a:ext uri="{FF2B5EF4-FFF2-40B4-BE49-F238E27FC236}">
                    <a16:creationId xmlns:a16="http://schemas.microsoft.com/office/drawing/2014/main" id="{5CBA2F70-272F-4884-A9BC-4F7DB44C7C24}"/>
                  </a:ext>
                </a:extLst>
              </p:cNvPr>
              <p:cNvGrpSpPr>
                <a:grpSpLocks/>
              </p:cNvGrpSpPr>
              <p:nvPr/>
            </p:nvGrpSpPr>
            <p:grpSpPr bwMode="auto">
              <a:xfrm>
                <a:off x="2468" y="1332"/>
                <a:ext cx="310" cy="60"/>
                <a:chOff x="2468" y="1332"/>
                <a:chExt cx="310" cy="60"/>
              </a:xfrm>
              <a:grpFill/>
            </p:grpSpPr>
            <p:sp>
              <p:nvSpPr>
                <p:cNvPr id="202" name="Freeform 138">
                  <a:extLst>
                    <a:ext uri="{FF2B5EF4-FFF2-40B4-BE49-F238E27FC236}">
                      <a16:creationId xmlns:a16="http://schemas.microsoft.com/office/drawing/2014/main" id="{B9A5F9E1-4C10-4F57-8F1E-4C3C22FFE98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203" name="Freeform 139">
                  <a:extLst>
                    <a:ext uri="{FF2B5EF4-FFF2-40B4-BE49-F238E27FC236}">
                      <a16:creationId xmlns:a16="http://schemas.microsoft.com/office/drawing/2014/main" id="{DAA716D8-3E31-4B3F-A2DD-2AE0DA99B79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200" name="Line 140">
                <a:extLst>
                  <a:ext uri="{FF2B5EF4-FFF2-40B4-BE49-F238E27FC236}">
                    <a16:creationId xmlns:a16="http://schemas.microsoft.com/office/drawing/2014/main" id="{A85B660E-9FD7-4969-BE12-DBC98EEAB4D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201" name="Line 141">
                <a:extLst>
                  <a:ext uri="{FF2B5EF4-FFF2-40B4-BE49-F238E27FC236}">
                    <a16:creationId xmlns:a16="http://schemas.microsoft.com/office/drawing/2014/main" id="{14AC760B-15DE-4149-A809-4C8964668C4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4" name="Group 133">
              <a:extLst>
                <a:ext uri="{FF2B5EF4-FFF2-40B4-BE49-F238E27FC236}">
                  <a16:creationId xmlns:a16="http://schemas.microsoft.com/office/drawing/2014/main" id="{7A417CEB-7D56-4A51-B5E9-41ED3B03064F}"/>
                </a:ext>
              </a:extLst>
            </p:cNvPr>
            <p:cNvGrpSpPr>
              <a:grpSpLocks/>
            </p:cNvGrpSpPr>
            <p:nvPr/>
          </p:nvGrpSpPr>
          <p:grpSpPr bwMode="auto">
            <a:xfrm>
              <a:off x="8074422" y="3237883"/>
              <a:ext cx="525017" cy="160885"/>
              <a:chOff x="2356" y="1300"/>
              <a:chExt cx="555" cy="194"/>
            </a:xfrm>
            <a:gradFill>
              <a:gsLst>
                <a:gs pos="0">
                  <a:srgbClr val="5BCCF6"/>
                </a:gs>
                <a:gs pos="100000">
                  <a:srgbClr val="009FF6"/>
                </a:gs>
              </a:gsLst>
              <a:lin ang="5400000" scaled="1"/>
            </a:gradFill>
          </p:grpSpPr>
          <p:sp>
            <p:nvSpPr>
              <p:cNvPr id="188" name="Oval 407">
                <a:extLst>
                  <a:ext uri="{FF2B5EF4-FFF2-40B4-BE49-F238E27FC236}">
                    <a16:creationId xmlns:a16="http://schemas.microsoft.com/office/drawing/2014/main" id="{A9710EDA-23DC-4376-B87D-0CBF0D3CCA4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89" name="Rectangle 410">
                <a:extLst>
                  <a:ext uri="{FF2B5EF4-FFF2-40B4-BE49-F238E27FC236}">
                    <a16:creationId xmlns:a16="http://schemas.microsoft.com/office/drawing/2014/main" id="{42B5550A-77D1-4D7E-829E-F87D7CB3B9CE}"/>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90" name="Oval 411">
                <a:extLst>
                  <a:ext uri="{FF2B5EF4-FFF2-40B4-BE49-F238E27FC236}">
                    <a16:creationId xmlns:a16="http://schemas.microsoft.com/office/drawing/2014/main" id="{8A43DD19-41F5-4087-A3DA-EB7B4E7EB64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91" name="Group 137">
                <a:extLst>
                  <a:ext uri="{FF2B5EF4-FFF2-40B4-BE49-F238E27FC236}">
                    <a16:creationId xmlns:a16="http://schemas.microsoft.com/office/drawing/2014/main" id="{E3856288-FC5D-41A5-A098-B2A021EAE836}"/>
                  </a:ext>
                </a:extLst>
              </p:cNvPr>
              <p:cNvGrpSpPr>
                <a:grpSpLocks/>
              </p:cNvGrpSpPr>
              <p:nvPr/>
            </p:nvGrpSpPr>
            <p:grpSpPr bwMode="auto">
              <a:xfrm>
                <a:off x="2468" y="1332"/>
                <a:ext cx="310" cy="60"/>
                <a:chOff x="2468" y="1332"/>
                <a:chExt cx="310" cy="60"/>
              </a:xfrm>
              <a:grpFill/>
            </p:grpSpPr>
            <p:sp>
              <p:nvSpPr>
                <p:cNvPr id="194" name="Freeform 138">
                  <a:extLst>
                    <a:ext uri="{FF2B5EF4-FFF2-40B4-BE49-F238E27FC236}">
                      <a16:creationId xmlns:a16="http://schemas.microsoft.com/office/drawing/2014/main" id="{85AED1BF-5047-42E0-8AB8-5671677D8FE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95" name="Freeform 139">
                  <a:extLst>
                    <a:ext uri="{FF2B5EF4-FFF2-40B4-BE49-F238E27FC236}">
                      <a16:creationId xmlns:a16="http://schemas.microsoft.com/office/drawing/2014/main" id="{A4CCAB44-2861-420E-B4F4-DC610A0562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92" name="Line 140">
                <a:extLst>
                  <a:ext uri="{FF2B5EF4-FFF2-40B4-BE49-F238E27FC236}">
                    <a16:creationId xmlns:a16="http://schemas.microsoft.com/office/drawing/2014/main" id="{C49D7004-FFE8-4C30-B7C8-F1C39A651D5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93" name="Line 141">
                <a:extLst>
                  <a:ext uri="{FF2B5EF4-FFF2-40B4-BE49-F238E27FC236}">
                    <a16:creationId xmlns:a16="http://schemas.microsoft.com/office/drawing/2014/main" id="{847C65E4-86C4-47FF-AF91-443A7025C7E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5" name="Group 133">
              <a:extLst>
                <a:ext uri="{FF2B5EF4-FFF2-40B4-BE49-F238E27FC236}">
                  <a16:creationId xmlns:a16="http://schemas.microsoft.com/office/drawing/2014/main" id="{378BE36C-167C-4B10-BD66-241E79FA3EB9}"/>
                </a:ext>
              </a:extLst>
            </p:cNvPr>
            <p:cNvGrpSpPr>
              <a:grpSpLocks/>
            </p:cNvGrpSpPr>
            <p:nvPr/>
          </p:nvGrpSpPr>
          <p:grpSpPr bwMode="auto">
            <a:xfrm>
              <a:off x="7980893" y="3890184"/>
              <a:ext cx="525017" cy="160885"/>
              <a:chOff x="2356" y="1300"/>
              <a:chExt cx="555" cy="194"/>
            </a:xfrm>
            <a:gradFill>
              <a:gsLst>
                <a:gs pos="0">
                  <a:srgbClr val="5BCCF6"/>
                </a:gs>
                <a:gs pos="100000">
                  <a:srgbClr val="009FF6"/>
                </a:gs>
              </a:gsLst>
              <a:lin ang="5400000" scaled="1"/>
            </a:gradFill>
          </p:grpSpPr>
          <p:sp>
            <p:nvSpPr>
              <p:cNvPr id="180" name="Oval 407">
                <a:extLst>
                  <a:ext uri="{FF2B5EF4-FFF2-40B4-BE49-F238E27FC236}">
                    <a16:creationId xmlns:a16="http://schemas.microsoft.com/office/drawing/2014/main" id="{9811D226-2D8A-44AE-A24E-47C6C248A46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81" name="Rectangle 410">
                <a:extLst>
                  <a:ext uri="{FF2B5EF4-FFF2-40B4-BE49-F238E27FC236}">
                    <a16:creationId xmlns:a16="http://schemas.microsoft.com/office/drawing/2014/main" id="{63D33826-6A7E-4BA3-9C2B-BB4ADD709F8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82" name="Oval 411">
                <a:extLst>
                  <a:ext uri="{FF2B5EF4-FFF2-40B4-BE49-F238E27FC236}">
                    <a16:creationId xmlns:a16="http://schemas.microsoft.com/office/drawing/2014/main" id="{FAD1C27D-32BA-4643-A136-56726C0B294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83" name="Group 137">
                <a:extLst>
                  <a:ext uri="{FF2B5EF4-FFF2-40B4-BE49-F238E27FC236}">
                    <a16:creationId xmlns:a16="http://schemas.microsoft.com/office/drawing/2014/main" id="{D9EA0BE1-737D-41B3-BEC9-52F7A1FB32AD}"/>
                  </a:ext>
                </a:extLst>
              </p:cNvPr>
              <p:cNvGrpSpPr>
                <a:grpSpLocks/>
              </p:cNvGrpSpPr>
              <p:nvPr/>
            </p:nvGrpSpPr>
            <p:grpSpPr bwMode="auto">
              <a:xfrm>
                <a:off x="2468" y="1332"/>
                <a:ext cx="310" cy="60"/>
                <a:chOff x="2468" y="1332"/>
                <a:chExt cx="310" cy="60"/>
              </a:xfrm>
              <a:grpFill/>
            </p:grpSpPr>
            <p:sp>
              <p:nvSpPr>
                <p:cNvPr id="186" name="Freeform 138">
                  <a:extLst>
                    <a:ext uri="{FF2B5EF4-FFF2-40B4-BE49-F238E27FC236}">
                      <a16:creationId xmlns:a16="http://schemas.microsoft.com/office/drawing/2014/main" id="{1E1592EB-9D46-4971-A9CF-C6FE654C6D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87" name="Freeform 139">
                  <a:extLst>
                    <a:ext uri="{FF2B5EF4-FFF2-40B4-BE49-F238E27FC236}">
                      <a16:creationId xmlns:a16="http://schemas.microsoft.com/office/drawing/2014/main" id="{99EE22BA-57B1-4A62-80C0-6945466DCA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84" name="Line 140">
                <a:extLst>
                  <a:ext uri="{FF2B5EF4-FFF2-40B4-BE49-F238E27FC236}">
                    <a16:creationId xmlns:a16="http://schemas.microsoft.com/office/drawing/2014/main" id="{AC172294-7E8D-4204-B427-CC93D454F54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85" name="Line 141">
                <a:extLst>
                  <a:ext uri="{FF2B5EF4-FFF2-40B4-BE49-F238E27FC236}">
                    <a16:creationId xmlns:a16="http://schemas.microsoft.com/office/drawing/2014/main" id="{D9807FF9-2477-44FB-A67D-397D880BC26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6" name="Group 133">
              <a:extLst>
                <a:ext uri="{FF2B5EF4-FFF2-40B4-BE49-F238E27FC236}">
                  <a16:creationId xmlns:a16="http://schemas.microsoft.com/office/drawing/2014/main" id="{07B41C0B-0453-40AF-84D1-D5C8823F7FBF}"/>
                </a:ext>
              </a:extLst>
            </p:cNvPr>
            <p:cNvGrpSpPr>
              <a:grpSpLocks/>
            </p:cNvGrpSpPr>
            <p:nvPr/>
          </p:nvGrpSpPr>
          <p:grpSpPr bwMode="auto">
            <a:xfrm>
              <a:off x="8277222" y="3682244"/>
              <a:ext cx="525017" cy="160885"/>
              <a:chOff x="2356" y="1300"/>
              <a:chExt cx="555" cy="194"/>
            </a:xfrm>
            <a:gradFill>
              <a:gsLst>
                <a:gs pos="0">
                  <a:srgbClr val="5BCCF6"/>
                </a:gs>
                <a:gs pos="100000">
                  <a:srgbClr val="009FF6"/>
                </a:gs>
              </a:gsLst>
              <a:lin ang="5400000" scaled="1"/>
            </a:gradFill>
          </p:grpSpPr>
          <p:sp>
            <p:nvSpPr>
              <p:cNvPr id="172" name="Oval 407">
                <a:extLst>
                  <a:ext uri="{FF2B5EF4-FFF2-40B4-BE49-F238E27FC236}">
                    <a16:creationId xmlns:a16="http://schemas.microsoft.com/office/drawing/2014/main" id="{BC1829C7-41AC-4A99-B423-9201AE71B1E9}"/>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73" name="Rectangle 410">
                <a:extLst>
                  <a:ext uri="{FF2B5EF4-FFF2-40B4-BE49-F238E27FC236}">
                    <a16:creationId xmlns:a16="http://schemas.microsoft.com/office/drawing/2014/main" id="{54793BEF-F5A5-47F7-AB97-2BBF79EE603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74" name="Oval 411">
                <a:extLst>
                  <a:ext uri="{FF2B5EF4-FFF2-40B4-BE49-F238E27FC236}">
                    <a16:creationId xmlns:a16="http://schemas.microsoft.com/office/drawing/2014/main" id="{DA085349-4D32-4516-AD2F-A275369DB10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75" name="Group 137">
                <a:extLst>
                  <a:ext uri="{FF2B5EF4-FFF2-40B4-BE49-F238E27FC236}">
                    <a16:creationId xmlns:a16="http://schemas.microsoft.com/office/drawing/2014/main" id="{943C7CF8-179B-426E-9065-18DD98F5E354}"/>
                  </a:ext>
                </a:extLst>
              </p:cNvPr>
              <p:cNvGrpSpPr>
                <a:grpSpLocks/>
              </p:cNvGrpSpPr>
              <p:nvPr/>
            </p:nvGrpSpPr>
            <p:grpSpPr bwMode="auto">
              <a:xfrm>
                <a:off x="2468" y="1332"/>
                <a:ext cx="310" cy="60"/>
                <a:chOff x="2468" y="1332"/>
                <a:chExt cx="310" cy="60"/>
              </a:xfrm>
              <a:grpFill/>
            </p:grpSpPr>
            <p:sp>
              <p:nvSpPr>
                <p:cNvPr id="178" name="Freeform 138">
                  <a:extLst>
                    <a:ext uri="{FF2B5EF4-FFF2-40B4-BE49-F238E27FC236}">
                      <a16:creationId xmlns:a16="http://schemas.microsoft.com/office/drawing/2014/main" id="{B12244ED-840E-497B-93BF-D0402F7E9A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79" name="Freeform 139">
                  <a:extLst>
                    <a:ext uri="{FF2B5EF4-FFF2-40B4-BE49-F238E27FC236}">
                      <a16:creationId xmlns:a16="http://schemas.microsoft.com/office/drawing/2014/main" id="{0488D37D-AFE4-4724-AD27-3EA9420689F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76" name="Line 140">
                <a:extLst>
                  <a:ext uri="{FF2B5EF4-FFF2-40B4-BE49-F238E27FC236}">
                    <a16:creationId xmlns:a16="http://schemas.microsoft.com/office/drawing/2014/main" id="{ACCC238C-5B9A-4750-915D-A6A5D21102A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77" name="Line 141">
                <a:extLst>
                  <a:ext uri="{FF2B5EF4-FFF2-40B4-BE49-F238E27FC236}">
                    <a16:creationId xmlns:a16="http://schemas.microsoft.com/office/drawing/2014/main" id="{6D32EA33-B070-455E-850F-E04DEBC611E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7" name="Group 133">
              <a:extLst>
                <a:ext uri="{FF2B5EF4-FFF2-40B4-BE49-F238E27FC236}">
                  <a16:creationId xmlns:a16="http://schemas.microsoft.com/office/drawing/2014/main" id="{D35CC9E7-B2D9-4322-BC04-261A2E1F16DD}"/>
                </a:ext>
              </a:extLst>
            </p:cNvPr>
            <p:cNvGrpSpPr>
              <a:grpSpLocks/>
            </p:cNvGrpSpPr>
            <p:nvPr/>
          </p:nvGrpSpPr>
          <p:grpSpPr bwMode="auto">
            <a:xfrm>
              <a:off x="8534476" y="3444643"/>
              <a:ext cx="525017" cy="160885"/>
              <a:chOff x="2356" y="1300"/>
              <a:chExt cx="555" cy="194"/>
            </a:xfrm>
            <a:gradFill>
              <a:gsLst>
                <a:gs pos="0">
                  <a:srgbClr val="5BCCF6"/>
                </a:gs>
                <a:gs pos="100000">
                  <a:srgbClr val="009FF6"/>
                </a:gs>
              </a:gsLst>
              <a:lin ang="5400000" scaled="1"/>
            </a:gradFill>
          </p:grpSpPr>
          <p:sp>
            <p:nvSpPr>
              <p:cNvPr id="164" name="Oval 407">
                <a:extLst>
                  <a:ext uri="{FF2B5EF4-FFF2-40B4-BE49-F238E27FC236}">
                    <a16:creationId xmlns:a16="http://schemas.microsoft.com/office/drawing/2014/main" id="{5771EA6E-E2C9-4CCE-9C2C-AE22D47DCFC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65" name="Rectangle 410">
                <a:extLst>
                  <a:ext uri="{FF2B5EF4-FFF2-40B4-BE49-F238E27FC236}">
                    <a16:creationId xmlns:a16="http://schemas.microsoft.com/office/drawing/2014/main" id="{2C85FDC1-2F67-45CA-A761-66E30B18843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66" name="Oval 411">
                <a:extLst>
                  <a:ext uri="{FF2B5EF4-FFF2-40B4-BE49-F238E27FC236}">
                    <a16:creationId xmlns:a16="http://schemas.microsoft.com/office/drawing/2014/main" id="{402A92AF-62E8-4C1A-9117-35553EB24B9A}"/>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67" name="Group 137">
                <a:extLst>
                  <a:ext uri="{FF2B5EF4-FFF2-40B4-BE49-F238E27FC236}">
                    <a16:creationId xmlns:a16="http://schemas.microsoft.com/office/drawing/2014/main" id="{E98A4236-055E-4C83-ABB5-990E07EC8478}"/>
                  </a:ext>
                </a:extLst>
              </p:cNvPr>
              <p:cNvGrpSpPr>
                <a:grpSpLocks/>
              </p:cNvGrpSpPr>
              <p:nvPr/>
            </p:nvGrpSpPr>
            <p:grpSpPr bwMode="auto">
              <a:xfrm>
                <a:off x="2468" y="1332"/>
                <a:ext cx="310" cy="60"/>
                <a:chOff x="2468" y="1332"/>
                <a:chExt cx="310" cy="60"/>
              </a:xfrm>
              <a:grpFill/>
            </p:grpSpPr>
            <p:sp>
              <p:nvSpPr>
                <p:cNvPr id="170" name="Freeform 138">
                  <a:extLst>
                    <a:ext uri="{FF2B5EF4-FFF2-40B4-BE49-F238E27FC236}">
                      <a16:creationId xmlns:a16="http://schemas.microsoft.com/office/drawing/2014/main" id="{8C560F63-6B88-4470-A975-25981FC8CE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71" name="Freeform 139">
                  <a:extLst>
                    <a:ext uri="{FF2B5EF4-FFF2-40B4-BE49-F238E27FC236}">
                      <a16:creationId xmlns:a16="http://schemas.microsoft.com/office/drawing/2014/main" id="{648AC322-B697-4690-8610-61896DB1F16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68" name="Line 140">
                <a:extLst>
                  <a:ext uri="{FF2B5EF4-FFF2-40B4-BE49-F238E27FC236}">
                    <a16:creationId xmlns:a16="http://schemas.microsoft.com/office/drawing/2014/main" id="{7CC5C364-7AA9-4E9C-A7BA-174E0258A49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69" name="Line 141">
                <a:extLst>
                  <a:ext uri="{FF2B5EF4-FFF2-40B4-BE49-F238E27FC236}">
                    <a16:creationId xmlns:a16="http://schemas.microsoft.com/office/drawing/2014/main" id="{E97BE3DD-AD62-41E1-9A74-F045915E5711}"/>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8" name="Group 133">
              <a:extLst>
                <a:ext uri="{FF2B5EF4-FFF2-40B4-BE49-F238E27FC236}">
                  <a16:creationId xmlns:a16="http://schemas.microsoft.com/office/drawing/2014/main" id="{5683113C-532F-4235-BA7A-A5B494C6212B}"/>
                </a:ext>
              </a:extLst>
            </p:cNvPr>
            <p:cNvGrpSpPr>
              <a:grpSpLocks/>
            </p:cNvGrpSpPr>
            <p:nvPr/>
          </p:nvGrpSpPr>
          <p:grpSpPr bwMode="auto">
            <a:xfrm>
              <a:off x="9321013" y="3355328"/>
              <a:ext cx="525017" cy="160885"/>
              <a:chOff x="2356" y="1300"/>
              <a:chExt cx="555" cy="194"/>
            </a:xfrm>
            <a:gradFill>
              <a:gsLst>
                <a:gs pos="0">
                  <a:srgbClr val="5BCCF6"/>
                </a:gs>
                <a:gs pos="100000">
                  <a:srgbClr val="009FF6"/>
                </a:gs>
              </a:gsLst>
              <a:lin ang="5400000" scaled="1"/>
            </a:gradFill>
          </p:grpSpPr>
          <p:sp>
            <p:nvSpPr>
              <p:cNvPr id="156" name="Oval 407">
                <a:extLst>
                  <a:ext uri="{FF2B5EF4-FFF2-40B4-BE49-F238E27FC236}">
                    <a16:creationId xmlns:a16="http://schemas.microsoft.com/office/drawing/2014/main" id="{91B3DEE6-A14A-4E0C-8555-DCC304F8036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57" name="Rectangle 410">
                <a:extLst>
                  <a:ext uri="{FF2B5EF4-FFF2-40B4-BE49-F238E27FC236}">
                    <a16:creationId xmlns:a16="http://schemas.microsoft.com/office/drawing/2014/main" id="{A6718FBE-F72B-42A3-891D-76D8258C2BE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8" name="Oval 411">
                <a:extLst>
                  <a:ext uri="{FF2B5EF4-FFF2-40B4-BE49-F238E27FC236}">
                    <a16:creationId xmlns:a16="http://schemas.microsoft.com/office/drawing/2014/main" id="{2C806EBA-DCED-4A4B-BF9D-3CA927ACF14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9" name="Group 137">
                <a:extLst>
                  <a:ext uri="{FF2B5EF4-FFF2-40B4-BE49-F238E27FC236}">
                    <a16:creationId xmlns:a16="http://schemas.microsoft.com/office/drawing/2014/main" id="{A7EA0303-D12E-4DE5-A605-2AD379FA3C13}"/>
                  </a:ext>
                </a:extLst>
              </p:cNvPr>
              <p:cNvGrpSpPr>
                <a:grpSpLocks/>
              </p:cNvGrpSpPr>
              <p:nvPr/>
            </p:nvGrpSpPr>
            <p:grpSpPr bwMode="auto">
              <a:xfrm>
                <a:off x="2468" y="1332"/>
                <a:ext cx="310" cy="60"/>
                <a:chOff x="2468" y="1332"/>
                <a:chExt cx="310" cy="60"/>
              </a:xfrm>
              <a:grpFill/>
            </p:grpSpPr>
            <p:sp>
              <p:nvSpPr>
                <p:cNvPr id="162" name="Freeform 138">
                  <a:extLst>
                    <a:ext uri="{FF2B5EF4-FFF2-40B4-BE49-F238E27FC236}">
                      <a16:creationId xmlns:a16="http://schemas.microsoft.com/office/drawing/2014/main" id="{96714681-AC5E-4606-8176-5C8C8DA750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63" name="Freeform 139">
                  <a:extLst>
                    <a:ext uri="{FF2B5EF4-FFF2-40B4-BE49-F238E27FC236}">
                      <a16:creationId xmlns:a16="http://schemas.microsoft.com/office/drawing/2014/main" id="{7DB2A669-02F4-43EE-9BD9-DBDD510896B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60" name="Line 140">
                <a:extLst>
                  <a:ext uri="{FF2B5EF4-FFF2-40B4-BE49-F238E27FC236}">
                    <a16:creationId xmlns:a16="http://schemas.microsoft.com/office/drawing/2014/main" id="{B3415EDF-7AD8-4E5A-9DAD-9118AD1FD31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61" name="Line 141">
                <a:extLst>
                  <a:ext uri="{FF2B5EF4-FFF2-40B4-BE49-F238E27FC236}">
                    <a16:creationId xmlns:a16="http://schemas.microsoft.com/office/drawing/2014/main" id="{1F5C525D-0E21-452C-9898-26337B4C8F0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29" name="Group 133">
              <a:extLst>
                <a:ext uri="{FF2B5EF4-FFF2-40B4-BE49-F238E27FC236}">
                  <a16:creationId xmlns:a16="http://schemas.microsoft.com/office/drawing/2014/main" id="{D16D6357-6EE6-48EB-BC84-FE72ED6D239D}"/>
                </a:ext>
              </a:extLst>
            </p:cNvPr>
            <p:cNvGrpSpPr>
              <a:grpSpLocks/>
            </p:cNvGrpSpPr>
            <p:nvPr/>
          </p:nvGrpSpPr>
          <p:grpSpPr bwMode="auto">
            <a:xfrm>
              <a:off x="8937959" y="3614556"/>
              <a:ext cx="525017" cy="160885"/>
              <a:chOff x="2356" y="1300"/>
              <a:chExt cx="555" cy="194"/>
            </a:xfrm>
            <a:gradFill>
              <a:gsLst>
                <a:gs pos="0">
                  <a:srgbClr val="5BCCF6"/>
                </a:gs>
                <a:gs pos="100000">
                  <a:srgbClr val="009FF6"/>
                </a:gs>
              </a:gsLst>
              <a:lin ang="5400000" scaled="1"/>
            </a:gradFill>
          </p:grpSpPr>
          <p:sp>
            <p:nvSpPr>
              <p:cNvPr id="148" name="Oval 407">
                <a:extLst>
                  <a:ext uri="{FF2B5EF4-FFF2-40B4-BE49-F238E27FC236}">
                    <a16:creationId xmlns:a16="http://schemas.microsoft.com/office/drawing/2014/main" id="{86725653-DB59-4B95-A48C-7A0BF30070E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49" name="Rectangle 410">
                <a:extLst>
                  <a:ext uri="{FF2B5EF4-FFF2-40B4-BE49-F238E27FC236}">
                    <a16:creationId xmlns:a16="http://schemas.microsoft.com/office/drawing/2014/main" id="{54B924A6-B7B4-49FD-9B1C-ABA8BF602ED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0" name="Oval 411">
                <a:extLst>
                  <a:ext uri="{FF2B5EF4-FFF2-40B4-BE49-F238E27FC236}">
                    <a16:creationId xmlns:a16="http://schemas.microsoft.com/office/drawing/2014/main" id="{B4C82322-4C59-4841-8293-84BBC2800AA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1" name="Group 137">
                <a:extLst>
                  <a:ext uri="{FF2B5EF4-FFF2-40B4-BE49-F238E27FC236}">
                    <a16:creationId xmlns:a16="http://schemas.microsoft.com/office/drawing/2014/main" id="{0449F56C-C89B-4A38-ABAD-CFEF88EAB461}"/>
                  </a:ext>
                </a:extLst>
              </p:cNvPr>
              <p:cNvGrpSpPr>
                <a:grpSpLocks/>
              </p:cNvGrpSpPr>
              <p:nvPr/>
            </p:nvGrpSpPr>
            <p:grpSpPr bwMode="auto">
              <a:xfrm>
                <a:off x="2468" y="1332"/>
                <a:ext cx="310" cy="60"/>
                <a:chOff x="2468" y="1332"/>
                <a:chExt cx="310" cy="60"/>
              </a:xfrm>
              <a:grpFill/>
            </p:grpSpPr>
            <p:sp>
              <p:nvSpPr>
                <p:cNvPr id="154" name="Freeform 138">
                  <a:extLst>
                    <a:ext uri="{FF2B5EF4-FFF2-40B4-BE49-F238E27FC236}">
                      <a16:creationId xmlns:a16="http://schemas.microsoft.com/office/drawing/2014/main" id="{D4410022-2C64-4125-ABB7-8F598FADA0F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55" name="Freeform 139">
                  <a:extLst>
                    <a:ext uri="{FF2B5EF4-FFF2-40B4-BE49-F238E27FC236}">
                      <a16:creationId xmlns:a16="http://schemas.microsoft.com/office/drawing/2014/main" id="{F7598EA0-C17F-41B6-BA9B-E6595A78A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52" name="Line 140">
                <a:extLst>
                  <a:ext uri="{FF2B5EF4-FFF2-40B4-BE49-F238E27FC236}">
                    <a16:creationId xmlns:a16="http://schemas.microsoft.com/office/drawing/2014/main" id="{96C94FEA-0B11-420F-BA79-5F2F3CE8C67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53" name="Line 141">
                <a:extLst>
                  <a:ext uri="{FF2B5EF4-FFF2-40B4-BE49-F238E27FC236}">
                    <a16:creationId xmlns:a16="http://schemas.microsoft.com/office/drawing/2014/main" id="{F1D122C5-FE5C-4E8F-8093-061F97FE963F}"/>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30" name="Group 133">
              <a:extLst>
                <a:ext uri="{FF2B5EF4-FFF2-40B4-BE49-F238E27FC236}">
                  <a16:creationId xmlns:a16="http://schemas.microsoft.com/office/drawing/2014/main" id="{B9472768-D9FE-467E-8183-A1C1C64E06F0}"/>
                </a:ext>
              </a:extLst>
            </p:cNvPr>
            <p:cNvGrpSpPr>
              <a:grpSpLocks/>
            </p:cNvGrpSpPr>
            <p:nvPr/>
          </p:nvGrpSpPr>
          <p:grpSpPr bwMode="auto">
            <a:xfrm>
              <a:off x="8774881" y="3934006"/>
              <a:ext cx="525017" cy="160885"/>
              <a:chOff x="2356" y="1300"/>
              <a:chExt cx="555" cy="194"/>
            </a:xfrm>
            <a:gradFill>
              <a:gsLst>
                <a:gs pos="0">
                  <a:srgbClr val="5BCCF6"/>
                </a:gs>
                <a:gs pos="100000">
                  <a:srgbClr val="009FF6"/>
                </a:gs>
              </a:gsLst>
              <a:lin ang="5400000" scaled="1"/>
            </a:gradFill>
          </p:grpSpPr>
          <p:sp>
            <p:nvSpPr>
              <p:cNvPr id="140" name="Oval 407">
                <a:extLst>
                  <a:ext uri="{FF2B5EF4-FFF2-40B4-BE49-F238E27FC236}">
                    <a16:creationId xmlns:a16="http://schemas.microsoft.com/office/drawing/2014/main" id="{EBA2A929-72D2-4BC0-B6E8-C0B47B47DD3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41" name="Rectangle 410">
                <a:extLst>
                  <a:ext uri="{FF2B5EF4-FFF2-40B4-BE49-F238E27FC236}">
                    <a16:creationId xmlns:a16="http://schemas.microsoft.com/office/drawing/2014/main" id="{75356B17-067A-4CE3-8A06-C3DA4866694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42" name="Oval 411">
                <a:extLst>
                  <a:ext uri="{FF2B5EF4-FFF2-40B4-BE49-F238E27FC236}">
                    <a16:creationId xmlns:a16="http://schemas.microsoft.com/office/drawing/2014/main" id="{7ED94EA3-5770-48D1-B46E-264643BD204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43" name="Group 137">
                <a:extLst>
                  <a:ext uri="{FF2B5EF4-FFF2-40B4-BE49-F238E27FC236}">
                    <a16:creationId xmlns:a16="http://schemas.microsoft.com/office/drawing/2014/main" id="{930F7703-4C97-4179-9A68-0877D111A4EE}"/>
                  </a:ext>
                </a:extLst>
              </p:cNvPr>
              <p:cNvGrpSpPr>
                <a:grpSpLocks/>
              </p:cNvGrpSpPr>
              <p:nvPr/>
            </p:nvGrpSpPr>
            <p:grpSpPr bwMode="auto">
              <a:xfrm>
                <a:off x="2468" y="1332"/>
                <a:ext cx="310" cy="60"/>
                <a:chOff x="2468" y="1332"/>
                <a:chExt cx="310" cy="60"/>
              </a:xfrm>
              <a:grpFill/>
            </p:grpSpPr>
            <p:sp>
              <p:nvSpPr>
                <p:cNvPr id="146" name="Freeform 138">
                  <a:extLst>
                    <a:ext uri="{FF2B5EF4-FFF2-40B4-BE49-F238E27FC236}">
                      <a16:creationId xmlns:a16="http://schemas.microsoft.com/office/drawing/2014/main" id="{5068F936-2312-4CE2-A68A-5759E298F1C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47" name="Freeform 139">
                  <a:extLst>
                    <a:ext uri="{FF2B5EF4-FFF2-40B4-BE49-F238E27FC236}">
                      <a16:creationId xmlns:a16="http://schemas.microsoft.com/office/drawing/2014/main" id="{D0701A80-648D-45E6-B6B7-F2C56F6D5D9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44" name="Line 140">
                <a:extLst>
                  <a:ext uri="{FF2B5EF4-FFF2-40B4-BE49-F238E27FC236}">
                    <a16:creationId xmlns:a16="http://schemas.microsoft.com/office/drawing/2014/main" id="{04B562D7-5484-44E3-A76B-1D3F13EAD49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45" name="Line 141">
                <a:extLst>
                  <a:ext uri="{FF2B5EF4-FFF2-40B4-BE49-F238E27FC236}">
                    <a16:creationId xmlns:a16="http://schemas.microsoft.com/office/drawing/2014/main" id="{E9E9FD0A-194D-47CE-8C27-AC6CBDAC9E9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nvGrpSpPr>
            <p:cNvPr id="131" name="Group 133">
              <a:extLst>
                <a:ext uri="{FF2B5EF4-FFF2-40B4-BE49-F238E27FC236}">
                  <a16:creationId xmlns:a16="http://schemas.microsoft.com/office/drawing/2014/main" id="{DEBFFAB0-F3DD-4B8B-8400-53BA2724A27E}"/>
                </a:ext>
              </a:extLst>
            </p:cNvPr>
            <p:cNvGrpSpPr>
              <a:grpSpLocks/>
            </p:cNvGrpSpPr>
            <p:nvPr/>
          </p:nvGrpSpPr>
          <p:grpSpPr bwMode="auto">
            <a:xfrm>
              <a:off x="9527711" y="3794524"/>
              <a:ext cx="525017" cy="160885"/>
              <a:chOff x="2356" y="1300"/>
              <a:chExt cx="555" cy="194"/>
            </a:xfrm>
            <a:gradFill>
              <a:gsLst>
                <a:gs pos="0">
                  <a:srgbClr val="5BCCF6"/>
                </a:gs>
                <a:gs pos="100000">
                  <a:srgbClr val="009FF6"/>
                </a:gs>
              </a:gsLst>
              <a:lin ang="5400000" scaled="1"/>
            </a:gradFill>
          </p:grpSpPr>
          <p:sp>
            <p:nvSpPr>
              <p:cNvPr id="132" name="Oval 407">
                <a:extLst>
                  <a:ext uri="{FF2B5EF4-FFF2-40B4-BE49-F238E27FC236}">
                    <a16:creationId xmlns:a16="http://schemas.microsoft.com/office/drawing/2014/main" id="{F8F8493B-5A08-4110-87DF-424F2D3DE85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sp>
            <p:nvSpPr>
              <p:cNvPr id="133" name="Rectangle 410">
                <a:extLst>
                  <a:ext uri="{FF2B5EF4-FFF2-40B4-BE49-F238E27FC236}">
                    <a16:creationId xmlns:a16="http://schemas.microsoft.com/office/drawing/2014/main" id="{6317E7C1-6623-4030-9860-C4F0ED7A6989}"/>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34" name="Oval 411">
                <a:extLst>
                  <a:ext uri="{FF2B5EF4-FFF2-40B4-BE49-F238E27FC236}">
                    <a16:creationId xmlns:a16="http://schemas.microsoft.com/office/drawing/2014/main" id="{FEB94E71-817F-4C52-9F2F-401086EB8B2B}"/>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35" name="Group 137">
                <a:extLst>
                  <a:ext uri="{FF2B5EF4-FFF2-40B4-BE49-F238E27FC236}">
                    <a16:creationId xmlns:a16="http://schemas.microsoft.com/office/drawing/2014/main" id="{8A8CCF88-44B1-4065-A086-71F9F7772653}"/>
                  </a:ext>
                </a:extLst>
              </p:cNvPr>
              <p:cNvGrpSpPr>
                <a:grpSpLocks/>
              </p:cNvGrpSpPr>
              <p:nvPr/>
            </p:nvGrpSpPr>
            <p:grpSpPr bwMode="auto">
              <a:xfrm>
                <a:off x="2468" y="1332"/>
                <a:ext cx="310" cy="60"/>
                <a:chOff x="2468" y="1332"/>
                <a:chExt cx="310" cy="60"/>
              </a:xfrm>
              <a:grpFill/>
            </p:grpSpPr>
            <p:sp>
              <p:nvSpPr>
                <p:cNvPr id="138" name="Freeform 138">
                  <a:extLst>
                    <a:ext uri="{FF2B5EF4-FFF2-40B4-BE49-F238E27FC236}">
                      <a16:creationId xmlns:a16="http://schemas.microsoft.com/office/drawing/2014/main" id="{0C76796B-6DC9-4076-B14D-D323B3E1C84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sp>
              <p:nvSpPr>
                <p:cNvPr id="139" name="Freeform 139">
                  <a:extLst>
                    <a:ext uri="{FF2B5EF4-FFF2-40B4-BE49-F238E27FC236}">
                      <a16:creationId xmlns:a16="http://schemas.microsoft.com/office/drawing/2014/main" id="{A804AD3C-73B0-4C08-BD25-1EE7BB06ED1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p>
                  <a:endParaRPr lang="zh-CN" altLang="en-US"/>
                </a:p>
              </p:txBody>
            </p:sp>
          </p:grpSp>
          <p:sp>
            <p:nvSpPr>
              <p:cNvPr id="136" name="Line 140">
                <a:extLst>
                  <a:ext uri="{FF2B5EF4-FFF2-40B4-BE49-F238E27FC236}">
                    <a16:creationId xmlns:a16="http://schemas.microsoft.com/office/drawing/2014/main" id="{61EC1AF2-D85E-4CD7-A2AB-6C590A44183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p>
                <a:endParaRPr lang="zh-CN" altLang="en-US"/>
              </a:p>
            </p:txBody>
          </p:sp>
          <p:sp>
            <p:nvSpPr>
              <p:cNvPr id="137" name="Line 141">
                <a:extLst>
                  <a:ext uri="{FF2B5EF4-FFF2-40B4-BE49-F238E27FC236}">
                    <a16:creationId xmlns:a16="http://schemas.microsoft.com/office/drawing/2014/main" id="{D350633D-34AE-4CC1-AA0A-3BB006B9DF11}"/>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p>
                <a:endParaRPr lang="zh-CN" altLang="en-US"/>
              </a:p>
            </p:txBody>
          </p:sp>
        </p:grpSp>
      </p:grpSp>
      <p:grpSp>
        <p:nvGrpSpPr>
          <p:cNvPr id="324" name="组合 323">
            <a:extLst>
              <a:ext uri="{FF2B5EF4-FFF2-40B4-BE49-F238E27FC236}">
                <a16:creationId xmlns:a16="http://schemas.microsoft.com/office/drawing/2014/main" id="{E702AB79-B657-4D06-8D10-FF709434AEA6}"/>
              </a:ext>
            </a:extLst>
          </p:cNvPr>
          <p:cNvGrpSpPr/>
          <p:nvPr/>
        </p:nvGrpSpPr>
        <p:grpSpPr>
          <a:xfrm>
            <a:off x="2670961" y="3267814"/>
            <a:ext cx="1156725" cy="1510272"/>
            <a:chOff x="1091794" y="3082371"/>
            <a:chExt cx="1277092" cy="1667429"/>
          </a:xfrm>
        </p:grpSpPr>
        <p:cxnSp>
          <p:nvCxnSpPr>
            <p:cNvPr id="325" name="Straight Connector 500">
              <a:extLst>
                <a:ext uri="{FF2B5EF4-FFF2-40B4-BE49-F238E27FC236}">
                  <a16:creationId xmlns:a16="http://schemas.microsoft.com/office/drawing/2014/main" id="{A1212D0F-6FC7-49F9-8B61-B444FB0048CE}"/>
                </a:ext>
              </a:extLst>
            </p:cNvPr>
            <p:cNvCxnSpPr>
              <a:cxnSpLocks noChangeShapeType="1"/>
              <a:endCxn id="329" idx="2"/>
            </p:cNvCxnSpPr>
            <p:nvPr/>
          </p:nvCxnSpPr>
          <p:spPr bwMode="auto">
            <a:xfrm>
              <a:off x="1505922" y="3082371"/>
              <a:ext cx="8906" cy="35605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26" name="Straight Connector 501">
              <a:extLst>
                <a:ext uri="{FF2B5EF4-FFF2-40B4-BE49-F238E27FC236}">
                  <a16:creationId xmlns:a16="http://schemas.microsoft.com/office/drawing/2014/main" id="{2990D484-8E46-4893-87E0-FD37CBA3A94F}"/>
                </a:ext>
              </a:extLst>
            </p:cNvPr>
            <p:cNvCxnSpPr>
              <a:cxnSpLocks noChangeShapeType="1"/>
              <a:endCxn id="329" idx="3"/>
            </p:cNvCxnSpPr>
            <p:nvPr/>
          </p:nvCxnSpPr>
          <p:spPr bwMode="auto">
            <a:xfrm>
              <a:off x="1162484" y="3396525"/>
              <a:ext cx="232483" cy="2051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27" name="Straight Connector 513">
              <a:extLst>
                <a:ext uri="{FF2B5EF4-FFF2-40B4-BE49-F238E27FC236}">
                  <a16:creationId xmlns:a16="http://schemas.microsoft.com/office/drawing/2014/main" id="{BEF35086-68E5-446F-B2B2-5AD99FD74FFB}"/>
                </a:ext>
              </a:extLst>
            </p:cNvPr>
            <p:cNvCxnSpPr>
              <a:cxnSpLocks noChangeShapeType="1"/>
            </p:cNvCxnSpPr>
            <p:nvPr/>
          </p:nvCxnSpPr>
          <p:spPr bwMode="auto">
            <a:xfrm flipV="1">
              <a:off x="1179513" y="4467225"/>
              <a:ext cx="227012" cy="28257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28" name="Straight Connector 514">
              <a:extLst>
                <a:ext uri="{FF2B5EF4-FFF2-40B4-BE49-F238E27FC236}">
                  <a16:creationId xmlns:a16="http://schemas.microsoft.com/office/drawing/2014/main" id="{1FE021A3-D285-4B43-8CDF-8CD633077445}"/>
                </a:ext>
              </a:extLst>
            </p:cNvPr>
            <p:cNvCxnSpPr>
              <a:cxnSpLocks noChangeShapeType="1"/>
              <a:endCxn id="329" idx="5"/>
            </p:cNvCxnSpPr>
            <p:nvPr/>
          </p:nvCxnSpPr>
          <p:spPr bwMode="auto">
            <a:xfrm>
              <a:off x="1091794" y="4313918"/>
              <a:ext cx="303173" cy="7581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329" name="Oval 517">
              <a:extLst>
                <a:ext uri="{FF2B5EF4-FFF2-40B4-BE49-F238E27FC236}">
                  <a16:creationId xmlns:a16="http://schemas.microsoft.com/office/drawing/2014/main" id="{F418A446-AB09-48B9-B23F-B5A3BE270634}"/>
                </a:ext>
              </a:extLst>
            </p:cNvPr>
            <p:cNvSpPr>
              <a:spLocks noChangeArrowheads="1"/>
            </p:cNvSpPr>
            <p:nvPr/>
          </p:nvSpPr>
          <p:spPr bwMode="auto">
            <a:xfrm rot="5400000">
              <a:off x="957566" y="3826179"/>
              <a:ext cx="1114524" cy="339019"/>
            </a:xfrm>
            <a:prstGeom prst="ellipse">
              <a:avLst/>
            </a:prstGeom>
            <a:solidFill>
              <a:srgbClr val="FFC000"/>
            </a:solidFill>
            <a:ln w="9525">
              <a:solidFill>
                <a:schemeClr val="bg1">
                  <a:lumMod val="5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cxnSp>
          <p:nvCxnSpPr>
            <p:cNvPr id="330" name="Straight Connector 39941">
              <a:extLst>
                <a:ext uri="{FF2B5EF4-FFF2-40B4-BE49-F238E27FC236}">
                  <a16:creationId xmlns:a16="http://schemas.microsoft.com/office/drawing/2014/main" id="{6BD719F5-79A7-4E9E-800E-EB985385A0C9}"/>
                </a:ext>
              </a:extLst>
            </p:cNvPr>
            <p:cNvCxnSpPr>
              <a:cxnSpLocks noChangeShapeType="1"/>
              <a:stCxn id="329" idx="0"/>
              <a:endCxn id="312" idx="0"/>
            </p:cNvCxnSpPr>
            <p:nvPr/>
          </p:nvCxnSpPr>
          <p:spPr bwMode="auto">
            <a:xfrm flipV="1">
              <a:off x="1684338" y="3628631"/>
              <a:ext cx="684548" cy="367059"/>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31" name="Straight Connector 524">
              <a:extLst>
                <a:ext uri="{FF2B5EF4-FFF2-40B4-BE49-F238E27FC236}">
                  <a16:creationId xmlns:a16="http://schemas.microsoft.com/office/drawing/2014/main" id="{7C9C7C1E-8F96-4A8C-8FC5-A6E007BE4132}"/>
                </a:ext>
              </a:extLst>
            </p:cNvPr>
            <p:cNvCxnSpPr>
              <a:cxnSpLocks noChangeShapeType="1"/>
            </p:cNvCxnSpPr>
            <p:nvPr/>
          </p:nvCxnSpPr>
          <p:spPr bwMode="auto">
            <a:xfrm>
              <a:off x="1685925" y="4111625"/>
              <a:ext cx="466725" cy="26987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grpSp>
        <p:nvGrpSpPr>
          <p:cNvPr id="332" name="组合 331">
            <a:extLst>
              <a:ext uri="{FF2B5EF4-FFF2-40B4-BE49-F238E27FC236}">
                <a16:creationId xmlns:a16="http://schemas.microsoft.com/office/drawing/2014/main" id="{BAE289AB-C728-4ACB-97B5-A7F4499AC756}"/>
              </a:ext>
            </a:extLst>
          </p:cNvPr>
          <p:cNvGrpSpPr/>
          <p:nvPr/>
        </p:nvGrpSpPr>
        <p:grpSpPr>
          <a:xfrm>
            <a:off x="4712174" y="5268791"/>
            <a:ext cx="1904156" cy="503594"/>
            <a:chOff x="2955461" y="4755380"/>
            <a:chExt cx="2265363" cy="495300"/>
          </a:xfrm>
        </p:grpSpPr>
        <p:cxnSp>
          <p:nvCxnSpPr>
            <p:cNvPr id="333" name="Straight Connector 509">
              <a:extLst>
                <a:ext uri="{FF2B5EF4-FFF2-40B4-BE49-F238E27FC236}">
                  <a16:creationId xmlns:a16="http://schemas.microsoft.com/office/drawing/2014/main" id="{AFA74F2F-F41C-45DC-B46E-DD5E3D2EDB22}"/>
                </a:ext>
              </a:extLst>
            </p:cNvPr>
            <p:cNvCxnSpPr>
              <a:cxnSpLocks noChangeShapeType="1"/>
              <a:endCxn id="335" idx="5"/>
            </p:cNvCxnSpPr>
            <p:nvPr/>
          </p:nvCxnSpPr>
          <p:spPr bwMode="auto">
            <a:xfrm flipH="1" flipV="1">
              <a:off x="4700124" y="5080818"/>
              <a:ext cx="520700" cy="16986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34" name="Straight Connector 511">
              <a:extLst>
                <a:ext uri="{FF2B5EF4-FFF2-40B4-BE49-F238E27FC236}">
                  <a16:creationId xmlns:a16="http://schemas.microsoft.com/office/drawing/2014/main" id="{A0C74865-C2BC-467D-98CD-75335E38139D}"/>
                </a:ext>
              </a:extLst>
            </p:cNvPr>
            <p:cNvCxnSpPr>
              <a:cxnSpLocks noChangeShapeType="1"/>
            </p:cNvCxnSpPr>
            <p:nvPr/>
          </p:nvCxnSpPr>
          <p:spPr bwMode="auto">
            <a:xfrm flipV="1">
              <a:off x="3004674" y="5085580"/>
              <a:ext cx="306387" cy="16510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335" name="Oval 6">
              <a:extLst>
                <a:ext uri="{FF2B5EF4-FFF2-40B4-BE49-F238E27FC236}">
                  <a16:creationId xmlns:a16="http://schemas.microsoft.com/office/drawing/2014/main" id="{000FCE82-57BD-41EF-84CD-4F6FFF9430A0}"/>
                </a:ext>
              </a:extLst>
            </p:cNvPr>
            <p:cNvSpPr>
              <a:spLocks noChangeArrowheads="1"/>
            </p:cNvSpPr>
            <p:nvPr/>
          </p:nvSpPr>
          <p:spPr bwMode="auto">
            <a:xfrm>
              <a:off x="2955461" y="4755380"/>
              <a:ext cx="2044700" cy="381000"/>
            </a:xfrm>
            <a:prstGeom prst="ellipse">
              <a:avLst/>
            </a:prstGeom>
            <a:solidFill>
              <a:srgbClr val="FFC000"/>
            </a:solidFill>
            <a:ln w="9525">
              <a:solidFill>
                <a:schemeClr val="bg1">
                  <a:lumMod val="5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sp>
          <p:nvSpPr>
            <p:cNvPr id="336" name="TextBox 9">
              <a:extLst>
                <a:ext uri="{FF2B5EF4-FFF2-40B4-BE49-F238E27FC236}">
                  <a16:creationId xmlns:a16="http://schemas.microsoft.com/office/drawing/2014/main" id="{75AD4528-2188-4AE4-B46F-420C80748BBC}"/>
                </a:ext>
              </a:extLst>
            </p:cNvPr>
            <p:cNvSpPr txBox="1">
              <a:spLocks noChangeArrowheads="1"/>
            </p:cNvSpPr>
            <p:nvPr/>
          </p:nvSpPr>
          <p:spPr bwMode="auto">
            <a:xfrm>
              <a:off x="3311061" y="4769173"/>
              <a:ext cx="1440229" cy="3935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思源黑体 CN Normal" panose="020B0400000000000000" pitchFamily="34" charset="-122"/>
                  <a:ea typeface="思源黑体 CN Normal" panose="020B0400000000000000" pitchFamily="34" charset="-122"/>
                </a:rPr>
                <a:t>区域网络</a:t>
              </a:r>
              <a:endParaRPr lang="en-US" altLang="zh-CN" sz="2000" dirty="0">
                <a:latin typeface="思源黑体 CN Normal" panose="020B0400000000000000" pitchFamily="34" charset="-122"/>
                <a:ea typeface="思源黑体 CN Normal" panose="020B0400000000000000" pitchFamily="34" charset="-122"/>
              </a:endParaRPr>
            </a:p>
          </p:txBody>
        </p:sp>
      </p:grpSp>
      <p:grpSp>
        <p:nvGrpSpPr>
          <p:cNvPr id="337" name="Group 20">
            <a:extLst>
              <a:ext uri="{FF2B5EF4-FFF2-40B4-BE49-F238E27FC236}">
                <a16:creationId xmlns:a16="http://schemas.microsoft.com/office/drawing/2014/main" id="{6CFEEAC1-5818-420C-8D0A-514C9D927B0C}"/>
              </a:ext>
            </a:extLst>
          </p:cNvPr>
          <p:cNvGrpSpPr>
            <a:grpSpLocks/>
          </p:cNvGrpSpPr>
          <p:nvPr/>
        </p:nvGrpSpPr>
        <p:grpSpPr bwMode="auto">
          <a:xfrm>
            <a:off x="5787170" y="2991455"/>
            <a:ext cx="2085138" cy="1050405"/>
            <a:chOff x="4712800" y="2871032"/>
            <a:chExt cx="2117908" cy="1082781"/>
          </a:xfrm>
        </p:grpSpPr>
        <p:grpSp>
          <p:nvGrpSpPr>
            <p:cNvPr id="338" name="Group 16">
              <a:extLst>
                <a:ext uri="{FF2B5EF4-FFF2-40B4-BE49-F238E27FC236}">
                  <a16:creationId xmlns:a16="http://schemas.microsoft.com/office/drawing/2014/main" id="{9D66A64C-A20D-4B36-A3BA-73A2034C5B7C}"/>
                </a:ext>
              </a:extLst>
            </p:cNvPr>
            <p:cNvGrpSpPr>
              <a:grpSpLocks/>
            </p:cNvGrpSpPr>
            <p:nvPr/>
          </p:nvGrpSpPr>
          <p:grpSpPr bwMode="auto">
            <a:xfrm>
              <a:off x="5677190" y="2871032"/>
              <a:ext cx="542236" cy="348989"/>
              <a:chOff x="5573768" y="2726239"/>
              <a:chExt cx="542236" cy="348989"/>
            </a:xfrm>
          </p:grpSpPr>
          <p:sp>
            <p:nvSpPr>
              <p:cNvPr id="341" name="Oval 14">
                <a:extLst>
                  <a:ext uri="{FF2B5EF4-FFF2-40B4-BE49-F238E27FC236}">
                    <a16:creationId xmlns:a16="http://schemas.microsoft.com/office/drawing/2014/main" id="{DDB5F975-0D66-48C8-9132-4D7CFA3B82A5}"/>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sp>
            <p:nvSpPr>
              <p:cNvPr id="342" name="TextBox 15">
                <a:extLst>
                  <a:ext uri="{FF2B5EF4-FFF2-40B4-BE49-F238E27FC236}">
                    <a16:creationId xmlns:a16="http://schemas.microsoft.com/office/drawing/2014/main" id="{66169272-28BD-4142-AE96-526633954315}"/>
                  </a:ext>
                </a:extLst>
              </p:cNvPr>
              <p:cNvSpPr txBox="1">
                <a:spLocks noChangeArrowheads="1"/>
              </p:cNvSpPr>
              <p:nvPr/>
            </p:nvSpPr>
            <p:spPr bwMode="auto">
              <a:xfrm>
                <a:off x="5593027" y="2726239"/>
                <a:ext cx="522977" cy="348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IXP</a:t>
                </a:r>
              </a:p>
            </p:txBody>
          </p:sp>
        </p:grpSp>
        <p:cxnSp>
          <p:nvCxnSpPr>
            <p:cNvPr id="339" name="Straight Connector 18">
              <a:extLst>
                <a:ext uri="{FF2B5EF4-FFF2-40B4-BE49-F238E27FC236}">
                  <a16:creationId xmlns:a16="http://schemas.microsoft.com/office/drawing/2014/main" id="{FAD39765-A96F-4FFE-8F41-B43C048E97EA}"/>
                </a:ext>
              </a:extLst>
            </p:cNvPr>
            <p:cNvCxnSpPr>
              <a:cxnSpLocks noChangeShapeType="1"/>
            </p:cNvCxnSpPr>
            <p:nvPr/>
          </p:nvCxnSpPr>
          <p:spPr bwMode="auto">
            <a:xfrm>
              <a:off x="4712800" y="3050554"/>
              <a:ext cx="964390" cy="2689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40" name="Straight Connector 516">
              <a:extLst>
                <a:ext uri="{FF2B5EF4-FFF2-40B4-BE49-F238E27FC236}">
                  <a16:creationId xmlns:a16="http://schemas.microsoft.com/office/drawing/2014/main" id="{948FAD4B-6029-4F6C-83BE-2AB6873D2228}"/>
                </a:ext>
              </a:extLst>
            </p:cNvPr>
            <p:cNvCxnSpPr>
              <a:cxnSpLocks noChangeShapeType="1"/>
            </p:cNvCxnSpPr>
            <p:nvPr/>
          </p:nvCxnSpPr>
          <p:spPr bwMode="auto">
            <a:xfrm>
              <a:off x="6139092" y="3168890"/>
              <a:ext cx="691616" cy="78492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343" name="Group 39937">
            <a:extLst>
              <a:ext uri="{FF2B5EF4-FFF2-40B4-BE49-F238E27FC236}">
                <a16:creationId xmlns:a16="http://schemas.microsoft.com/office/drawing/2014/main" id="{04FCCD94-DB23-41BF-8DF0-B543175E926E}"/>
              </a:ext>
            </a:extLst>
          </p:cNvPr>
          <p:cNvGrpSpPr>
            <a:grpSpLocks/>
          </p:cNvGrpSpPr>
          <p:nvPr/>
        </p:nvGrpSpPr>
        <p:grpSpPr bwMode="auto">
          <a:xfrm>
            <a:off x="5043011" y="3855802"/>
            <a:ext cx="1538288" cy="585787"/>
            <a:chOff x="3692946" y="3789212"/>
            <a:chExt cx="1537885" cy="585306"/>
          </a:xfrm>
        </p:grpSpPr>
        <p:cxnSp>
          <p:nvCxnSpPr>
            <p:cNvPr id="344" name="Straight Connector 515">
              <a:extLst>
                <a:ext uri="{FF2B5EF4-FFF2-40B4-BE49-F238E27FC236}">
                  <a16:creationId xmlns:a16="http://schemas.microsoft.com/office/drawing/2014/main" id="{A906D89C-5499-4FCD-A7C3-A2947A4003B9}"/>
                </a:ext>
              </a:extLst>
            </p:cNvPr>
            <p:cNvCxnSpPr>
              <a:cxnSpLocks noChangeShapeType="1"/>
            </p:cNvCxnSpPr>
            <p:nvPr/>
          </p:nvCxnSpPr>
          <p:spPr bwMode="auto">
            <a:xfrm flipV="1">
              <a:off x="3833272" y="4233204"/>
              <a:ext cx="190444" cy="14131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nvGrpSpPr>
            <p:cNvPr id="345" name="Group 518">
              <a:extLst>
                <a:ext uri="{FF2B5EF4-FFF2-40B4-BE49-F238E27FC236}">
                  <a16:creationId xmlns:a16="http://schemas.microsoft.com/office/drawing/2014/main" id="{2D77BB9E-1CDD-4E42-98AF-59B241D850EE}"/>
                </a:ext>
              </a:extLst>
            </p:cNvPr>
            <p:cNvGrpSpPr>
              <a:grpSpLocks/>
            </p:cNvGrpSpPr>
            <p:nvPr/>
          </p:nvGrpSpPr>
          <p:grpSpPr bwMode="auto">
            <a:xfrm>
              <a:off x="3932901" y="3934211"/>
              <a:ext cx="530938" cy="338554"/>
              <a:chOff x="5573768" y="2726239"/>
              <a:chExt cx="530938" cy="338554"/>
            </a:xfrm>
          </p:grpSpPr>
          <p:sp>
            <p:nvSpPr>
              <p:cNvPr id="348" name="Oval 521">
                <a:extLst>
                  <a:ext uri="{FF2B5EF4-FFF2-40B4-BE49-F238E27FC236}">
                    <a16:creationId xmlns:a16="http://schemas.microsoft.com/office/drawing/2014/main" id="{E3396BC2-6746-4594-9A85-21B8FBEF9E34}"/>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ea typeface="MS PGothic" panose="020B0600070205080204" pitchFamily="34" charset="-128"/>
                </a:endParaRPr>
              </a:p>
            </p:txBody>
          </p:sp>
          <p:sp>
            <p:nvSpPr>
              <p:cNvPr id="349" name="TextBox 522">
                <a:extLst>
                  <a:ext uri="{FF2B5EF4-FFF2-40B4-BE49-F238E27FC236}">
                    <a16:creationId xmlns:a16="http://schemas.microsoft.com/office/drawing/2014/main" id="{5443A4CD-554C-4D5D-A722-45E44832F71D}"/>
                  </a:ext>
                </a:extLst>
              </p:cNvPr>
              <p:cNvSpPr txBox="1">
                <a:spLocks noChangeArrowheads="1"/>
              </p:cNvSpPr>
              <p:nvPr/>
            </p:nvSpPr>
            <p:spPr bwMode="auto">
              <a:xfrm>
                <a:off x="5593027" y="2726239"/>
                <a:ext cx="51167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IXP</a:t>
                </a:r>
              </a:p>
            </p:txBody>
          </p:sp>
        </p:grpSp>
        <p:cxnSp>
          <p:nvCxnSpPr>
            <p:cNvPr id="346" name="Straight Connector 519">
              <a:extLst>
                <a:ext uri="{FF2B5EF4-FFF2-40B4-BE49-F238E27FC236}">
                  <a16:creationId xmlns:a16="http://schemas.microsoft.com/office/drawing/2014/main" id="{68C8AD17-C0F1-49BF-9B43-A224096020E0}"/>
                </a:ext>
              </a:extLst>
            </p:cNvPr>
            <p:cNvCxnSpPr>
              <a:cxnSpLocks noChangeShapeType="1"/>
              <a:stCxn id="348" idx="6"/>
            </p:cNvCxnSpPr>
            <p:nvPr/>
          </p:nvCxnSpPr>
          <p:spPr bwMode="auto">
            <a:xfrm flipV="1">
              <a:off x="4460993" y="3953654"/>
              <a:ext cx="769838" cy="15801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47" name="Straight Connector 520">
              <a:extLst>
                <a:ext uri="{FF2B5EF4-FFF2-40B4-BE49-F238E27FC236}">
                  <a16:creationId xmlns:a16="http://schemas.microsoft.com/office/drawing/2014/main" id="{30FF816C-8C02-47FC-9F2A-449D55FA9580}"/>
                </a:ext>
              </a:extLst>
            </p:cNvPr>
            <p:cNvCxnSpPr>
              <a:cxnSpLocks noChangeShapeType="1"/>
            </p:cNvCxnSpPr>
            <p:nvPr/>
          </p:nvCxnSpPr>
          <p:spPr bwMode="auto">
            <a:xfrm>
              <a:off x="3692946" y="3789212"/>
              <a:ext cx="342738" cy="204847"/>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350" name="Group 39939">
            <a:extLst>
              <a:ext uri="{FF2B5EF4-FFF2-40B4-BE49-F238E27FC236}">
                <a16:creationId xmlns:a16="http://schemas.microsoft.com/office/drawing/2014/main" id="{1A5CF0C0-92AC-473F-A01A-2C448F3DFE9B}"/>
              </a:ext>
            </a:extLst>
          </p:cNvPr>
          <p:cNvGrpSpPr>
            <a:grpSpLocks/>
          </p:cNvGrpSpPr>
          <p:nvPr/>
        </p:nvGrpSpPr>
        <p:grpSpPr bwMode="auto">
          <a:xfrm>
            <a:off x="3772517" y="3726568"/>
            <a:ext cx="2639648" cy="1217601"/>
            <a:chOff x="2407287" y="3660016"/>
            <a:chExt cx="2638464" cy="1218255"/>
          </a:xfrm>
        </p:grpSpPr>
        <p:cxnSp>
          <p:nvCxnSpPr>
            <p:cNvPr id="351" name="Straight Connector 7">
              <a:extLst>
                <a:ext uri="{FF2B5EF4-FFF2-40B4-BE49-F238E27FC236}">
                  <a16:creationId xmlns:a16="http://schemas.microsoft.com/office/drawing/2014/main" id="{874AB889-770E-4F6E-ABC3-1B67112A4E02}"/>
                </a:ext>
              </a:extLst>
            </p:cNvPr>
            <p:cNvCxnSpPr>
              <a:cxnSpLocks noChangeShapeType="1"/>
            </p:cNvCxnSpPr>
            <p:nvPr/>
          </p:nvCxnSpPr>
          <p:spPr bwMode="auto">
            <a:xfrm>
              <a:off x="4614072" y="3660016"/>
              <a:ext cx="431679" cy="22249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52" name="Straight Connector 415">
              <a:extLst>
                <a:ext uri="{FF2B5EF4-FFF2-40B4-BE49-F238E27FC236}">
                  <a16:creationId xmlns:a16="http://schemas.microsoft.com/office/drawing/2014/main" id="{41CEAF1A-FA49-4333-9A36-573CEF7A3073}"/>
                </a:ext>
              </a:extLst>
            </p:cNvPr>
            <p:cNvCxnSpPr>
              <a:cxnSpLocks noChangeShapeType="1"/>
            </p:cNvCxnSpPr>
            <p:nvPr/>
          </p:nvCxnSpPr>
          <p:spPr bwMode="auto">
            <a:xfrm flipH="1">
              <a:off x="2407287" y="3753131"/>
              <a:ext cx="282429" cy="51137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353" name="Straight Connector 523">
              <a:extLst>
                <a:ext uri="{FF2B5EF4-FFF2-40B4-BE49-F238E27FC236}">
                  <a16:creationId xmlns:a16="http://schemas.microsoft.com/office/drawing/2014/main" id="{E7E496AA-6F33-4955-8170-AC6AC2DEB401}"/>
                </a:ext>
              </a:extLst>
            </p:cNvPr>
            <p:cNvCxnSpPr>
              <a:cxnSpLocks noChangeShapeType="1"/>
            </p:cNvCxnSpPr>
            <p:nvPr/>
          </p:nvCxnSpPr>
          <p:spPr bwMode="auto">
            <a:xfrm flipV="1">
              <a:off x="4099663" y="4573815"/>
              <a:ext cx="843636" cy="30445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90174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p:cTn id="7" dur="500" fill="hold"/>
                                        <p:tgtEl>
                                          <p:spTgt spid="324"/>
                                        </p:tgtEl>
                                        <p:attrNameLst>
                                          <p:attrName>ppt_w</p:attrName>
                                        </p:attrNameLst>
                                      </p:cBhvr>
                                      <p:tavLst>
                                        <p:tav tm="0">
                                          <p:val>
                                            <p:fltVal val="0"/>
                                          </p:val>
                                        </p:tav>
                                        <p:tav tm="100000">
                                          <p:val>
                                            <p:strVal val="#ppt_w"/>
                                          </p:val>
                                        </p:tav>
                                      </p:tavLst>
                                    </p:anim>
                                    <p:anim calcmode="lin" valueType="num">
                                      <p:cBhvr>
                                        <p:cTn id="8" dur="500" fill="hold"/>
                                        <p:tgtEl>
                                          <p:spTgt spid="324"/>
                                        </p:tgtEl>
                                        <p:attrNameLst>
                                          <p:attrName>ppt_h</p:attrName>
                                        </p:attrNameLst>
                                      </p:cBhvr>
                                      <p:tavLst>
                                        <p:tav tm="0">
                                          <p:val>
                                            <p:fltVal val="0"/>
                                          </p:val>
                                        </p:tav>
                                        <p:tav tm="100000">
                                          <p:val>
                                            <p:strVal val="#ppt_h"/>
                                          </p:val>
                                        </p:tav>
                                      </p:tavLst>
                                    </p:anim>
                                    <p:animEffect transition="in" filter="fade">
                                      <p:cBhvr>
                                        <p:cTn id="9" dur="500"/>
                                        <p:tgtEl>
                                          <p:spTgt spid="32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32"/>
                                        </p:tgtEl>
                                        <p:attrNameLst>
                                          <p:attrName>style.visibility</p:attrName>
                                        </p:attrNameLst>
                                      </p:cBhvr>
                                      <p:to>
                                        <p:strVal val="visible"/>
                                      </p:to>
                                    </p:set>
                                    <p:anim calcmode="lin" valueType="num">
                                      <p:cBhvr>
                                        <p:cTn id="13" dur="500" fill="hold"/>
                                        <p:tgtEl>
                                          <p:spTgt spid="332"/>
                                        </p:tgtEl>
                                        <p:attrNameLst>
                                          <p:attrName>ppt_w</p:attrName>
                                        </p:attrNameLst>
                                      </p:cBhvr>
                                      <p:tavLst>
                                        <p:tav tm="0">
                                          <p:val>
                                            <p:fltVal val="0"/>
                                          </p:val>
                                        </p:tav>
                                        <p:tav tm="100000">
                                          <p:val>
                                            <p:strVal val="#ppt_w"/>
                                          </p:val>
                                        </p:tav>
                                      </p:tavLst>
                                    </p:anim>
                                    <p:anim calcmode="lin" valueType="num">
                                      <p:cBhvr>
                                        <p:cTn id="14" dur="500" fill="hold"/>
                                        <p:tgtEl>
                                          <p:spTgt spid="332"/>
                                        </p:tgtEl>
                                        <p:attrNameLst>
                                          <p:attrName>ppt_h</p:attrName>
                                        </p:attrNameLst>
                                      </p:cBhvr>
                                      <p:tavLst>
                                        <p:tav tm="0">
                                          <p:val>
                                            <p:fltVal val="0"/>
                                          </p:val>
                                        </p:tav>
                                        <p:tav tm="100000">
                                          <p:val>
                                            <p:strVal val="#ppt_h"/>
                                          </p:val>
                                        </p:tav>
                                      </p:tavLst>
                                    </p:anim>
                                    <p:animEffect transition="in" filter="fade">
                                      <p:cBhvr>
                                        <p:cTn id="15"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23249-3FCF-42DF-BD4C-215FA53235E2}"/>
              </a:ext>
            </a:extLst>
          </p:cNvPr>
          <p:cNvSpPr>
            <a:spLocks noGrp="1"/>
          </p:cNvSpPr>
          <p:nvPr>
            <p:ph type="title"/>
          </p:nvPr>
        </p:nvSpPr>
        <p:spPr/>
        <p:txBody>
          <a:bodyPr/>
          <a:lstStyle/>
          <a:p>
            <a:r>
              <a:rPr lang="en-US" altLang="zh-CN" dirty="0"/>
              <a:t>ISP</a:t>
            </a:r>
            <a:r>
              <a:rPr lang="zh-CN" altLang="en-US" dirty="0"/>
              <a:t>和因特网主干</a:t>
            </a:r>
          </a:p>
        </p:txBody>
      </p:sp>
      <p:grpSp>
        <p:nvGrpSpPr>
          <p:cNvPr id="49" name="Group 67">
            <a:extLst>
              <a:ext uri="{FF2B5EF4-FFF2-40B4-BE49-F238E27FC236}">
                <a16:creationId xmlns:a16="http://schemas.microsoft.com/office/drawing/2014/main" id="{5DC312D8-DC8C-4A8C-95F3-194DDDDA74B5}"/>
              </a:ext>
            </a:extLst>
          </p:cNvPr>
          <p:cNvGrpSpPr>
            <a:grpSpLocks/>
          </p:cNvGrpSpPr>
          <p:nvPr/>
        </p:nvGrpSpPr>
        <p:grpSpPr bwMode="auto">
          <a:xfrm>
            <a:off x="2503092" y="2433640"/>
            <a:ext cx="7389812" cy="3925030"/>
            <a:chOff x="1066800" y="1288697"/>
            <a:chExt cx="7194549" cy="4067528"/>
          </a:xfrm>
        </p:grpSpPr>
        <p:cxnSp>
          <p:nvCxnSpPr>
            <p:cNvPr id="50" name="Straight Connector 83">
              <a:extLst>
                <a:ext uri="{FF2B5EF4-FFF2-40B4-BE49-F238E27FC236}">
                  <a16:creationId xmlns:a16="http://schemas.microsoft.com/office/drawing/2014/main" id="{26D1AF42-FB35-43FF-8905-E693F66053B9}"/>
                </a:ext>
              </a:extLst>
            </p:cNvPr>
            <p:cNvCxnSpPr>
              <a:endCxn id="79" idx="0"/>
            </p:cNvCxnSpPr>
            <p:nvPr/>
          </p:nvCxnSpPr>
          <p:spPr>
            <a:xfrm rot="5400000">
              <a:off x="427081" y="3398633"/>
              <a:ext cx="2362200" cy="289333"/>
            </a:xfrm>
            <a:prstGeom prst="line">
              <a:avLst/>
            </a:prstGeom>
            <a:noFill/>
            <a:ln w="19050" cap="flat" cmpd="sng" algn="ctr">
              <a:solidFill>
                <a:sysClr val="windowText" lastClr="000000"/>
              </a:solidFill>
              <a:prstDash val="solid"/>
              <a:miter lim="800000"/>
            </a:ln>
            <a:effectLst/>
          </p:spPr>
        </p:cxnSp>
        <p:cxnSp>
          <p:nvCxnSpPr>
            <p:cNvPr id="51" name="Straight Connector 84">
              <a:extLst>
                <a:ext uri="{FF2B5EF4-FFF2-40B4-BE49-F238E27FC236}">
                  <a16:creationId xmlns:a16="http://schemas.microsoft.com/office/drawing/2014/main" id="{89B2E893-07D0-43DB-8B42-D86DF053A8A5}"/>
                </a:ext>
              </a:extLst>
            </p:cNvPr>
            <p:cNvCxnSpPr>
              <a:stCxn id="86" idx="4"/>
            </p:cNvCxnSpPr>
            <p:nvPr/>
          </p:nvCxnSpPr>
          <p:spPr>
            <a:xfrm rot="5400000">
              <a:off x="3070887" y="4425754"/>
              <a:ext cx="504825" cy="92467"/>
            </a:xfrm>
            <a:prstGeom prst="line">
              <a:avLst/>
            </a:prstGeom>
            <a:noFill/>
            <a:ln w="19050" cap="flat" cmpd="sng" algn="ctr">
              <a:solidFill>
                <a:sysClr val="windowText" lastClr="000000"/>
              </a:solidFill>
              <a:prstDash val="solid"/>
              <a:miter lim="800000"/>
            </a:ln>
            <a:effectLst/>
          </p:spPr>
        </p:cxnSp>
        <p:cxnSp>
          <p:nvCxnSpPr>
            <p:cNvPr id="52" name="Straight Connector 85">
              <a:extLst>
                <a:ext uri="{FF2B5EF4-FFF2-40B4-BE49-F238E27FC236}">
                  <a16:creationId xmlns:a16="http://schemas.microsoft.com/office/drawing/2014/main" id="{D3A50819-D9DF-4B3C-8015-5CD2E4DD89F2}"/>
                </a:ext>
              </a:extLst>
            </p:cNvPr>
            <p:cNvCxnSpPr>
              <a:stCxn id="86" idx="3"/>
            </p:cNvCxnSpPr>
            <p:nvPr/>
          </p:nvCxnSpPr>
          <p:spPr>
            <a:xfrm rot="5400000">
              <a:off x="2265001" y="4277580"/>
              <a:ext cx="620713" cy="272927"/>
            </a:xfrm>
            <a:prstGeom prst="line">
              <a:avLst/>
            </a:prstGeom>
            <a:noFill/>
            <a:ln w="19050" cap="flat" cmpd="sng" algn="ctr">
              <a:solidFill>
                <a:sysClr val="windowText" lastClr="000000"/>
              </a:solidFill>
              <a:prstDash val="solid"/>
              <a:miter lim="800000"/>
            </a:ln>
            <a:effectLst/>
          </p:spPr>
        </p:cxnSp>
        <p:cxnSp>
          <p:nvCxnSpPr>
            <p:cNvPr id="53" name="Straight Connector 86">
              <a:extLst>
                <a:ext uri="{FF2B5EF4-FFF2-40B4-BE49-F238E27FC236}">
                  <a16:creationId xmlns:a16="http://schemas.microsoft.com/office/drawing/2014/main" id="{6B3D5214-7B38-4897-A850-51D93C2BE37E}"/>
                </a:ext>
              </a:extLst>
            </p:cNvPr>
            <p:cNvCxnSpPr/>
            <p:nvPr/>
          </p:nvCxnSpPr>
          <p:spPr>
            <a:xfrm rot="16200000" flipH="1">
              <a:off x="808066" y="3459105"/>
              <a:ext cx="2438400" cy="244591"/>
            </a:xfrm>
            <a:prstGeom prst="line">
              <a:avLst/>
            </a:prstGeom>
            <a:noFill/>
            <a:ln w="19050" cap="flat" cmpd="sng" algn="ctr">
              <a:solidFill>
                <a:sysClr val="windowText" lastClr="000000"/>
              </a:solidFill>
              <a:prstDash val="solid"/>
              <a:miter lim="800000"/>
            </a:ln>
            <a:effectLst/>
          </p:spPr>
        </p:cxnSp>
        <p:cxnSp>
          <p:nvCxnSpPr>
            <p:cNvPr id="54" name="Straight Connector 87">
              <a:extLst>
                <a:ext uri="{FF2B5EF4-FFF2-40B4-BE49-F238E27FC236}">
                  <a16:creationId xmlns:a16="http://schemas.microsoft.com/office/drawing/2014/main" id="{18DCCF4A-226D-4A9F-B140-9A0FDF2DD2D8}"/>
                </a:ext>
              </a:extLst>
            </p:cNvPr>
            <p:cNvCxnSpPr/>
            <p:nvPr/>
          </p:nvCxnSpPr>
          <p:spPr>
            <a:xfrm rot="5400000">
              <a:off x="1333802" y="3771707"/>
              <a:ext cx="1600200" cy="609986"/>
            </a:xfrm>
            <a:prstGeom prst="line">
              <a:avLst/>
            </a:prstGeom>
            <a:noFill/>
            <a:ln w="19050" cap="flat" cmpd="sng" algn="ctr">
              <a:solidFill>
                <a:sysClr val="windowText" lastClr="000000"/>
              </a:solidFill>
              <a:prstDash val="solid"/>
              <a:miter lim="800000"/>
            </a:ln>
            <a:effectLst/>
          </p:spPr>
        </p:cxnSp>
        <p:cxnSp>
          <p:nvCxnSpPr>
            <p:cNvPr id="55" name="Straight Connector 89">
              <a:extLst>
                <a:ext uri="{FF2B5EF4-FFF2-40B4-BE49-F238E27FC236}">
                  <a16:creationId xmlns:a16="http://schemas.microsoft.com/office/drawing/2014/main" id="{319F06D0-70EF-4796-ACBD-A7BFA895AC9C}"/>
                </a:ext>
              </a:extLst>
            </p:cNvPr>
            <p:cNvCxnSpPr/>
            <p:nvPr/>
          </p:nvCxnSpPr>
          <p:spPr>
            <a:xfrm rot="16200000" flipH="1">
              <a:off x="3747985" y="4252513"/>
              <a:ext cx="504825" cy="381800"/>
            </a:xfrm>
            <a:prstGeom prst="line">
              <a:avLst/>
            </a:prstGeom>
            <a:noFill/>
            <a:ln w="19050" cap="flat" cmpd="sng" algn="ctr">
              <a:solidFill>
                <a:sysClr val="windowText" lastClr="000000"/>
              </a:solidFill>
              <a:prstDash val="solid"/>
              <a:miter lim="800000"/>
            </a:ln>
            <a:effectLst/>
          </p:spPr>
        </p:cxnSp>
        <p:cxnSp>
          <p:nvCxnSpPr>
            <p:cNvPr id="56" name="Straight Connector 90">
              <a:extLst>
                <a:ext uri="{FF2B5EF4-FFF2-40B4-BE49-F238E27FC236}">
                  <a16:creationId xmlns:a16="http://schemas.microsoft.com/office/drawing/2014/main" id="{99E005E7-9873-42EA-AF46-B56B07AB061A}"/>
                </a:ext>
              </a:extLst>
            </p:cNvPr>
            <p:cNvCxnSpPr>
              <a:stCxn id="87" idx="2"/>
              <a:endCxn id="86" idx="6"/>
            </p:cNvCxnSpPr>
            <p:nvPr/>
          </p:nvCxnSpPr>
          <p:spPr>
            <a:xfrm rot="10800000">
              <a:off x="4301662" y="3824287"/>
              <a:ext cx="499622" cy="0"/>
            </a:xfrm>
            <a:prstGeom prst="line">
              <a:avLst/>
            </a:prstGeom>
            <a:noFill/>
            <a:ln w="19050" cap="flat" cmpd="sng" algn="ctr">
              <a:solidFill>
                <a:sysClr val="windowText" lastClr="000000"/>
              </a:solidFill>
              <a:prstDash val="solid"/>
              <a:miter lim="800000"/>
            </a:ln>
            <a:effectLst/>
          </p:spPr>
        </p:cxnSp>
        <p:cxnSp>
          <p:nvCxnSpPr>
            <p:cNvPr id="57" name="Straight Connector 91">
              <a:extLst>
                <a:ext uri="{FF2B5EF4-FFF2-40B4-BE49-F238E27FC236}">
                  <a16:creationId xmlns:a16="http://schemas.microsoft.com/office/drawing/2014/main" id="{0D849821-76A1-4F46-90AF-0B9EAF5EA449}"/>
                </a:ext>
              </a:extLst>
            </p:cNvPr>
            <p:cNvCxnSpPr/>
            <p:nvPr/>
          </p:nvCxnSpPr>
          <p:spPr>
            <a:xfrm rot="5400000">
              <a:off x="4931639" y="4288692"/>
              <a:ext cx="620712" cy="272927"/>
            </a:xfrm>
            <a:prstGeom prst="line">
              <a:avLst/>
            </a:prstGeom>
            <a:noFill/>
            <a:ln w="19050" cap="flat" cmpd="sng" algn="ctr">
              <a:solidFill>
                <a:sysClr val="windowText" lastClr="000000"/>
              </a:solidFill>
              <a:prstDash val="solid"/>
              <a:miter lim="800000"/>
            </a:ln>
            <a:effectLst/>
          </p:spPr>
        </p:cxnSp>
        <p:cxnSp>
          <p:nvCxnSpPr>
            <p:cNvPr id="58" name="Straight Connector 92">
              <a:extLst>
                <a:ext uri="{FF2B5EF4-FFF2-40B4-BE49-F238E27FC236}">
                  <a16:creationId xmlns:a16="http://schemas.microsoft.com/office/drawing/2014/main" id="{BB98F2FC-83E1-41AE-97E1-2ADD7B1ECD2B}"/>
                </a:ext>
              </a:extLst>
            </p:cNvPr>
            <p:cNvCxnSpPr/>
            <p:nvPr/>
          </p:nvCxnSpPr>
          <p:spPr>
            <a:xfrm rot="16200000" flipH="1">
              <a:off x="5633415" y="4425224"/>
              <a:ext cx="544512" cy="76062"/>
            </a:xfrm>
            <a:prstGeom prst="line">
              <a:avLst/>
            </a:prstGeom>
            <a:noFill/>
            <a:ln w="19050" cap="flat" cmpd="sng" algn="ctr">
              <a:solidFill>
                <a:sysClr val="windowText" lastClr="000000"/>
              </a:solidFill>
              <a:prstDash val="solid"/>
              <a:miter lim="800000"/>
            </a:ln>
            <a:effectLst/>
          </p:spPr>
        </p:cxnSp>
        <p:cxnSp>
          <p:nvCxnSpPr>
            <p:cNvPr id="59" name="Straight Connector 93">
              <a:extLst>
                <a:ext uri="{FF2B5EF4-FFF2-40B4-BE49-F238E27FC236}">
                  <a16:creationId xmlns:a16="http://schemas.microsoft.com/office/drawing/2014/main" id="{E8585FD3-BB20-487C-BF1C-02CCBEE2673C}"/>
                </a:ext>
              </a:extLst>
            </p:cNvPr>
            <p:cNvCxnSpPr>
              <a:stCxn id="87" idx="5"/>
            </p:cNvCxnSpPr>
            <p:nvPr/>
          </p:nvCxnSpPr>
          <p:spPr>
            <a:xfrm rot="16200000" flipH="1">
              <a:off x="6276142" y="4218669"/>
              <a:ext cx="620713" cy="390749"/>
            </a:xfrm>
            <a:prstGeom prst="line">
              <a:avLst/>
            </a:prstGeom>
            <a:noFill/>
            <a:ln w="19050" cap="flat" cmpd="sng" algn="ctr">
              <a:solidFill>
                <a:sysClr val="windowText" lastClr="000000"/>
              </a:solidFill>
              <a:prstDash val="solid"/>
              <a:miter lim="800000"/>
            </a:ln>
            <a:effectLst/>
          </p:spPr>
        </p:cxnSp>
        <p:cxnSp>
          <p:nvCxnSpPr>
            <p:cNvPr id="60" name="Straight Connector 94">
              <a:extLst>
                <a:ext uri="{FF2B5EF4-FFF2-40B4-BE49-F238E27FC236}">
                  <a16:creationId xmlns:a16="http://schemas.microsoft.com/office/drawing/2014/main" id="{F7F4E1C0-FFB1-4056-A5CF-7BA21C5DA14E}"/>
                </a:ext>
              </a:extLst>
            </p:cNvPr>
            <p:cNvCxnSpPr>
              <a:stCxn id="92" idx="4"/>
            </p:cNvCxnSpPr>
            <p:nvPr/>
          </p:nvCxnSpPr>
          <p:spPr>
            <a:xfrm rot="16200000" flipH="1">
              <a:off x="5747410" y="3320740"/>
              <a:ext cx="2297112" cy="532432"/>
            </a:xfrm>
            <a:prstGeom prst="line">
              <a:avLst/>
            </a:prstGeom>
            <a:noFill/>
            <a:ln w="19050" cap="flat" cmpd="sng" algn="ctr">
              <a:solidFill>
                <a:sysClr val="windowText" lastClr="000000"/>
              </a:solidFill>
              <a:prstDash val="solid"/>
              <a:miter lim="800000"/>
            </a:ln>
            <a:effectLst/>
          </p:spPr>
        </p:cxnSp>
        <p:cxnSp>
          <p:nvCxnSpPr>
            <p:cNvPr id="61" name="Straight Connector 95">
              <a:extLst>
                <a:ext uri="{FF2B5EF4-FFF2-40B4-BE49-F238E27FC236}">
                  <a16:creationId xmlns:a16="http://schemas.microsoft.com/office/drawing/2014/main" id="{868A1099-2956-4DF4-B7DC-8ACA00C07D1A}"/>
                </a:ext>
              </a:extLst>
            </p:cNvPr>
            <p:cNvCxnSpPr/>
            <p:nvPr/>
          </p:nvCxnSpPr>
          <p:spPr>
            <a:xfrm rot="10800000">
              <a:off x="2971327" y="1981200"/>
              <a:ext cx="499622" cy="0"/>
            </a:xfrm>
            <a:prstGeom prst="line">
              <a:avLst/>
            </a:prstGeom>
            <a:noFill/>
            <a:ln w="19050" cap="flat" cmpd="sng" algn="ctr">
              <a:solidFill>
                <a:sysClr val="windowText" lastClr="000000"/>
              </a:solidFill>
              <a:prstDash val="solid"/>
              <a:miter lim="800000"/>
            </a:ln>
            <a:effectLst/>
          </p:spPr>
        </p:cxnSp>
        <p:cxnSp>
          <p:nvCxnSpPr>
            <p:cNvPr id="62" name="Straight Connector 96">
              <a:extLst>
                <a:ext uri="{FF2B5EF4-FFF2-40B4-BE49-F238E27FC236}">
                  <a16:creationId xmlns:a16="http://schemas.microsoft.com/office/drawing/2014/main" id="{39BDA6CF-5BB7-4BB4-970A-BD5B507C4E4C}"/>
                </a:ext>
              </a:extLst>
            </p:cNvPr>
            <p:cNvCxnSpPr/>
            <p:nvPr/>
          </p:nvCxnSpPr>
          <p:spPr>
            <a:xfrm rot="10800000">
              <a:off x="5181592" y="1981200"/>
              <a:ext cx="498130" cy="0"/>
            </a:xfrm>
            <a:prstGeom prst="line">
              <a:avLst/>
            </a:prstGeom>
            <a:noFill/>
            <a:ln w="19050" cap="flat" cmpd="sng" algn="ctr">
              <a:solidFill>
                <a:sysClr val="windowText" lastClr="000000"/>
              </a:solidFill>
              <a:prstDash val="solid"/>
              <a:miter lim="800000"/>
            </a:ln>
            <a:effectLst/>
          </p:spPr>
        </p:cxnSp>
        <p:sp>
          <p:nvSpPr>
            <p:cNvPr id="63" name="Arc 97">
              <a:extLst>
                <a:ext uri="{FF2B5EF4-FFF2-40B4-BE49-F238E27FC236}">
                  <a16:creationId xmlns:a16="http://schemas.microsoft.com/office/drawing/2014/main" id="{22C37C8B-2116-4AFD-83CC-55A4DC4CA992}"/>
                </a:ext>
              </a:extLst>
            </p:cNvPr>
            <p:cNvSpPr/>
            <p:nvPr/>
          </p:nvSpPr>
          <p:spPr>
            <a:xfrm>
              <a:off x="1977288" y="1288697"/>
              <a:ext cx="5126563" cy="717593"/>
            </a:xfrm>
            <a:prstGeom prst="arc">
              <a:avLst>
                <a:gd name="adj1" fmla="val 10801689"/>
                <a:gd name="adj2" fmla="val 15418"/>
              </a:avLst>
            </a:prstGeom>
            <a:noFill/>
            <a:ln w="1905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4" name="Straight Connector 98">
              <a:extLst>
                <a:ext uri="{FF2B5EF4-FFF2-40B4-BE49-F238E27FC236}">
                  <a16:creationId xmlns:a16="http://schemas.microsoft.com/office/drawing/2014/main" id="{CC5C0330-58C2-4797-B1DA-89F1A2258F78}"/>
                </a:ext>
              </a:extLst>
            </p:cNvPr>
            <p:cNvCxnSpPr/>
            <p:nvPr/>
          </p:nvCxnSpPr>
          <p:spPr>
            <a:xfrm rot="16200000" flipH="1">
              <a:off x="6972290" y="2399830"/>
              <a:ext cx="533400" cy="305738"/>
            </a:xfrm>
            <a:prstGeom prst="line">
              <a:avLst/>
            </a:prstGeom>
            <a:noFill/>
            <a:ln w="19050" cap="flat" cmpd="sng" algn="ctr">
              <a:solidFill>
                <a:sysClr val="windowText" lastClr="000000"/>
              </a:solidFill>
              <a:prstDash val="solid"/>
              <a:miter lim="800000"/>
            </a:ln>
            <a:effectLst/>
          </p:spPr>
        </p:cxnSp>
        <p:cxnSp>
          <p:nvCxnSpPr>
            <p:cNvPr id="65" name="Straight Connector 99">
              <a:extLst>
                <a:ext uri="{FF2B5EF4-FFF2-40B4-BE49-F238E27FC236}">
                  <a16:creationId xmlns:a16="http://schemas.microsoft.com/office/drawing/2014/main" id="{DC01FB86-F65B-484F-8FA7-DECF13311B91}"/>
                </a:ext>
              </a:extLst>
            </p:cNvPr>
            <p:cNvCxnSpPr/>
            <p:nvPr/>
          </p:nvCxnSpPr>
          <p:spPr>
            <a:xfrm rot="16200000" flipH="1">
              <a:off x="2095457" y="2475961"/>
              <a:ext cx="457200" cy="229677"/>
            </a:xfrm>
            <a:prstGeom prst="line">
              <a:avLst/>
            </a:prstGeom>
            <a:noFill/>
            <a:ln w="19050" cap="flat" cmpd="sng" algn="ctr">
              <a:solidFill>
                <a:sysClr val="windowText" lastClr="000000"/>
              </a:solidFill>
              <a:prstDash val="solid"/>
              <a:miter lim="800000"/>
            </a:ln>
            <a:effectLst/>
          </p:spPr>
        </p:cxnSp>
        <p:cxnSp>
          <p:nvCxnSpPr>
            <p:cNvPr id="66" name="Straight Connector 100">
              <a:extLst>
                <a:ext uri="{FF2B5EF4-FFF2-40B4-BE49-F238E27FC236}">
                  <a16:creationId xmlns:a16="http://schemas.microsoft.com/office/drawing/2014/main" id="{37CAD393-AEAB-40B6-98FA-DBA81AC13869}"/>
                </a:ext>
              </a:extLst>
            </p:cNvPr>
            <p:cNvCxnSpPr/>
            <p:nvPr/>
          </p:nvCxnSpPr>
          <p:spPr>
            <a:xfrm rot="16200000" flipH="1">
              <a:off x="2628635" y="3238707"/>
              <a:ext cx="457200" cy="228185"/>
            </a:xfrm>
            <a:prstGeom prst="line">
              <a:avLst/>
            </a:prstGeom>
            <a:noFill/>
            <a:ln w="19050" cap="flat" cmpd="sng" algn="ctr">
              <a:solidFill>
                <a:sysClr val="windowText" lastClr="000000"/>
              </a:solidFill>
              <a:prstDash val="solid"/>
              <a:miter lim="800000"/>
            </a:ln>
            <a:effectLst/>
          </p:spPr>
        </p:cxnSp>
        <p:cxnSp>
          <p:nvCxnSpPr>
            <p:cNvPr id="67" name="Straight Connector 101">
              <a:extLst>
                <a:ext uri="{FF2B5EF4-FFF2-40B4-BE49-F238E27FC236}">
                  <a16:creationId xmlns:a16="http://schemas.microsoft.com/office/drawing/2014/main" id="{3A96A5E3-D7E9-45CA-A6C5-0DC08E09486C}"/>
                </a:ext>
              </a:extLst>
            </p:cNvPr>
            <p:cNvCxnSpPr/>
            <p:nvPr/>
          </p:nvCxnSpPr>
          <p:spPr>
            <a:xfrm rot="10800000" flipV="1">
              <a:off x="2743142" y="2209800"/>
              <a:ext cx="2972374" cy="773112"/>
            </a:xfrm>
            <a:prstGeom prst="line">
              <a:avLst/>
            </a:prstGeom>
            <a:noFill/>
            <a:ln w="19050" cap="flat" cmpd="sng" algn="ctr">
              <a:solidFill>
                <a:sysClr val="windowText" lastClr="000000"/>
              </a:solidFill>
              <a:prstDash val="solid"/>
              <a:miter lim="800000"/>
            </a:ln>
            <a:effectLst/>
          </p:spPr>
        </p:cxnSp>
        <p:cxnSp>
          <p:nvCxnSpPr>
            <p:cNvPr id="68" name="Straight Connector 102">
              <a:extLst>
                <a:ext uri="{FF2B5EF4-FFF2-40B4-BE49-F238E27FC236}">
                  <a16:creationId xmlns:a16="http://schemas.microsoft.com/office/drawing/2014/main" id="{536CACA4-0777-4155-B914-FF0C6B9EA15C}"/>
                </a:ext>
              </a:extLst>
            </p:cNvPr>
            <p:cNvCxnSpPr/>
            <p:nvPr/>
          </p:nvCxnSpPr>
          <p:spPr>
            <a:xfrm rot="16200000" flipH="1">
              <a:off x="4662218" y="2423713"/>
              <a:ext cx="504825" cy="381800"/>
            </a:xfrm>
            <a:prstGeom prst="line">
              <a:avLst/>
            </a:prstGeom>
            <a:noFill/>
            <a:ln w="19050" cap="flat" cmpd="sng" algn="ctr">
              <a:solidFill>
                <a:sysClr val="windowText" lastClr="000000"/>
              </a:solidFill>
              <a:prstDash val="solid"/>
              <a:miter lim="800000"/>
            </a:ln>
            <a:effectLst/>
          </p:spPr>
        </p:cxnSp>
        <p:cxnSp>
          <p:nvCxnSpPr>
            <p:cNvPr id="69" name="Straight Connector 103">
              <a:extLst>
                <a:ext uri="{FF2B5EF4-FFF2-40B4-BE49-F238E27FC236}">
                  <a16:creationId xmlns:a16="http://schemas.microsoft.com/office/drawing/2014/main" id="{9CFFFFC0-75FD-4683-8732-95C23418E8E0}"/>
                </a:ext>
              </a:extLst>
            </p:cNvPr>
            <p:cNvCxnSpPr/>
            <p:nvPr/>
          </p:nvCxnSpPr>
          <p:spPr>
            <a:xfrm rot="5400000">
              <a:off x="3314806" y="2856892"/>
              <a:ext cx="1143000" cy="153615"/>
            </a:xfrm>
            <a:prstGeom prst="line">
              <a:avLst/>
            </a:prstGeom>
            <a:noFill/>
            <a:ln w="19050" cap="flat" cmpd="sng" algn="ctr">
              <a:solidFill>
                <a:sysClr val="windowText" lastClr="000000"/>
              </a:solidFill>
              <a:prstDash val="solid"/>
              <a:miter lim="800000"/>
            </a:ln>
            <a:effectLst/>
          </p:spPr>
        </p:cxnSp>
        <p:cxnSp>
          <p:nvCxnSpPr>
            <p:cNvPr id="70" name="Straight Connector 104">
              <a:extLst>
                <a:ext uri="{FF2B5EF4-FFF2-40B4-BE49-F238E27FC236}">
                  <a16:creationId xmlns:a16="http://schemas.microsoft.com/office/drawing/2014/main" id="{00AA08D6-690F-4B02-873C-99A5EDCD5B2D}"/>
                </a:ext>
              </a:extLst>
            </p:cNvPr>
            <p:cNvCxnSpPr/>
            <p:nvPr/>
          </p:nvCxnSpPr>
          <p:spPr>
            <a:xfrm rot="16200000" flipH="1">
              <a:off x="5105255" y="3276738"/>
              <a:ext cx="304800" cy="152124"/>
            </a:xfrm>
            <a:prstGeom prst="line">
              <a:avLst/>
            </a:prstGeom>
            <a:noFill/>
            <a:ln w="19050" cap="flat" cmpd="sng" algn="ctr">
              <a:solidFill>
                <a:sysClr val="windowText" lastClr="000000"/>
              </a:solidFill>
              <a:prstDash val="solid"/>
              <a:miter lim="800000"/>
            </a:ln>
            <a:effectLst/>
          </p:spPr>
        </p:cxnSp>
        <p:cxnSp>
          <p:nvCxnSpPr>
            <p:cNvPr id="71" name="Straight Connector 105">
              <a:extLst>
                <a:ext uri="{FF2B5EF4-FFF2-40B4-BE49-F238E27FC236}">
                  <a16:creationId xmlns:a16="http://schemas.microsoft.com/office/drawing/2014/main" id="{D0A119CD-9F37-4EE6-8865-258FFBBBAF9D}"/>
                </a:ext>
              </a:extLst>
            </p:cNvPr>
            <p:cNvCxnSpPr/>
            <p:nvPr/>
          </p:nvCxnSpPr>
          <p:spPr>
            <a:xfrm rot="10800000" flipV="1">
              <a:off x="4039174" y="3124200"/>
              <a:ext cx="762110" cy="544512"/>
            </a:xfrm>
            <a:prstGeom prst="line">
              <a:avLst/>
            </a:prstGeom>
            <a:noFill/>
            <a:ln w="19050" cap="flat" cmpd="sng" algn="ctr">
              <a:solidFill>
                <a:sysClr val="windowText" lastClr="000000"/>
              </a:solidFill>
              <a:prstDash val="solid"/>
              <a:miter lim="800000"/>
            </a:ln>
            <a:effectLst/>
          </p:spPr>
        </p:cxnSp>
        <p:cxnSp>
          <p:nvCxnSpPr>
            <p:cNvPr id="72" name="Straight Connector 106">
              <a:extLst>
                <a:ext uri="{FF2B5EF4-FFF2-40B4-BE49-F238E27FC236}">
                  <a16:creationId xmlns:a16="http://schemas.microsoft.com/office/drawing/2014/main" id="{D397A772-B71E-42AC-AD3D-AECD427F406D}"/>
                </a:ext>
              </a:extLst>
            </p:cNvPr>
            <p:cNvCxnSpPr>
              <a:stCxn id="90" idx="5"/>
            </p:cNvCxnSpPr>
            <p:nvPr/>
          </p:nvCxnSpPr>
          <p:spPr>
            <a:xfrm rot="16200000" flipH="1">
              <a:off x="3070757" y="1938324"/>
              <a:ext cx="1470025" cy="2143152"/>
            </a:xfrm>
            <a:prstGeom prst="line">
              <a:avLst/>
            </a:prstGeom>
            <a:noFill/>
            <a:ln w="19050" cap="flat" cmpd="sng" algn="ctr">
              <a:solidFill>
                <a:sysClr val="windowText" lastClr="000000"/>
              </a:solidFill>
              <a:prstDash val="solid"/>
              <a:miter lim="800000"/>
            </a:ln>
            <a:effectLst/>
          </p:spPr>
        </p:cxnSp>
        <p:cxnSp>
          <p:nvCxnSpPr>
            <p:cNvPr id="73" name="Straight Connector 107">
              <a:extLst>
                <a:ext uri="{FF2B5EF4-FFF2-40B4-BE49-F238E27FC236}">
                  <a16:creationId xmlns:a16="http://schemas.microsoft.com/office/drawing/2014/main" id="{8E8B1231-C616-427B-9AE4-CA405222256F}"/>
                </a:ext>
              </a:extLst>
            </p:cNvPr>
            <p:cNvCxnSpPr/>
            <p:nvPr/>
          </p:nvCxnSpPr>
          <p:spPr>
            <a:xfrm rot="16200000" flipH="1">
              <a:off x="7004681" y="3891963"/>
              <a:ext cx="1458912" cy="228185"/>
            </a:xfrm>
            <a:prstGeom prst="line">
              <a:avLst/>
            </a:prstGeom>
            <a:noFill/>
            <a:ln w="19050" cap="flat" cmpd="sng" algn="ctr">
              <a:solidFill>
                <a:sysClr val="windowText" lastClr="000000"/>
              </a:solidFill>
              <a:prstDash val="solid"/>
              <a:miter lim="800000"/>
            </a:ln>
            <a:effectLst/>
          </p:spPr>
        </p:cxnSp>
        <p:cxnSp>
          <p:nvCxnSpPr>
            <p:cNvPr id="74" name="Straight Connector 108">
              <a:extLst>
                <a:ext uri="{FF2B5EF4-FFF2-40B4-BE49-F238E27FC236}">
                  <a16:creationId xmlns:a16="http://schemas.microsoft.com/office/drawing/2014/main" id="{D58AADD3-532B-427C-A56A-D4801F1CF4AF}"/>
                </a:ext>
              </a:extLst>
            </p:cNvPr>
            <p:cNvCxnSpPr/>
            <p:nvPr/>
          </p:nvCxnSpPr>
          <p:spPr>
            <a:xfrm rot="5400000">
              <a:off x="6052348" y="3472202"/>
              <a:ext cx="1535112" cy="1143909"/>
            </a:xfrm>
            <a:prstGeom prst="line">
              <a:avLst/>
            </a:prstGeom>
            <a:noFill/>
            <a:ln w="19050" cap="flat" cmpd="sng" algn="ctr">
              <a:solidFill>
                <a:sysClr val="windowText" lastClr="000000"/>
              </a:solidFill>
              <a:prstDash val="solid"/>
              <a:miter lim="800000"/>
            </a:ln>
            <a:effectLst/>
          </p:spPr>
        </p:cxnSp>
        <p:cxnSp>
          <p:nvCxnSpPr>
            <p:cNvPr id="75" name="Straight Connector 109">
              <a:extLst>
                <a:ext uri="{FF2B5EF4-FFF2-40B4-BE49-F238E27FC236}">
                  <a16:creationId xmlns:a16="http://schemas.microsoft.com/office/drawing/2014/main" id="{4396853A-DAFE-400B-88D5-5E71A8FA6CFF}"/>
                </a:ext>
              </a:extLst>
            </p:cNvPr>
            <p:cNvCxnSpPr/>
            <p:nvPr/>
          </p:nvCxnSpPr>
          <p:spPr>
            <a:xfrm rot="10800000" flipV="1">
              <a:off x="6095826" y="3048000"/>
              <a:ext cx="1219971" cy="468312"/>
            </a:xfrm>
            <a:prstGeom prst="line">
              <a:avLst/>
            </a:prstGeom>
            <a:noFill/>
            <a:ln w="19050" cap="flat" cmpd="sng" algn="ctr">
              <a:solidFill>
                <a:sysClr val="windowText" lastClr="000000"/>
              </a:solidFill>
              <a:prstDash val="solid"/>
              <a:miter lim="800000"/>
            </a:ln>
            <a:effectLst/>
          </p:spPr>
        </p:cxnSp>
        <p:cxnSp>
          <p:nvCxnSpPr>
            <p:cNvPr id="76" name="Straight Connector 110">
              <a:extLst>
                <a:ext uri="{FF2B5EF4-FFF2-40B4-BE49-F238E27FC236}">
                  <a16:creationId xmlns:a16="http://schemas.microsoft.com/office/drawing/2014/main" id="{778CEC53-37AC-4EA9-A1D7-9458013F6579}"/>
                </a:ext>
              </a:extLst>
            </p:cNvPr>
            <p:cNvCxnSpPr/>
            <p:nvPr/>
          </p:nvCxnSpPr>
          <p:spPr>
            <a:xfrm rot="10800000" flipV="1">
              <a:off x="5409778" y="2362200"/>
              <a:ext cx="780006" cy="609600"/>
            </a:xfrm>
            <a:prstGeom prst="line">
              <a:avLst/>
            </a:prstGeom>
            <a:noFill/>
            <a:ln w="19050" cap="flat" cmpd="sng" algn="ctr">
              <a:solidFill>
                <a:sysClr val="windowText" lastClr="000000"/>
              </a:solidFill>
              <a:prstDash val="solid"/>
              <a:miter lim="800000"/>
            </a:ln>
            <a:effectLst/>
          </p:spPr>
        </p:cxnSp>
        <p:cxnSp>
          <p:nvCxnSpPr>
            <p:cNvPr id="77" name="Straight Connector 111">
              <a:extLst>
                <a:ext uri="{FF2B5EF4-FFF2-40B4-BE49-F238E27FC236}">
                  <a16:creationId xmlns:a16="http://schemas.microsoft.com/office/drawing/2014/main" id="{E0AB3FD3-E740-48F9-AE2A-DAE724D0E48F}"/>
                </a:ext>
              </a:extLst>
            </p:cNvPr>
            <p:cNvCxnSpPr/>
            <p:nvPr/>
          </p:nvCxnSpPr>
          <p:spPr>
            <a:xfrm>
              <a:off x="5053331" y="2217737"/>
              <a:ext cx="2286328" cy="685800"/>
            </a:xfrm>
            <a:prstGeom prst="line">
              <a:avLst/>
            </a:prstGeom>
            <a:noFill/>
            <a:ln w="19050" cap="flat" cmpd="sng" algn="ctr">
              <a:solidFill>
                <a:sysClr val="windowText" lastClr="000000"/>
              </a:solidFill>
              <a:prstDash val="solid"/>
              <a:miter lim="800000"/>
            </a:ln>
            <a:effectLst/>
          </p:spPr>
        </p:cxnSp>
        <p:sp>
          <p:nvSpPr>
            <p:cNvPr id="78" name="Oval 76">
              <a:extLst>
                <a:ext uri="{FF2B5EF4-FFF2-40B4-BE49-F238E27FC236}">
                  <a16:creationId xmlns:a16="http://schemas.microsoft.com/office/drawing/2014/main" id="{D8590EB4-F233-4272-A314-525B9122C433}"/>
                </a:ext>
              </a:extLst>
            </p:cNvPr>
            <p:cNvSpPr>
              <a:spLocks noChangeArrowheads="1"/>
            </p:cNvSpPr>
            <p:nvPr/>
          </p:nvSpPr>
          <p:spPr bwMode="auto">
            <a:xfrm>
              <a:off x="19812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79" name="Oval 76">
              <a:extLst>
                <a:ext uri="{FF2B5EF4-FFF2-40B4-BE49-F238E27FC236}">
                  <a16:creationId xmlns:a16="http://schemas.microsoft.com/office/drawing/2014/main" id="{74053FC9-C664-4D5B-A359-F5A999567DC8}"/>
                </a:ext>
              </a:extLst>
            </p:cNvPr>
            <p:cNvSpPr>
              <a:spLocks noChangeArrowheads="1"/>
            </p:cNvSpPr>
            <p:nvPr/>
          </p:nvSpPr>
          <p:spPr bwMode="auto">
            <a:xfrm>
              <a:off x="10668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0" name="Oval 76">
              <a:extLst>
                <a:ext uri="{FF2B5EF4-FFF2-40B4-BE49-F238E27FC236}">
                  <a16:creationId xmlns:a16="http://schemas.microsoft.com/office/drawing/2014/main" id="{93F98C1C-D96E-41FB-AC3C-0BE03874A50E}"/>
                </a:ext>
              </a:extLst>
            </p:cNvPr>
            <p:cNvSpPr>
              <a:spLocks noChangeArrowheads="1"/>
            </p:cNvSpPr>
            <p:nvPr/>
          </p:nvSpPr>
          <p:spPr bwMode="auto">
            <a:xfrm>
              <a:off x="56388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1" name="Oval 76">
              <a:extLst>
                <a:ext uri="{FF2B5EF4-FFF2-40B4-BE49-F238E27FC236}">
                  <a16:creationId xmlns:a16="http://schemas.microsoft.com/office/drawing/2014/main" id="{59454442-3901-44AD-9427-4CC65B8F7A72}"/>
                </a:ext>
              </a:extLst>
            </p:cNvPr>
            <p:cNvSpPr>
              <a:spLocks noChangeArrowheads="1"/>
            </p:cNvSpPr>
            <p:nvPr/>
          </p:nvSpPr>
          <p:spPr bwMode="auto">
            <a:xfrm>
              <a:off x="47244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2" name="Oval 76">
              <a:extLst>
                <a:ext uri="{FF2B5EF4-FFF2-40B4-BE49-F238E27FC236}">
                  <a16:creationId xmlns:a16="http://schemas.microsoft.com/office/drawing/2014/main" id="{26BEA368-CAC4-4984-90B4-5659299C0C45}"/>
                </a:ext>
              </a:extLst>
            </p:cNvPr>
            <p:cNvSpPr>
              <a:spLocks noChangeArrowheads="1"/>
            </p:cNvSpPr>
            <p:nvPr/>
          </p:nvSpPr>
          <p:spPr bwMode="auto">
            <a:xfrm>
              <a:off x="38100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3" name="Oval 76">
              <a:extLst>
                <a:ext uri="{FF2B5EF4-FFF2-40B4-BE49-F238E27FC236}">
                  <a16:creationId xmlns:a16="http://schemas.microsoft.com/office/drawing/2014/main" id="{5E9F720D-97EA-49A1-9DB6-F6AB349792B5}"/>
                </a:ext>
              </a:extLst>
            </p:cNvPr>
            <p:cNvSpPr>
              <a:spLocks noChangeArrowheads="1"/>
            </p:cNvSpPr>
            <p:nvPr/>
          </p:nvSpPr>
          <p:spPr bwMode="auto">
            <a:xfrm>
              <a:off x="28956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4" name="Oval 76">
              <a:extLst>
                <a:ext uri="{FF2B5EF4-FFF2-40B4-BE49-F238E27FC236}">
                  <a16:creationId xmlns:a16="http://schemas.microsoft.com/office/drawing/2014/main" id="{A317E7F4-F36F-4253-B405-FCB0681012D5}"/>
                </a:ext>
              </a:extLst>
            </p:cNvPr>
            <p:cNvSpPr>
              <a:spLocks noChangeArrowheads="1"/>
            </p:cNvSpPr>
            <p:nvPr/>
          </p:nvSpPr>
          <p:spPr bwMode="auto">
            <a:xfrm>
              <a:off x="65532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5" name="Oval 76">
              <a:extLst>
                <a:ext uri="{FF2B5EF4-FFF2-40B4-BE49-F238E27FC236}">
                  <a16:creationId xmlns:a16="http://schemas.microsoft.com/office/drawing/2014/main" id="{8E6C1A4B-ABD2-4188-9D76-14402A929803}"/>
                </a:ext>
              </a:extLst>
            </p:cNvPr>
            <p:cNvSpPr>
              <a:spLocks noChangeArrowheads="1"/>
            </p:cNvSpPr>
            <p:nvPr/>
          </p:nvSpPr>
          <p:spPr bwMode="auto">
            <a:xfrm>
              <a:off x="7467600" y="4724400"/>
              <a:ext cx="793749" cy="631825"/>
            </a:xfrm>
            <a:prstGeom prst="ellipse">
              <a:avLst/>
            </a:prstGeom>
            <a:solidFill>
              <a:srgbClr val="FFC000"/>
            </a:solidFill>
            <a:ln w="19050">
              <a:solidFill>
                <a:srgbClr val="009FF6"/>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ISP</a:t>
              </a:r>
            </a:p>
          </p:txBody>
        </p:sp>
        <p:sp>
          <p:nvSpPr>
            <p:cNvPr id="86" name="Oval 33">
              <a:extLst>
                <a:ext uri="{FF2B5EF4-FFF2-40B4-BE49-F238E27FC236}">
                  <a16:creationId xmlns:a16="http://schemas.microsoft.com/office/drawing/2014/main" id="{3240C392-161C-439D-BD12-E4D02D0FC60B}"/>
                </a:ext>
              </a:extLst>
            </p:cNvPr>
            <p:cNvSpPr>
              <a:spLocks noChangeArrowheads="1"/>
            </p:cNvSpPr>
            <p:nvPr/>
          </p:nvSpPr>
          <p:spPr bwMode="auto">
            <a:xfrm>
              <a:off x="2438895" y="3429000"/>
              <a:ext cx="1862767" cy="790575"/>
            </a:xfrm>
            <a:prstGeom prst="ellipse">
              <a:avLst/>
            </a:prstGeom>
            <a:solidFill>
              <a:srgbClr val="FFC000"/>
            </a:solidFill>
            <a:ln w="19050">
              <a:solidFill>
                <a:srgbClr val="E7E6E6"/>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区域</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p>
          </p:txBody>
        </p:sp>
        <p:sp>
          <p:nvSpPr>
            <p:cNvPr id="87" name="Oval 33">
              <a:extLst>
                <a:ext uri="{FF2B5EF4-FFF2-40B4-BE49-F238E27FC236}">
                  <a16:creationId xmlns:a16="http://schemas.microsoft.com/office/drawing/2014/main" id="{0E4297B2-2F44-400F-A061-AEAFB5824C2B}"/>
                </a:ext>
              </a:extLst>
            </p:cNvPr>
            <p:cNvSpPr>
              <a:spLocks noChangeArrowheads="1"/>
            </p:cNvSpPr>
            <p:nvPr/>
          </p:nvSpPr>
          <p:spPr bwMode="auto">
            <a:xfrm>
              <a:off x="4801284" y="3429000"/>
              <a:ext cx="1862767" cy="790575"/>
            </a:xfrm>
            <a:prstGeom prst="ellipse">
              <a:avLst/>
            </a:prstGeom>
            <a:solidFill>
              <a:srgbClr val="FFC000"/>
            </a:solidFill>
            <a:ln w="19050">
              <a:solidFill>
                <a:srgbClr val="E7E6E6"/>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区域</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p>
          </p:txBody>
        </p:sp>
        <p:sp>
          <p:nvSpPr>
            <p:cNvPr id="88" name="Rectangle 78">
              <a:extLst>
                <a:ext uri="{FF2B5EF4-FFF2-40B4-BE49-F238E27FC236}">
                  <a16:creationId xmlns:a16="http://schemas.microsoft.com/office/drawing/2014/main" id="{B55E9299-C565-4AB9-AC80-93251DEEBDCF}"/>
                </a:ext>
              </a:extLst>
            </p:cNvPr>
            <p:cNvSpPr/>
            <p:nvPr/>
          </p:nvSpPr>
          <p:spPr>
            <a:xfrm>
              <a:off x="2133156" y="2819400"/>
              <a:ext cx="609986" cy="457200"/>
            </a:xfrm>
            <a:prstGeom prst="roundRect">
              <a:avLst/>
            </a:prstGeom>
            <a:solidFill>
              <a:sysClr val="windowText" lastClr="000000"/>
            </a:solidFill>
            <a:ln w="19050" cap="flat" cmpd="sng" algn="ctr">
              <a:solidFill>
                <a:srgbClr val="4472C4">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IXP</a:t>
              </a:r>
            </a:p>
          </p:txBody>
        </p:sp>
        <p:sp>
          <p:nvSpPr>
            <p:cNvPr id="89" name="Rectangle 79">
              <a:extLst>
                <a:ext uri="{FF2B5EF4-FFF2-40B4-BE49-F238E27FC236}">
                  <a16:creationId xmlns:a16="http://schemas.microsoft.com/office/drawing/2014/main" id="{BF92A3BC-980C-4F21-884B-393FB1307C78}"/>
                </a:ext>
              </a:extLst>
            </p:cNvPr>
            <p:cNvSpPr/>
            <p:nvPr/>
          </p:nvSpPr>
          <p:spPr>
            <a:xfrm>
              <a:off x="4801284" y="2743200"/>
              <a:ext cx="608494" cy="457200"/>
            </a:xfrm>
            <a:prstGeom prst="roundRect">
              <a:avLst/>
            </a:prstGeom>
            <a:solidFill>
              <a:sysClr val="windowText" lastClr="000000"/>
            </a:solidFill>
            <a:ln w="19050" cap="flat" cmpd="sng" algn="ctr">
              <a:solidFill>
                <a:srgbClr val="4472C4">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IXP</a:t>
              </a:r>
            </a:p>
          </p:txBody>
        </p:sp>
        <p:sp>
          <p:nvSpPr>
            <p:cNvPr id="90" name="Oval 34">
              <a:extLst>
                <a:ext uri="{FF2B5EF4-FFF2-40B4-BE49-F238E27FC236}">
                  <a16:creationId xmlns:a16="http://schemas.microsoft.com/office/drawing/2014/main" id="{B162A166-4C7B-48AE-BF7A-B4DC976F07FF}"/>
                </a:ext>
              </a:extLst>
            </p:cNvPr>
            <p:cNvSpPr>
              <a:spLocks noChangeArrowheads="1"/>
            </p:cNvSpPr>
            <p:nvPr/>
          </p:nvSpPr>
          <p:spPr bwMode="auto">
            <a:xfrm>
              <a:off x="1143000" y="1600200"/>
              <a:ext cx="1863725" cy="790575"/>
            </a:xfrm>
            <a:prstGeom prst="ellipse">
              <a:avLst/>
            </a:prstGeom>
            <a:solidFill>
              <a:srgbClr val="ED7D31"/>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Tier 1 ISP</a:t>
              </a:r>
              <a:endParaRPr kumimoji="0" lang="en-US" altLang="zh-CN" sz="24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91" name="Oval 34">
              <a:extLst>
                <a:ext uri="{FF2B5EF4-FFF2-40B4-BE49-F238E27FC236}">
                  <a16:creationId xmlns:a16="http://schemas.microsoft.com/office/drawing/2014/main" id="{89A65A0D-3AF7-45AF-A686-5015C3526E6E}"/>
                </a:ext>
              </a:extLst>
            </p:cNvPr>
            <p:cNvSpPr>
              <a:spLocks noChangeArrowheads="1"/>
            </p:cNvSpPr>
            <p:nvPr/>
          </p:nvSpPr>
          <p:spPr bwMode="auto">
            <a:xfrm>
              <a:off x="3352800" y="1600200"/>
              <a:ext cx="1863725" cy="790575"/>
            </a:xfrm>
            <a:prstGeom prst="ellipse">
              <a:avLst/>
            </a:prstGeom>
            <a:solidFill>
              <a:srgbClr val="ED7D31"/>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Tier 1 ISP</a:t>
              </a:r>
              <a:endPar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92" name="Oval 34">
              <a:extLst>
                <a:ext uri="{FF2B5EF4-FFF2-40B4-BE49-F238E27FC236}">
                  <a16:creationId xmlns:a16="http://schemas.microsoft.com/office/drawing/2014/main" id="{0024BD9B-C037-4CAC-B17A-DA6632981DD6}"/>
                </a:ext>
              </a:extLst>
            </p:cNvPr>
            <p:cNvSpPr>
              <a:spLocks noChangeArrowheads="1"/>
            </p:cNvSpPr>
            <p:nvPr/>
          </p:nvSpPr>
          <p:spPr bwMode="auto">
            <a:xfrm>
              <a:off x="5638800" y="1600200"/>
              <a:ext cx="1981200" cy="838200"/>
            </a:xfrm>
            <a:prstGeom prst="ellipse">
              <a:avLst/>
            </a:prstGeom>
            <a:solidFill>
              <a:srgbClr val="009FF6"/>
            </a:solidFill>
            <a:ln w="19050">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Google</a:t>
              </a:r>
              <a:endPar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93" name="Rectangle 88">
              <a:extLst>
                <a:ext uri="{FF2B5EF4-FFF2-40B4-BE49-F238E27FC236}">
                  <a16:creationId xmlns:a16="http://schemas.microsoft.com/office/drawing/2014/main" id="{4AA7FAA4-A7A4-4075-903C-ACC8BCB6FC8A}"/>
                </a:ext>
              </a:extLst>
            </p:cNvPr>
            <p:cNvSpPr/>
            <p:nvPr/>
          </p:nvSpPr>
          <p:spPr>
            <a:xfrm>
              <a:off x="7315797" y="2819400"/>
              <a:ext cx="608494" cy="457200"/>
            </a:xfrm>
            <a:prstGeom prst="roundRect">
              <a:avLst/>
            </a:prstGeom>
            <a:solidFill>
              <a:sysClr val="windowText" lastClr="000000"/>
            </a:solidFill>
            <a:ln w="19050" cap="flat" cmpd="sng" algn="ctr">
              <a:solidFill>
                <a:srgbClr val="4472C4">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IXP</a:t>
              </a:r>
            </a:p>
          </p:txBody>
        </p:sp>
      </p:grpSp>
    </p:spTree>
    <p:extLst>
      <p:ext uri="{BB962C8B-B14F-4D97-AF65-F5344CB8AC3E}">
        <p14:creationId xmlns:p14="http://schemas.microsoft.com/office/powerpoint/2010/main" val="137967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C5C4D-FFF5-4BF2-9F8B-A0027CD11381}"/>
              </a:ext>
            </a:extLst>
          </p:cNvPr>
          <p:cNvSpPr>
            <a:spLocks noGrp="1"/>
          </p:cNvSpPr>
          <p:nvPr>
            <p:ph type="title"/>
          </p:nvPr>
        </p:nvSpPr>
        <p:spPr/>
        <p:txBody>
          <a:bodyPr/>
          <a:lstStyle/>
          <a:p>
            <a:r>
              <a:rPr lang="en-US" altLang="zh-CN" dirty="0"/>
              <a:t>CDN</a:t>
            </a:r>
            <a:r>
              <a:rPr lang="zh-CN" altLang="en-US" dirty="0"/>
              <a:t>兴起的缘由</a:t>
            </a:r>
            <a:r>
              <a:rPr lang="en-US" altLang="zh-CN" dirty="0"/>
              <a:t>——</a:t>
            </a:r>
            <a:r>
              <a:rPr lang="zh-CN" altLang="en-US" dirty="0"/>
              <a:t>网络瓶颈</a:t>
            </a:r>
          </a:p>
        </p:txBody>
      </p:sp>
      <p:sp>
        <p:nvSpPr>
          <p:cNvPr id="12" name="标题 1">
            <a:extLst>
              <a:ext uri="{FF2B5EF4-FFF2-40B4-BE49-F238E27FC236}">
                <a16:creationId xmlns:a16="http://schemas.microsoft.com/office/drawing/2014/main" id="{5098579C-ECAA-439F-996A-90E2AAB05B2E}"/>
              </a:ext>
            </a:extLst>
          </p:cNvPr>
          <p:cNvSpPr txBox="1"/>
          <p:nvPr/>
        </p:nvSpPr>
        <p:spPr>
          <a:xfrm>
            <a:off x="5003492" y="1871302"/>
            <a:ext cx="2173424" cy="4515161"/>
          </a:xfrm>
          <a:prstGeom prst="round2SameRect">
            <a:avLst>
              <a:gd name="adj1" fmla="val 50000"/>
              <a:gd name="adj2" fmla="val 0"/>
            </a:avLst>
          </a:prstGeom>
          <a:gradFill>
            <a:gsLst>
              <a:gs pos="0">
                <a:srgbClr val="3097EC"/>
              </a:gs>
              <a:gs pos="100000">
                <a:srgbClr val="3097EC">
                  <a:lumMod val="20000"/>
                  <a:lumOff val="80000"/>
                  <a:alpha val="0"/>
                </a:srgbClr>
              </a:gs>
            </a:gsLst>
            <a:lin ang="54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pic>
        <p:nvPicPr>
          <p:cNvPr id="13" name="图片">
            <a:extLst>
              <a:ext uri="{FF2B5EF4-FFF2-40B4-BE49-F238E27FC236}">
                <a16:creationId xmlns:a16="http://schemas.microsoft.com/office/drawing/2014/main" id="{EF77CA88-38EC-4AF0-A8C0-06D516E10BC0}"/>
              </a:ext>
            </a:extLst>
          </p:cNvPr>
          <p:cNvPicPr>
            <a:picLocks noChangeAspect="1"/>
          </p:cNvPicPr>
          <p:nvPr/>
        </p:nvPicPr>
        <p:blipFill>
          <a:blip r:embed="rId2">
            <a:alphaModFix/>
          </a:blip>
          <a:srcRect/>
          <a:stretch>
            <a:fillRect/>
          </a:stretch>
        </p:blipFill>
        <p:spPr>
          <a:xfrm>
            <a:off x="5169835" y="2095960"/>
            <a:ext cx="1833224" cy="1833225"/>
          </a:xfrm>
          <a:custGeom>
            <a:avLst/>
            <a:gdLst>
              <a:gd name="connsiteX0" fmla="*/ 1736753 w 3473506"/>
              <a:gd name="connsiteY0" fmla="*/ 0 h 3473506"/>
              <a:gd name="connsiteX1" fmla="*/ 3473506 w 3473506"/>
              <a:gd name="connsiteY1" fmla="*/ 1736753 h 3473506"/>
              <a:gd name="connsiteX2" fmla="*/ 1736753 w 3473506"/>
              <a:gd name="connsiteY2" fmla="*/ 3473506 h 3473506"/>
              <a:gd name="connsiteX3" fmla="*/ 0 w 3473506"/>
              <a:gd name="connsiteY3" fmla="*/ 1736753 h 3473506"/>
              <a:gd name="connsiteX4" fmla="*/ 1736753 w 3473506"/>
              <a:gd name="connsiteY4" fmla="*/ 0 h 3473506"/>
            </a:gdLst>
            <a:ahLst/>
            <a:cxnLst/>
            <a:rect l="l" t="t" r="r" b="b"/>
            <a:pathLst>
              <a:path w="3473506" h="3473506">
                <a:moveTo>
                  <a:pt x="1736753" y="0"/>
                </a:moveTo>
                <a:cubicBezTo>
                  <a:pt x="2695935" y="0"/>
                  <a:pt x="3473506" y="777571"/>
                  <a:pt x="3473506" y="1736753"/>
                </a:cubicBezTo>
                <a:cubicBezTo>
                  <a:pt x="3473506" y="2695935"/>
                  <a:pt x="2695935" y="3473506"/>
                  <a:pt x="1736753" y="3473506"/>
                </a:cubicBezTo>
                <a:cubicBezTo>
                  <a:pt x="777571" y="3473506"/>
                  <a:pt x="0" y="2695935"/>
                  <a:pt x="0" y="1736753"/>
                </a:cubicBezTo>
                <a:cubicBezTo>
                  <a:pt x="0" y="777571"/>
                  <a:pt x="777571" y="0"/>
                  <a:pt x="1736753" y="0"/>
                </a:cubicBezTo>
                <a:close/>
              </a:path>
            </a:pathLst>
          </a:custGeom>
          <a:noFill/>
          <a:ln>
            <a:noFill/>
          </a:ln>
        </p:spPr>
      </p:pic>
      <p:sp>
        <p:nvSpPr>
          <p:cNvPr id="14" name="标题 1">
            <a:extLst>
              <a:ext uri="{FF2B5EF4-FFF2-40B4-BE49-F238E27FC236}">
                <a16:creationId xmlns:a16="http://schemas.microsoft.com/office/drawing/2014/main" id="{9333C603-ABB9-49E9-9938-56EB1FC832FC}"/>
              </a:ext>
            </a:extLst>
          </p:cNvPr>
          <p:cNvSpPr txBox="1"/>
          <p:nvPr/>
        </p:nvSpPr>
        <p:spPr>
          <a:xfrm rot="10800000">
            <a:off x="2833824" y="1871303"/>
            <a:ext cx="2173424" cy="4515161"/>
          </a:xfrm>
          <a:prstGeom prst="round2SameRect">
            <a:avLst>
              <a:gd name="adj1" fmla="val 50000"/>
              <a:gd name="adj2" fmla="val 0"/>
            </a:avLst>
          </a:prstGeom>
          <a:gradFill>
            <a:gsLst>
              <a:gs pos="0">
                <a:srgbClr val="3097EC">
                  <a:alpha val="26000"/>
                </a:srgbClr>
              </a:gs>
              <a:gs pos="100000">
                <a:srgbClr val="3097EC">
                  <a:lumMod val="20000"/>
                  <a:lumOff val="80000"/>
                  <a:alpha val="0"/>
                </a:srgbClr>
              </a:gs>
            </a:gsLst>
            <a:lin ang="54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5" name="标题 1">
            <a:extLst>
              <a:ext uri="{FF2B5EF4-FFF2-40B4-BE49-F238E27FC236}">
                <a16:creationId xmlns:a16="http://schemas.microsoft.com/office/drawing/2014/main" id="{161A07DB-6819-43E7-A010-743504CA6302}"/>
              </a:ext>
            </a:extLst>
          </p:cNvPr>
          <p:cNvSpPr txBox="1"/>
          <p:nvPr/>
        </p:nvSpPr>
        <p:spPr>
          <a:xfrm>
            <a:off x="3053684" y="2380453"/>
            <a:ext cx="1733705" cy="616458"/>
          </a:xfrm>
          <a:prstGeom prst="rect">
            <a:avLst/>
          </a:prstGeom>
          <a:noFill/>
          <a:ln>
            <a:noFill/>
          </a:ln>
        </p:spPr>
        <p:txBody>
          <a:bodyPr vert="horz" wrap="square" lIns="0" tIns="0" rIns="0" bIns="0" rtlCol="0" anchor="ctr"/>
          <a:lstStyle/>
          <a:p>
            <a:pPr algn="ctr" defTabSz="914400">
              <a:lnSpc>
                <a:spcPct val="130000"/>
              </a:lnSpc>
            </a:pPr>
            <a:r>
              <a:rPr kumimoji="1" lang="en-US" altLang="zh-CN" b="1" dirty="0" err="1">
                <a:ln w="12700">
                  <a:noFill/>
                </a:ln>
                <a:solidFill>
                  <a:srgbClr val="3097EC">
                    <a:alpha val="100000"/>
                  </a:srgbClr>
                </a:solidFill>
                <a:latin typeface="Source Han Sans CN Bold Bold"/>
                <a:ea typeface="Source Han Sans CN Bold Bold"/>
                <a:cs typeface="Source Han Sans CN Bold Bold"/>
              </a:rPr>
              <a:t>传输距离</a:t>
            </a:r>
            <a:endParaRPr kumimoji="1" lang="zh-CN" altLang="en-US" sz="2000" b="1" dirty="0">
              <a:solidFill>
                <a:srgbClr val="000000"/>
              </a:solidFill>
              <a:latin typeface="等线" panose="020F0502020204030204"/>
              <a:ea typeface="等线" panose="02010600030101010101" pitchFamily="2" charset="-122"/>
            </a:endParaRPr>
          </a:p>
        </p:txBody>
      </p:sp>
      <p:sp>
        <p:nvSpPr>
          <p:cNvPr id="16" name="标题 1">
            <a:extLst>
              <a:ext uri="{FF2B5EF4-FFF2-40B4-BE49-F238E27FC236}">
                <a16:creationId xmlns:a16="http://schemas.microsoft.com/office/drawing/2014/main" id="{1750DF4F-F63F-45DB-8C02-B9F1F0127D3E}"/>
              </a:ext>
            </a:extLst>
          </p:cNvPr>
          <p:cNvSpPr txBox="1"/>
          <p:nvPr/>
        </p:nvSpPr>
        <p:spPr>
          <a:xfrm>
            <a:off x="3053684" y="2941081"/>
            <a:ext cx="1733705" cy="2689243"/>
          </a:xfrm>
          <a:prstGeom prst="rect">
            <a:avLst/>
          </a:prstGeom>
          <a:noFill/>
          <a:ln>
            <a:noFill/>
          </a:ln>
        </p:spPr>
        <p:txBody>
          <a:bodyPr vert="horz" wrap="square" lIns="0" tIns="0" rIns="0" bIns="0" rtlCol="0" anchor="t"/>
          <a:lstStyle/>
          <a:p>
            <a:pPr algn="ct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数据传输的距离也是一个重要的瓶颈。当用户请求的内容位于遥远的源服务器时，数据需要穿越多个网络节点，这增加了传输延迟。长距离传输不仅耗时，而且容易受到网络拥塞的影响。</a:t>
            </a:r>
            <a:endParaRPr kumimoji="1" lang="zh-CN" altLang="en-US">
              <a:solidFill>
                <a:srgbClr val="000000"/>
              </a:solidFill>
              <a:latin typeface="等线" panose="020F0502020204030204"/>
              <a:ea typeface="等线" panose="02010600030101010101" pitchFamily="2" charset="-122"/>
            </a:endParaRPr>
          </a:p>
        </p:txBody>
      </p:sp>
      <p:sp>
        <p:nvSpPr>
          <p:cNvPr id="17" name="标题 1">
            <a:extLst>
              <a:ext uri="{FF2B5EF4-FFF2-40B4-BE49-F238E27FC236}">
                <a16:creationId xmlns:a16="http://schemas.microsoft.com/office/drawing/2014/main" id="{AB97BAA8-0232-4502-BFE5-F4F8C126BF8A}"/>
              </a:ext>
            </a:extLst>
          </p:cNvPr>
          <p:cNvSpPr txBox="1"/>
          <p:nvPr/>
        </p:nvSpPr>
        <p:spPr>
          <a:xfrm rot="10800000" flipH="1" flipV="1">
            <a:off x="660400" y="1871302"/>
            <a:ext cx="2173424" cy="4515161"/>
          </a:xfrm>
          <a:prstGeom prst="round2SameRect">
            <a:avLst>
              <a:gd name="adj1" fmla="val 50000"/>
              <a:gd name="adj2" fmla="val 0"/>
            </a:avLst>
          </a:prstGeom>
          <a:gradFill>
            <a:gsLst>
              <a:gs pos="0">
                <a:srgbClr val="3097EC">
                  <a:alpha val="26000"/>
                </a:srgbClr>
              </a:gs>
              <a:gs pos="100000">
                <a:srgbClr val="3097EC">
                  <a:lumMod val="20000"/>
                  <a:lumOff val="80000"/>
                  <a:alpha val="0"/>
                </a:srgbClr>
              </a:gs>
            </a:gsLst>
            <a:lin ang="54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8" name="标题 1">
            <a:extLst>
              <a:ext uri="{FF2B5EF4-FFF2-40B4-BE49-F238E27FC236}">
                <a16:creationId xmlns:a16="http://schemas.microsoft.com/office/drawing/2014/main" id="{EF9FF10E-72E1-4F4B-A704-912457988435}"/>
              </a:ext>
            </a:extLst>
          </p:cNvPr>
          <p:cNvSpPr txBox="1"/>
          <p:nvPr/>
        </p:nvSpPr>
        <p:spPr>
          <a:xfrm>
            <a:off x="880260" y="2380453"/>
            <a:ext cx="1733705" cy="616458"/>
          </a:xfrm>
          <a:prstGeom prst="rect">
            <a:avLst/>
          </a:prstGeom>
          <a:noFill/>
          <a:ln>
            <a:noFill/>
          </a:ln>
        </p:spPr>
        <p:txBody>
          <a:bodyPr vert="horz" wrap="square" lIns="0" tIns="0" rIns="0" bIns="0" rtlCol="0" anchor="ctr"/>
          <a:lstStyle/>
          <a:p>
            <a:pPr algn="ctr" defTabSz="914400">
              <a:lnSpc>
                <a:spcPct val="130000"/>
              </a:lnSpc>
            </a:pPr>
            <a:r>
              <a:rPr kumimoji="1" lang="en-US" altLang="zh-CN" b="1" dirty="0" err="1">
                <a:ln w="12700">
                  <a:noFill/>
                </a:ln>
                <a:solidFill>
                  <a:srgbClr val="3097EC">
                    <a:alpha val="100000"/>
                  </a:srgbClr>
                </a:solidFill>
                <a:latin typeface="Source Han Sans CN Bold Bold"/>
                <a:ea typeface="Source Han Sans CN Bold Bold"/>
                <a:cs typeface="Source Han Sans CN Bold Bold"/>
              </a:rPr>
              <a:t>带宽限制</a:t>
            </a:r>
            <a:endParaRPr kumimoji="1" lang="zh-CN" altLang="en-US" sz="2000" b="1" dirty="0">
              <a:solidFill>
                <a:srgbClr val="000000"/>
              </a:solidFill>
              <a:latin typeface="等线"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908B08C5-9D21-4B2B-9B67-21A75EAEEE22}"/>
              </a:ext>
            </a:extLst>
          </p:cNvPr>
          <p:cNvSpPr txBox="1"/>
          <p:nvPr/>
        </p:nvSpPr>
        <p:spPr>
          <a:xfrm>
            <a:off x="880260" y="2941081"/>
            <a:ext cx="1733705" cy="2689243"/>
          </a:xfrm>
          <a:prstGeom prst="rect">
            <a:avLst/>
          </a:prstGeom>
          <a:noFill/>
          <a:ln>
            <a:noFill/>
          </a:ln>
        </p:spPr>
        <p:txBody>
          <a:bodyPr vert="horz" wrap="square" lIns="0" tIns="0" rIns="0" bIns="0" rtlCol="0" anchor="t"/>
          <a:lstStyle/>
          <a:p>
            <a:pPr algn="ctr" defTabSz="914400">
              <a:lnSpc>
                <a:spcPct val="150000"/>
              </a:lnSpc>
            </a:pPr>
            <a:r>
              <a:rPr kumimoji="1" lang="en-US" altLang="zh-CN" sz="1400" dirty="0">
                <a:ln w="12700">
                  <a:noFill/>
                </a:ln>
                <a:solidFill>
                  <a:srgbClr val="000000">
                    <a:alpha val="100000"/>
                  </a:srgbClr>
                </a:solidFill>
                <a:latin typeface="Source Han Sans CN Normal"/>
                <a:ea typeface="Source Han Sans CN Normal"/>
                <a:cs typeface="Source Han Sans CN Normal"/>
              </a:rPr>
              <a:t>互联网的早期，网络带宽是有限的，这限制了数据传输的速度。随着多媒体内容的兴起，如视频和音频，对带宽的需求急剧增加，导致在高峰时段，用户经常面临无法流畅访问内容的困境。</a:t>
            </a:r>
            <a:endParaRPr kumimoji="1" lang="zh-CN" altLang="en-US" dirty="0">
              <a:solidFill>
                <a:srgbClr val="000000"/>
              </a:solidFill>
              <a:latin typeface="等线" panose="020F0502020204030204"/>
              <a:ea typeface="等线" panose="02010600030101010101" pitchFamily="2" charset="-122"/>
            </a:endParaRPr>
          </a:p>
        </p:txBody>
      </p:sp>
      <p:sp>
        <p:nvSpPr>
          <p:cNvPr id="20" name="标题 1">
            <a:extLst>
              <a:ext uri="{FF2B5EF4-FFF2-40B4-BE49-F238E27FC236}">
                <a16:creationId xmlns:a16="http://schemas.microsoft.com/office/drawing/2014/main" id="{F53A3ADF-F007-4D37-8B40-5876232BF20B}"/>
              </a:ext>
            </a:extLst>
          </p:cNvPr>
          <p:cNvSpPr txBox="1"/>
          <p:nvPr/>
        </p:nvSpPr>
        <p:spPr>
          <a:xfrm rot="10800000">
            <a:off x="9346584" y="1871303"/>
            <a:ext cx="2173424" cy="4515161"/>
          </a:xfrm>
          <a:prstGeom prst="round2SameRect">
            <a:avLst>
              <a:gd name="adj1" fmla="val 50000"/>
              <a:gd name="adj2" fmla="val 0"/>
            </a:avLst>
          </a:prstGeom>
          <a:gradFill>
            <a:gsLst>
              <a:gs pos="0">
                <a:srgbClr val="3097EC">
                  <a:alpha val="26000"/>
                </a:srgbClr>
              </a:gs>
              <a:gs pos="100000">
                <a:srgbClr val="3097EC">
                  <a:lumMod val="20000"/>
                  <a:lumOff val="80000"/>
                  <a:alpha val="0"/>
                </a:srgbClr>
              </a:gs>
            </a:gsLst>
            <a:lin ang="54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1" name="标题 1">
            <a:extLst>
              <a:ext uri="{FF2B5EF4-FFF2-40B4-BE49-F238E27FC236}">
                <a16:creationId xmlns:a16="http://schemas.microsoft.com/office/drawing/2014/main" id="{AD673A3B-F134-468F-B7B9-2620A8DFB4F9}"/>
              </a:ext>
            </a:extLst>
          </p:cNvPr>
          <p:cNvSpPr txBox="1"/>
          <p:nvPr/>
        </p:nvSpPr>
        <p:spPr>
          <a:xfrm>
            <a:off x="9566444" y="2380453"/>
            <a:ext cx="1733705" cy="616458"/>
          </a:xfrm>
          <a:prstGeom prst="rect">
            <a:avLst/>
          </a:prstGeom>
          <a:noFill/>
          <a:ln>
            <a:noFill/>
          </a:ln>
        </p:spPr>
        <p:txBody>
          <a:bodyPr vert="horz" wrap="square" lIns="0" tIns="0" rIns="0" bIns="0" rtlCol="0" anchor="ctr"/>
          <a:lstStyle/>
          <a:p>
            <a:pPr algn="ctr" defTabSz="914400">
              <a:lnSpc>
                <a:spcPct val="130000"/>
              </a:lnSpc>
            </a:pPr>
            <a:r>
              <a:rPr kumimoji="1" lang="en-US" altLang="zh-CN" b="1" dirty="0" err="1">
                <a:ln w="12700">
                  <a:noFill/>
                </a:ln>
                <a:solidFill>
                  <a:srgbClr val="3097EC">
                    <a:alpha val="100000"/>
                  </a:srgbClr>
                </a:solidFill>
                <a:latin typeface="Source Han Sans CN Bold Bold"/>
                <a:ea typeface="Source Han Sans CN Bold Bold"/>
                <a:cs typeface="Source Han Sans CN Bold Bold"/>
              </a:rPr>
              <a:t>网络拥堵</a:t>
            </a:r>
            <a:endParaRPr kumimoji="1" lang="zh-CN" altLang="en-US" sz="2000" b="1" dirty="0">
              <a:solidFill>
                <a:srgbClr val="000000"/>
              </a:solidFill>
              <a:latin typeface="等线" panose="020F0502020204030204"/>
              <a:ea typeface="等线" panose="02010600030101010101" pitchFamily="2" charset="-122"/>
            </a:endParaRPr>
          </a:p>
        </p:txBody>
      </p:sp>
      <p:sp>
        <p:nvSpPr>
          <p:cNvPr id="22" name="标题 1">
            <a:extLst>
              <a:ext uri="{FF2B5EF4-FFF2-40B4-BE49-F238E27FC236}">
                <a16:creationId xmlns:a16="http://schemas.microsoft.com/office/drawing/2014/main" id="{E44144AB-BDF1-4850-A4F1-ED0AA9628016}"/>
              </a:ext>
            </a:extLst>
          </p:cNvPr>
          <p:cNvSpPr txBox="1"/>
          <p:nvPr/>
        </p:nvSpPr>
        <p:spPr>
          <a:xfrm>
            <a:off x="9566444" y="2941081"/>
            <a:ext cx="1733705" cy="2689243"/>
          </a:xfrm>
          <a:prstGeom prst="rect">
            <a:avLst/>
          </a:prstGeom>
          <a:noFill/>
          <a:ln>
            <a:noFill/>
          </a:ln>
        </p:spPr>
        <p:txBody>
          <a:bodyPr vert="horz" wrap="square" lIns="0" tIns="0" rIns="0" bIns="0" rtlCol="0" anchor="t"/>
          <a:lstStyle/>
          <a:p>
            <a:pPr algn="ct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在网络高峰时段，如节假日或重大事件期间，网络拥堵成为常态。用户在访问热门网站时，往往需要等待很长时间才能加载页面，这极大地影响了用户体验。</a:t>
            </a:r>
            <a:endParaRPr kumimoji="1" lang="zh-CN" altLang="en-US">
              <a:solidFill>
                <a:srgbClr val="000000"/>
              </a:solidFill>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1517727E-1EE9-4792-BCA5-8A1541049F5C}"/>
              </a:ext>
            </a:extLst>
          </p:cNvPr>
          <p:cNvSpPr txBox="1"/>
          <p:nvPr/>
        </p:nvSpPr>
        <p:spPr>
          <a:xfrm rot="10800000" flipH="1" flipV="1">
            <a:off x="7173160" y="1871302"/>
            <a:ext cx="2173424" cy="4515161"/>
          </a:xfrm>
          <a:prstGeom prst="round2SameRect">
            <a:avLst>
              <a:gd name="adj1" fmla="val 50000"/>
              <a:gd name="adj2" fmla="val 0"/>
            </a:avLst>
          </a:prstGeom>
          <a:gradFill>
            <a:gsLst>
              <a:gs pos="0">
                <a:srgbClr val="3097EC">
                  <a:alpha val="26000"/>
                </a:srgbClr>
              </a:gs>
              <a:gs pos="100000">
                <a:srgbClr val="3097EC">
                  <a:lumMod val="20000"/>
                  <a:lumOff val="80000"/>
                  <a:alpha val="0"/>
                </a:srgbClr>
              </a:gs>
            </a:gsLst>
            <a:lin ang="540000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9B6EEC0B-4126-4EEB-AC04-075D78DE2F46}"/>
              </a:ext>
            </a:extLst>
          </p:cNvPr>
          <p:cNvSpPr txBox="1"/>
          <p:nvPr/>
        </p:nvSpPr>
        <p:spPr>
          <a:xfrm>
            <a:off x="7393020" y="2380453"/>
            <a:ext cx="1733705" cy="616458"/>
          </a:xfrm>
          <a:prstGeom prst="rect">
            <a:avLst/>
          </a:prstGeom>
          <a:noFill/>
          <a:ln>
            <a:noFill/>
          </a:ln>
        </p:spPr>
        <p:txBody>
          <a:bodyPr vert="horz" wrap="square" lIns="0" tIns="0" rIns="0" bIns="0" rtlCol="0" anchor="ctr"/>
          <a:lstStyle/>
          <a:p>
            <a:pPr algn="ctr" defTabSz="914400">
              <a:lnSpc>
                <a:spcPct val="130000"/>
              </a:lnSpc>
            </a:pPr>
            <a:r>
              <a:rPr kumimoji="1" lang="en-US" altLang="zh-CN" b="1" dirty="0" err="1">
                <a:ln w="12700">
                  <a:noFill/>
                </a:ln>
                <a:solidFill>
                  <a:srgbClr val="3097EC">
                    <a:alpha val="100000"/>
                  </a:srgbClr>
                </a:solidFill>
                <a:latin typeface="Source Han Sans CN Bold Bold"/>
                <a:ea typeface="Source Han Sans CN Bold Bold"/>
                <a:cs typeface="Source Han Sans CN Bold Bold"/>
              </a:rPr>
              <a:t>用户访问量增长</a:t>
            </a:r>
            <a:endParaRPr kumimoji="1" lang="zh-CN" altLang="en-US" sz="2000" b="1" dirty="0">
              <a:solidFill>
                <a:srgbClr val="000000"/>
              </a:solidFill>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01246DFD-C04C-49C1-8BED-C722DEE88789}"/>
              </a:ext>
            </a:extLst>
          </p:cNvPr>
          <p:cNvSpPr txBox="1"/>
          <p:nvPr/>
        </p:nvSpPr>
        <p:spPr>
          <a:xfrm>
            <a:off x="7393020" y="2941081"/>
            <a:ext cx="1733705" cy="2689243"/>
          </a:xfrm>
          <a:prstGeom prst="rect">
            <a:avLst/>
          </a:prstGeom>
          <a:noFill/>
          <a:ln>
            <a:noFill/>
          </a:ln>
        </p:spPr>
        <p:txBody>
          <a:bodyPr vert="horz" wrap="square" lIns="0" tIns="0" rIns="0" bIns="0" rtlCol="0" anchor="t"/>
          <a:lstStyle/>
          <a:p>
            <a:pPr algn="ct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随着互联网用户的增加，网站和服务面临巨大的访问量。传统的集中式服务器架构难以满足如此大规模的用户请求，导致服务响应缓慢甚至瘫痪。</a:t>
            </a:r>
            <a:endParaRPr kumimoji="1" lang="zh-CN" altLang="en-US">
              <a:solidFill>
                <a:srgbClr val="000000"/>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5878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74E80-F8A3-434E-B77C-53B0DDDCF61E}"/>
              </a:ext>
            </a:extLst>
          </p:cNvPr>
          <p:cNvSpPr>
            <a:spLocks noGrp="1"/>
          </p:cNvSpPr>
          <p:nvPr>
            <p:ph type="title"/>
          </p:nvPr>
        </p:nvSpPr>
        <p:spPr/>
        <p:txBody>
          <a:bodyPr/>
          <a:lstStyle/>
          <a:p>
            <a:r>
              <a:rPr lang="en-US" altLang="zh-CN" dirty="0"/>
              <a:t>CDN</a:t>
            </a:r>
            <a:r>
              <a:rPr lang="zh-CN" altLang="en-US" dirty="0"/>
              <a:t>的架构</a:t>
            </a:r>
          </a:p>
        </p:txBody>
      </p:sp>
      <p:sp>
        <p:nvSpPr>
          <p:cNvPr id="4" name="标题 1">
            <a:extLst>
              <a:ext uri="{FF2B5EF4-FFF2-40B4-BE49-F238E27FC236}">
                <a16:creationId xmlns:a16="http://schemas.microsoft.com/office/drawing/2014/main" id="{5EC4B988-74E3-4D1C-ACA1-51CBE53AE812}"/>
              </a:ext>
            </a:extLst>
          </p:cNvPr>
          <p:cNvSpPr txBox="1"/>
          <p:nvPr/>
        </p:nvSpPr>
        <p:spPr>
          <a:xfrm rot="16200000">
            <a:off x="5541057" y="3616583"/>
            <a:ext cx="1110030" cy="1110169"/>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3097EC"/>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 name="标题 1">
            <a:extLst>
              <a:ext uri="{FF2B5EF4-FFF2-40B4-BE49-F238E27FC236}">
                <a16:creationId xmlns:a16="http://schemas.microsoft.com/office/drawing/2014/main" id="{EADC2BBE-5987-421D-94F3-40662A5524BE}"/>
              </a:ext>
            </a:extLst>
          </p:cNvPr>
          <p:cNvSpPr txBox="1"/>
          <p:nvPr/>
        </p:nvSpPr>
        <p:spPr>
          <a:xfrm>
            <a:off x="1455265" y="2989411"/>
            <a:ext cx="2931541" cy="1626815"/>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源服务器是存储网站原始内容的中央服务器。当内容更新时，源服务器会将新版本的内容推送到CDN的边缘服务器。</a:t>
            </a:r>
            <a:endParaRPr kumimoji="1" lang="zh-CN" altLang="en-US">
              <a:solidFill>
                <a:srgbClr val="000000"/>
              </a:solidFill>
              <a:latin typeface="等线" panose="020F0502020204030204"/>
              <a:ea typeface="等线" panose="02010600030101010101" pitchFamily="2" charset="-122"/>
            </a:endParaRPr>
          </a:p>
        </p:txBody>
      </p:sp>
      <p:sp>
        <p:nvSpPr>
          <p:cNvPr id="6" name="标题 1">
            <a:extLst>
              <a:ext uri="{FF2B5EF4-FFF2-40B4-BE49-F238E27FC236}">
                <a16:creationId xmlns:a16="http://schemas.microsoft.com/office/drawing/2014/main" id="{A01441B3-1B07-4FFC-A6E3-11962D82D3C3}"/>
              </a:ext>
            </a:extLst>
          </p:cNvPr>
          <p:cNvSpPr txBox="1"/>
          <p:nvPr/>
        </p:nvSpPr>
        <p:spPr>
          <a:xfrm rot="16200000">
            <a:off x="4709689" y="4276575"/>
            <a:ext cx="1425102" cy="1274975"/>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3097EC"/>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7" name="标题 1">
            <a:extLst>
              <a:ext uri="{FF2B5EF4-FFF2-40B4-BE49-F238E27FC236}">
                <a16:creationId xmlns:a16="http://schemas.microsoft.com/office/drawing/2014/main" id="{2FB5E99B-0ACB-4367-BB02-F801BC892E8D}"/>
              </a:ext>
            </a:extLst>
          </p:cNvPr>
          <p:cNvSpPr txBox="1"/>
          <p:nvPr/>
        </p:nvSpPr>
        <p:spPr>
          <a:xfrm rot="16200000">
            <a:off x="4578846" y="4708368"/>
            <a:ext cx="411807" cy="411808"/>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3097EC"/>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B1DA51B0-1F53-405D-8CF7-86F68D7980C4}"/>
              </a:ext>
            </a:extLst>
          </p:cNvPr>
          <p:cNvSpPr txBox="1"/>
          <p:nvPr/>
        </p:nvSpPr>
        <p:spPr>
          <a:xfrm rot="16200000">
            <a:off x="4709829" y="2791781"/>
            <a:ext cx="1424822" cy="1274975"/>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3097EC">
              <a:lumMod val="75000"/>
            </a:srgbClr>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9" name="标题 1">
            <a:extLst>
              <a:ext uri="{FF2B5EF4-FFF2-40B4-BE49-F238E27FC236}">
                <a16:creationId xmlns:a16="http://schemas.microsoft.com/office/drawing/2014/main" id="{D890536A-ADAD-4259-8644-34B72D1ED65D}"/>
              </a:ext>
            </a:extLst>
          </p:cNvPr>
          <p:cNvSpPr txBox="1"/>
          <p:nvPr/>
        </p:nvSpPr>
        <p:spPr>
          <a:xfrm rot="16200000">
            <a:off x="4578918" y="3223368"/>
            <a:ext cx="411664" cy="411808"/>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3097EC">
              <a:lumMod val="75000"/>
            </a:srgbClr>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FE8F8DF5-80EA-4406-BD68-516E76722F8F}"/>
              </a:ext>
            </a:extLst>
          </p:cNvPr>
          <p:cNvSpPr txBox="1"/>
          <p:nvPr/>
        </p:nvSpPr>
        <p:spPr>
          <a:xfrm rot="16200000">
            <a:off x="6057425" y="4276643"/>
            <a:ext cx="1424822" cy="1275118"/>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3097EC">
              <a:lumMod val="75000"/>
            </a:srgbClr>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485E129B-64FA-49F0-BB05-987899734111}"/>
              </a:ext>
            </a:extLst>
          </p:cNvPr>
          <p:cNvSpPr txBox="1"/>
          <p:nvPr/>
        </p:nvSpPr>
        <p:spPr>
          <a:xfrm>
            <a:off x="5131392" y="2954977"/>
            <a:ext cx="604195" cy="54777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rgbClr val="FFFFFF"/>
          </a:solidFill>
          <a:ln cap="sq">
            <a:noFill/>
            <a:prstDash val="solid"/>
            <a:miter/>
          </a:ln>
          <a:effectLst>
            <a:outerShdw blurRad="190500" dist="101600" dir="2700000" algn="tl" rotWithShape="0">
              <a:srgbClr val="3097EC">
                <a:lumMod val="50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B9C894FF-D5AA-4834-942A-19E96D0EC25F}"/>
              </a:ext>
            </a:extLst>
          </p:cNvPr>
          <p:cNvSpPr txBox="1"/>
          <p:nvPr/>
        </p:nvSpPr>
        <p:spPr>
          <a:xfrm>
            <a:off x="5130508" y="4733899"/>
            <a:ext cx="605963" cy="56055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FFFFF"/>
          </a:solidFill>
          <a:ln cap="sq">
            <a:noFill/>
            <a:prstDash val="solid"/>
            <a:miter/>
          </a:ln>
          <a:effectLst>
            <a:outerShdw blurRad="190500" dist="101600" dir="2700000" algn="tl" rotWithShape="0">
              <a:srgbClr val="3097EC">
                <a:lumMod val="50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3" name="标题 1">
            <a:extLst>
              <a:ext uri="{FF2B5EF4-FFF2-40B4-BE49-F238E27FC236}">
                <a16:creationId xmlns:a16="http://schemas.microsoft.com/office/drawing/2014/main" id="{649274E9-932B-4B62-B3C7-4CA6F0868731}"/>
              </a:ext>
            </a:extLst>
          </p:cNvPr>
          <p:cNvSpPr txBox="1"/>
          <p:nvPr/>
        </p:nvSpPr>
        <p:spPr>
          <a:xfrm rot="16200000">
            <a:off x="7201352" y="4708367"/>
            <a:ext cx="411807" cy="411808"/>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3097EC">
              <a:lumMod val="75000"/>
            </a:srgbClr>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4" name="标题 1">
            <a:extLst>
              <a:ext uri="{FF2B5EF4-FFF2-40B4-BE49-F238E27FC236}">
                <a16:creationId xmlns:a16="http://schemas.microsoft.com/office/drawing/2014/main" id="{A229331C-8C57-4311-A103-61C8C0945241}"/>
              </a:ext>
            </a:extLst>
          </p:cNvPr>
          <p:cNvSpPr txBox="1"/>
          <p:nvPr/>
        </p:nvSpPr>
        <p:spPr>
          <a:xfrm rot="16200000">
            <a:off x="6057425" y="2791710"/>
            <a:ext cx="1424822" cy="1275118"/>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3097EC"/>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5" name="标题 1">
            <a:extLst>
              <a:ext uri="{FF2B5EF4-FFF2-40B4-BE49-F238E27FC236}">
                <a16:creationId xmlns:a16="http://schemas.microsoft.com/office/drawing/2014/main" id="{DE3727C4-00DB-4442-AE77-0D21B0C7E442}"/>
              </a:ext>
            </a:extLst>
          </p:cNvPr>
          <p:cNvSpPr txBox="1"/>
          <p:nvPr/>
        </p:nvSpPr>
        <p:spPr>
          <a:xfrm>
            <a:off x="6477123" y="2926654"/>
            <a:ext cx="557972" cy="60441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rgbClr val="FFFFFF"/>
          </a:solidFill>
          <a:ln cap="sq">
            <a:noFill/>
            <a:prstDash val="solid"/>
            <a:miter/>
          </a:ln>
          <a:effectLst>
            <a:outerShdw blurRad="190500" dist="101600" dir="2700000" algn="tl" rotWithShape="0">
              <a:srgbClr val="3097EC">
                <a:lumMod val="50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6" name="标题 1">
            <a:extLst>
              <a:ext uri="{FF2B5EF4-FFF2-40B4-BE49-F238E27FC236}">
                <a16:creationId xmlns:a16="http://schemas.microsoft.com/office/drawing/2014/main" id="{FE15E76E-B677-4A57-87CE-6D16B92027BE}"/>
              </a:ext>
            </a:extLst>
          </p:cNvPr>
          <p:cNvSpPr txBox="1"/>
          <p:nvPr/>
        </p:nvSpPr>
        <p:spPr>
          <a:xfrm>
            <a:off x="6453128" y="4720971"/>
            <a:ext cx="605963" cy="58641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rgbClr val="FFFFFF"/>
          </a:solidFill>
          <a:ln cap="sq">
            <a:noFill/>
            <a:prstDash val="solid"/>
            <a:miter/>
          </a:ln>
          <a:effectLst>
            <a:outerShdw blurRad="190500" dist="101600" dir="2700000" algn="tl" rotWithShape="0">
              <a:srgbClr val="3097EC">
                <a:lumMod val="50000"/>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7" name="标题 1">
            <a:extLst>
              <a:ext uri="{FF2B5EF4-FFF2-40B4-BE49-F238E27FC236}">
                <a16:creationId xmlns:a16="http://schemas.microsoft.com/office/drawing/2014/main" id="{9A3837F0-3A98-47AA-947F-25D9E2770295}"/>
              </a:ext>
            </a:extLst>
          </p:cNvPr>
          <p:cNvSpPr txBox="1"/>
          <p:nvPr/>
        </p:nvSpPr>
        <p:spPr>
          <a:xfrm rot="16200000">
            <a:off x="7201423" y="3223368"/>
            <a:ext cx="411664" cy="411808"/>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3097EC"/>
          </a:solidFill>
          <a:ln cap="sq">
            <a:noFill/>
            <a:prstDash val="solid"/>
          </a:ln>
        </p:spPr>
        <p:txBody>
          <a:bodyPr vert="horz" wrap="square" lIns="91425" tIns="91425" rIns="91425" bIns="91425" rtlCol="0" anchor="ctr"/>
          <a:lstStyle/>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18" name="标题 1">
            <a:extLst>
              <a:ext uri="{FF2B5EF4-FFF2-40B4-BE49-F238E27FC236}">
                <a16:creationId xmlns:a16="http://schemas.microsoft.com/office/drawing/2014/main" id="{001B240B-5474-4C34-907B-0A2F54BDE3FB}"/>
              </a:ext>
            </a:extLst>
          </p:cNvPr>
          <p:cNvSpPr txBox="1"/>
          <p:nvPr/>
        </p:nvSpPr>
        <p:spPr>
          <a:xfrm>
            <a:off x="1455265" y="2532211"/>
            <a:ext cx="2931541" cy="394915"/>
          </a:xfrm>
          <a:prstGeom prst="rect">
            <a:avLst/>
          </a:prstGeom>
          <a:noFill/>
          <a:ln>
            <a:noFill/>
          </a:ln>
        </p:spPr>
        <p:txBody>
          <a:bodyPr vert="horz" wrap="square" lIns="0" tIns="0" rIns="0" bIns="0" rtlCol="0" anchor="ctr"/>
          <a:lstStyle/>
          <a:p>
            <a:pPr defTabSz="914400">
              <a:lnSpc>
                <a:spcPct val="130000"/>
              </a:lnSpc>
            </a:pPr>
            <a:r>
              <a:rPr kumimoji="1" lang="en-US" altLang="zh-CN" sz="2000" b="1">
                <a:ln w="12700">
                  <a:noFill/>
                </a:ln>
                <a:solidFill>
                  <a:srgbClr val="3097EC">
                    <a:alpha val="100000"/>
                  </a:srgbClr>
                </a:solidFill>
                <a:latin typeface="Source Han Sans CN Bold Bold"/>
                <a:ea typeface="Source Han Sans CN Bold Bold"/>
                <a:cs typeface="Source Han Sans CN Bold Bold"/>
              </a:rPr>
              <a:t>源服务器</a:t>
            </a:r>
            <a:endParaRPr kumimoji="1" lang="zh-CN" altLang="en-US" sz="2400" b="1">
              <a:solidFill>
                <a:srgbClr val="000000"/>
              </a:solidFill>
              <a:latin typeface="等线" panose="020F0502020204030204"/>
              <a:ea typeface="等线" panose="02010600030101010101" pitchFamily="2" charset="-122"/>
            </a:endParaRPr>
          </a:p>
        </p:txBody>
      </p:sp>
      <p:sp>
        <p:nvSpPr>
          <p:cNvPr id="19" name="标题 1">
            <a:extLst>
              <a:ext uri="{FF2B5EF4-FFF2-40B4-BE49-F238E27FC236}">
                <a16:creationId xmlns:a16="http://schemas.microsoft.com/office/drawing/2014/main" id="{C9268103-DA80-423D-BFE8-BC45298FBDF2}"/>
              </a:ext>
            </a:extLst>
          </p:cNvPr>
          <p:cNvSpPr txBox="1"/>
          <p:nvPr/>
        </p:nvSpPr>
        <p:spPr>
          <a:xfrm>
            <a:off x="1455265" y="5186511"/>
            <a:ext cx="2931541" cy="1626815"/>
          </a:xfrm>
          <a:prstGeom prst="rect">
            <a:avLst/>
          </a:prstGeom>
          <a:noFill/>
          <a:ln>
            <a:noFill/>
          </a:ln>
        </p:spPr>
        <p:txBody>
          <a:bodyPr vert="horz" wrap="square" lIns="0" tIns="0" rIns="0" bIns="0" rtlCol="0" anchor="t"/>
          <a:lstStyle/>
          <a:p>
            <a:pPr defTabSz="914400">
              <a:lnSpc>
                <a:spcPct val="150000"/>
              </a:lnSpc>
            </a:pPr>
            <a:r>
              <a:rPr kumimoji="1" lang="en-US" altLang="zh-CN" sz="1400" dirty="0" err="1">
                <a:ln w="12700">
                  <a:noFill/>
                </a:ln>
                <a:solidFill>
                  <a:srgbClr val="000000">
                    <a:alpha val="100000"/>
                  </a:srgbClr>
                </a:solidFill>
                <a:latin typeface="Source Han Sans CN Normal"/>
                <a:ea typeface="Source Han Sans CN Normal"/>
                <a:cs typeface="Source Han Sans CN Normal"/>
              </a:rPr>
              <a:t>边缘服务器是部署在全球各地的服务器节点，它们存储内容的副本，以便快速响应用户的请求</a:t>
            </a:r>
            <a:r>
              <a:rPr kumimoji="1" lang="en-US" altLang="zh-CN" sz="1400" dirty="0">
                <a:ln w="12700">
                  <a:noFill/>
                </a:ln>
                <a:solidFill>
                  <a:srgbClr val="000000">
                    <a:alpha val="100000"/>
                  </a:srgbClr>
                </a:solidFill>
                <a:latin typeface="Source Han Sans CN Normal"/>
                <a:ea typeface="Source Han Sans CN Normal"/>
                <a:cs typeface="Source Han Sans CN Normal"/>
              </a:rPr>
              <a:t>。</a:t>
            </a:r>
            <a:endParaRPr kumimoji="1" lang="zh-CN" altLang="en-US" dirty="0">
              <a:solidFill>
                <a:srgbClr val="000000"/>
              </a:solidFill>
              <a:latin typeface="等线" panose="020F0502020204030204"/>
              <a:ea typeface="等线" panose="02010600030101010101" pitchFamily="2" charset="-122"/>
            </a:endParaRPr>
          </a:p>
        </p:txBody>
      </p:sp>
      <p:sp>
        <p:nvSpPr>
          <p:cNvPr id="20" name="标题 1">
            <a:extLst>
              <a:ext uri="{FF2B5EF4-FFF2-40B4-BE49-F238E27FC236}">
                <a16:creationId xmlns:a16="http://schemas.microsoft.com/office/drawing/2014/main" id="{0D8AB0F7-1B1A-4B53-A641-2D09CF833427}"/>
              </a:ext>
            </a:extLst>
          </p:cNvPr>
          <p:cNvSpPr txBox="1"/>
          <p:nvPr/>
        </p:nvSpPr>
        <p:spPr>
          <a:xfrm>
            <a:off x="1455265" y="4729311"/>
            <a:ext cx="2931541" cy="394915"/>
          </a:xfrm>
          <a:prstGeom prst="rect">
            <a:avLst/>
          </a:prstGeom>
          <a:noFill/>
          <a:ln>
            <a:noFill/>
          </a:ln>
        </p:spPr>
        <p:txBody>
          <a:bodyPr vert="horz" wrap="square" lIns="0" tIns="0" rIns="0" bIns="0" rtlCol="0" anchor="ctr"/>
          <a:lstStyle/>
          <a:p>
            <a:pPr defTabSz="914400">
              <a:lnSpc>
                <a:spcPct val="130000"/>
              </a:lnSpc>
            </a:pPr>
            <a:r>
              <a:rPr kumimoji="1" lang="en-US" altLang="zh-CN" sz="2000" b="1">
                <a:ln w="12700">
                  <a:noFill/>
                </a:ln>
                <a:solidFill>
                  <a:srgbClr val="3097EC">
                    <a:alpha val="100000"/>
                  </a:srgbClr>
                </a:solidFill>
                <a:latin typeface="Source Han Sans CN Bold Bold"/>
                <a:ea typeface="Source Han Sans CN Bold Bold"/>
                <a:cs typeface="Source Han Sans CN Bold Bold"/>
              </a:rPr>
              <a:t>边缘服务器</a:t>
            </a:r>
            <a:endParaRPr kumimoji="1" lang="zh-CN" altLang="en-US" sz="2400" b="1">
              <a:solidFill>
                <a:srgbClr val="000000"/>
              </a:solidFill>
              <a:latin typeface="等线" panose="020F0502020204030204"/>
              <a:ea typeface="等线" panose="02010600030101010101" pitchFamily="2" charset="-122"/>
            </a:endParaRPr>
          </a:p>
        </p:txBody>
      </p:sp>
      <p:sp>
        <p:nvSpPr>
          <p:cNvPr id="21" name="标题 1">
            <a:extLst>
              <a:ext uri="{FF2B5EF4-FFF2-40B4-BE49-F238E27FC236}">
                <a16:creationId xmlns:a16="http://schemas.microsoft.com/office/drawing/2014/main" id="{722E1E8C-5B97-464F-B33C-201888019234}"/>
              </a:ext>
            </a:extLst>
          </p:cNvPr>
          <p:cNvSpPr txBox="1"/>
          <p:nvPr/>
        </p:nvSpPr>
        <p:spPr>
          <a:xfrm>
            <a:off x="7881465" y="5186511"/>
            <a:ext cx="2931541" cy="1626815"/>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DNS系统解析用户请求的域名，并将其映射到最近的边缘服务器，确保用户能够快速访问所需内容。</a:t>
            </a:r>
            <a:endParaRPr kumimoji="1" lang="zh-CN" altLang="en-US">
              <a:solidFill>
                <a:srgbClr val="000000"/>
              </a:solidFill>
              <a:latin typeface="等线" panose="020F0502020204030204"/>
              <a:ea typeface="等线" panose="02010600030101010101" pitchFamily="2" charset="-122"/>
            </a:endParaRPr>
          </a:p>
        </p:txBody>
      </p:sp>
      <p:sp>
        <p:nvSpPr>
          <p:cNvPr id="22" name="标题 1">
            <a:extLst>
              <a:ext uri="{FF2B5EF4-FFF2-40B4-BE49-F238E27FC236}">
                <a16:creationId xmlns:a16="http://schemas.microsoft.com/office/drawing/2014/main" id="{C42B1157-5A99-45DC-8313-8622568C1E8E}"/>
              </a:ext>
            </a:extLst>
          </p:cNvPr>
          <p:cNvSpPr txBox="1"/>
          <p:nvPr/>
        </p:nvSpPr>
        <p:spPr>
          <a:xfrm>
            <a:off x="7881465" y="4729311"/>
            <a:ext cx="2931541" cy="394915"/>
          </a:xfrm>
          <a:prstGeom prst="rect">
            <a:avLst/>
          </a:prstGeom>
          <a:noFill/>
          <a:ln>
            <a:noFill/>
          </a:ln>
        </p:spPr>
        <p:txBody>
          <a:bodyPr vert="horz" wrap="square" lIns="0" tIns="0" rIns="0" bIns="0" rtlCol="0" anchor="ctr"/>
          <a:lstStyle/>
          <a:p>
            <a:pPr defTabSz="914400">
              <a:lnSpc>
                <a:spcPct val="130000"/>
              </a:lnSpc>
            </a:pPr>
            <a:r>
              <a:rPr kumimoji="1" lang="en-US" altLang="zh-CN" sz="2000" b="1" dirty="0" err="1">
                <a:ln w="12700">
                  <a:noFill/>
                </a:ln>
                <a:solidFill>
                  <a:srgbClr val="3097EC">
                    <a:alpha val="100000"/>
                  </a:srgbClr>
                </a:solidFill>
                <a:latin typeface="Source Han Sans CN Bold Bold"/>
                <a:ea typeface="Source Han Sans CN Bold Bold"/>
                <a:cs typeface="Source Han Sans CN Bold Bold"/>
              </a:rPr>
              <a:t>DNS系统</a:t>
            </a:r>
            <a:endParaRPr kumimoji="1" lang="zh-CN" altLang="en-US" sz="2400" b="1" dirty="0">
              <a:solidFill>
                <a:srgbClr val="000000"/>
              </a:solidFill>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D953D1C0-99EB-4600-9E17-00C5CA287A1F}"/>
              </a:ext>
            </a:extLst>
          </p:cNvPr>
          <p:cNvSpPr txBox="1"/>
          <p:nvPr/>
        </p:nvSpPr>
        <p:spPr>
          <a:xfrm>
            <a:off x="7881465" y="2989411"/>
            <a:ext cx="2931541" cy="1626815"/>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负载均衡器负责在多个边缘服务器之间分配流量，确保没有单一服务器过载，并优化内容分发效率。</a:t>
            </a:r>
            <a:endParaRPr kumimoji="1" lang="zh-CN" altLang="en-US">
              <a:solidFill>
                <a:srgbClr val="000000"/>
              </a:solidFill>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10ECAEE1-E241-467A-B512-8EB44471D9E7}"/>
              </a:ext>
            </a:extLst>
          </p:cNvPr>
          <p:cNvSpPr txBox="1"/>
          <p:nvPr/>
        </p:nvSpPr>
        <p:spPr>
          <a:xfrm>
            <a:off x="7881465" y="2532211"/>
            <a:ext cx="2931541" cy="394915"/>
          </a:xfrm>
          <a:prstGeom prst="rect">
            <a:avLst/>
          </a:prstGeom>
          <a:noFill/>
          <a:ln>
            <a:noFill/>
          </a:ln>
        </p:spPr>
        <p:txBody>
          <a:bodyPr vert="horz" wrap="square" lIns="0" tIns="0" rIns="0" bIns="0" rtlCol="0" anchor="ctr"/>
          <a:lstStyle/>
          <a:p>
            <a:pPr defTabSz="914400">
              <a:lnSpc>
                <a:spcPct val="130000"/>
              </a:lnSpc>
            </a:pPr>
            <a:r>
              <a:rPr kumimoji="1" lang="en-US" altLang="zh-CN" sz="2000" b="1">
                <a:ln w="12700">
                  <a:noFill/>
                </a:ln>
                <a:solidFill>
                  <a:srgbClr val="3097EC">
                    <a:alpha val="100000"/>
                  </a:srgbClr>
                </a:solidFill>
                <a:latin typeface="Source Han Sans CN Bold Bold"/>
                <a:ea typeface="Source Han Sans CN Bold Bold"/>
                <a:cs typeface="Source Han Sans CN Bold Bold"/>
              </a:rPr>
              <a:t>负载均衡器</a:t>
            </a:r>
            <a:endParaRPr kumimoji="1" lang="zh-CN" altLang="en-US" sz="2400" b="1">
              <a:solidFill>
                <a:srgbClr val="000000"/>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986238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820EC-49A4-415D-9CEF-12484DE6BD4A}"/>
              </a:ext>
            </a:extLst>
          </p:cNvPr>
          <p:cNvSpPr>
            <a:spLocks noGrp="1"/>
          </p:cNvSpPr>
          <p:nvPr>
            <p:ph type="title"/>
          </p:nvPr>
        </p:nvSpPr>
        <p:spPr/>
        <p:txBody>
          <a:bodyPr/>
          <a:lstStyle/>
          <a:p>
            <a:r>
              <a:rPr lang="en-US" altLang="zh-CN" dirty="0"/>
              <a:t>CDN</a:t>
            </a:r>
            <a:r>
              <a:rPr lang="zh-CN" altLang="en-US" dirty="0"/>
              <a:t>的工作流程</a:t>
            </a:r>
          </a:p>
        </p:txBody>
      </p:sp>
      <p:sp>
        <p:nvSpPr>
          <p:cNvPr id="4" name="标题 1">
            <a:extLst>
              <a:ext uri="{FF2B5EF4-FFF2-40B4-BE49-F238E27FC236}">
                <a16:creationId xmlns:a16="http://schemas.microsoft.com/office/drawing/2014/main" id="{6F985BE8-B3BA-4DB1-8700-F50F9EA0DF5E}"/>
              </a:ext>
            </a:extLst>
          </p:cNvPr>
          <p:cNvSpPr txBox="1"/>
          <p:nvPr/>
        </p:nvSpPr>
        <p:spPr>
          <a:xfrm>
            <a:off x="3823249" y="2448461"/>
            <a:ext cx="2545610" cy="2274074"/>
          </a:xfrm>
          <a:prstGeom prst="roundRect">
            <a:avLst>
              <a:gd name="adj" fmla="val 8633"/>
            </a:avLst>
          </a:prstGeom>
          <a:solidFill>
            <a:srgbClr val="3097EC"/>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 name="标题 1">
            <a:extLst>
              <a:ext uri="{FF2B5EF4-FFF2-40B4-BE49-F238E27FC236}">
                <a16:creationId xmlns:a16="http://schemas.microsoft.com/office/drawing/2014/main" id="{68CF6ADF-898E-4477-BDBC-0A0789E177EB}"/>
              </a:ext>
            </a:extLst>
          </p:cNvPr>
          <p:cNvSpPr txBox="1"/>
          <p:nvPr/>
        </p:nvSpPr>
        <p:spPr>
          <a:xfrm>
            <a:off x="3920246" y="3087617"/>
            <a:ext cx="2351616" cy="1508247"/>
          </a:xfrm>
          <a:prstGeom prst="rect">
            <a:avLst/>
          </a:prstGeom>
          <a:noFill/>
          <a:ln>
            <a:noFill/>
          </a:ln>
        </p:spPr>
        <p:txBody>
          <a:bodyPr vert="horz" wrap="square" lIns="0" tIns="0" rIns="0" bIns="0" rtlCol="0" anchor="t"/>
          <a:lstStyle/>
          <a:p>
            <a:pPr algn="ctr" defTabSz="914400">
              <a:lnSpc>
                <a:spcPct val="150000"/>
              </a:lnSpc>
            </a:pPr>
            <a:r>
              <a:rPr kumimoji="1" lang="en-US" altLang="zh-CN" sz="1400">
                <a:ln w="12700">
                  <a:noFill/>
                </a:ln>
                <a:solidFill>
                  <a:srgbClr val="FFFFFF">
                    <a:alpha val="100000"/>
                  </a:srgbClr>
                </a:solidFill>
                <a:latin typeface="Source Han Sans CN Normal"/>
                <a:ea typeface="Source Han Sans CN Normal"/>
                <a:cs typeface="Source Han Sans CN Normal"/>
              </a:rPr>
              <a:t>用户通过浏览器请求访问网站或应用内容。</a:t>
            </a:r>
            <a:endParaRPr kumimoji="1" lang="zh-CN" altLang="en-US">
              <a:solidFill>
                <a:srgbClr val="000000"/>
              </a:solidFill>
              <a:latin typeface="等线" panose="020F0502020204030204"/>
              <a:ea typeface="等线" panose="02010600030101010101" pitchFamily="2" charset="-122"/>
            </a:endParaRPr>
          </a:p>
        </p:txBody>
      </p:sp>
      <p:sp>
        <p:nvSpPr>
          <p:cNvPr id="6" name="标题 1">
            <a:extLst>
              <a:ext uri="{FF2B5EF4-FFF2-40B4-BE49-F238E27FC236}">
                <a16:creationId xmlns:a16="http://schemas.microsoft.com/office/drawing/2014/main" id="{B79610BF-2434-4FDC-BA94-52D4A526D91B}"/>
              </a:ext>
            </a:extLst>
          </p:cNvPr>
          <p:cNvSpPr txBox="1"/>
          <p:nvPr/>
        </p:nvSpPr>
        <p:spPr>
          <a:xfrm>
            <a:off x="3917325" y="2546085"/>
            <a:ext cx="2357460" cy="507999"/>
          </a:xfrm>
          <a:prstGeom prst="rect">
            <a:avLst/>
          </a:prstGeom>
          <a:noFill/>
          <a:ln>
            <a:noFill/>
          </a:ln>
        </p:spPr>
        <p:txBody>
          <a:bodyPr vert="horz" wrap="square" lIns="0" tIns="0" rIns="0" bIns="0" rtlCol="0" anchor="b"/>
          <a:lstStyle/>
          <a:p>
            <a:pPr algn="ctr" defTabSz="914400">
              <a:lnSpc>
                <a:spcPct val="150000"/>
              </a:lnSpc>
            </a:pPr>
            <a:r>
              <a:rPr kumimoji="1" lang="en-US" altLang="zh-CN" sz="2000" b="1" dirty="0" err="1">
                <a:ln w="12700">
                  <a:noFill/>
                </a:ln>
                <a:solidFill>
                  <a:srgbClr val="FFFFFF">
                    <a:alpha val="100000"/>
                  </a:srgbClr>
                </a:solidFill>
                <a:latin typeface="Source Han Sans CN Bold Bold"/>
                <a:ea typeface="Source Han Sans CN Bold Bold"/>
                <a:cs typeface="Source Han Sans CN Bold Bold"/>
              </a:rPr>
              <a:t>用户请求</a:t>
            </a:r>
            <a:endParaRPr kumimoji="1" lang="zh-CN" altLang="en-US" sz="2400" b="1" dirty="0">
              <a:solidFill>
                <a:srgbClr val="000000"/>
              </a:solidFill>
              <a:latin typeface="等线" panose="020F0502020204030204"/>
              <a:ea typeface="等线" panose="02010600030101010101" pitchFamily="2" charset="-122"/>
            </a:endParaRPr>
          </a:p>
        </p:txBody>
      </p:sp>
      <p:sp>
        <p:nvSpPr>
          <p:cNvPr id="7" name="标题 1">
            <a:extLst>
              <a:ext uri="{FF2B5EF4-FFF2-40B4-BE49-F238E27FC236}">
                <a16:creationId xmlns:a16="http://schemas.microsoft.com/office/drawing/2014/main" id="{98945856-C3C4-4D6E-8CA9-F3DD764F7F00}"/>
              </a:ext>
            </a:extLst>
          </p:cNvPr>
          <p:cNvSpPr txBox="1"/>
          <p:nvPr/>
        </p:nvSpPr>
        <p:spPr>
          <a:xfrm>
            <a:off x="9462173" y="3087617"/>
            <a:ext cx="2351616" cy="1508247"/>
          </a:xfrm>
          <a:prstGeom prst="rect">
            <a:avLst/>
          </a:prstGeom>
          <a:noFill/>
          <a:ln>
            <a:noFill/>
          </a:ln>
        </p:spPr>
        <p:txBody>
          <a:bodyPr vert="horz" wrap="square" lIns="0" tIns="0" rIns="0" bIns="0" rtlCol="0" anchor="t"/>
          <a:lstStyle/>
          <a:p>
            <a:pPr algn="ctr" defTabSz="914400">
              <a:lnSpc>
                <a:spcPct val="150000"/>
              </a:lnSpc>
            </a:pPr>
            <a:r>
              <a:rPr kumimoji="1" lang="en-US" altLang="zh-CN" sz="1400">
                <a:ln w="12700">
                  <a:noFill/>
                </a:ln>
                <a:solidFill>
                  <a:srgbClr val="FFFFFF">
                    <a:alpha val="100000"/>
                  </a:srgbClr>
                </a:solidFill>
                <a:latin typeface="Source Han Sans CN Normal"/>
                <a:ea typeface="Source Han Sans CN Normal"/>
                <a:cs typeface="Source Han Sans CN Normal"/>
              </a:rPr>
              <a:t>DNS系统解析用户请求的域名，并将其映射到最近的边缘服务器。</a:t>
            </a:r>
            <a:endParaRPr kumimoji="1" lang="zh-CN" altLang="en-US">
              <a:solidFill>
                <a:srgbClr val="000000"/>
              </a:solidFill>
              <a:latin typeface="等线" panose="020F0502020204030204"/>
              <a:ea typeface="等线" panose="02010600030101010101" pitchFamily="2" charset="-122"/>
            </a:endParaRPr>
          </a:p>
        </p:txBody>
      </p:sp>
      <p:sp>
        <p:nvSpPr>
          <p:cNvPr id="8" name="标题 1">
            <a:extLst>
              <a:ext uri="{FF2B5EF4-FFF2-40B4-BE49-F238E27FC236}">
                <a16:creationId xmlns:a16="http://schemas.microsoft.com/office/drawing/2014/main" id="{D0BEC152-40C5-4481-A54E-8889FC356393}"/>
              </a:ext>
            </a:extLst>
          </p:cNvPr>
          <p:cNvSpPr txBox="1"/>
          <p:nvPr/>
        </p:nvSpPr>
        <p:spPr>
          <a:xfrm>
            <a:off x="9459252" y="2546085"/>
            <a:ext cx="2357460" cy="507999"/>
          </a:xfrm>
          <a:prstGeom prst="rect">
            <a:avLst/>
          </a:prstGeom>
          <a:noFill/>
          <a:ln>
            <a:noFill/>
          </a:ln>
        </p:spPr>
        <p:txBody>
          <a:bodyPr vert="horz" wrap="square" lIns="0" tIns="0" rIns="0" bIns="0" rtlCol="0" anchor="b"/>
          <a:lstStyle/>
          <a:p>
            <a:pPr algn="ctr" defTabSz="914400">
              <a:lnSpc>
                <a:spcPct val="15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DNS解析</a:t>
            </a:r>
            <a:endParaRPr kumimoji="1" lang="zh-CN" altLang="en-US">
              <a:solidFill>
                <a:srgbClr val="000000"/>
              </a:solidFill>
              <a:latin typeface="等线" panose="020F0502020204030204"/>
              <a:ea typeface="等线" panose="02010600030101010101" pitchFamily="2" charset="-122"/>
            </a:endParaRPr>
          </a:p>
        </p:txBody>
      </p:sp>
      <p:sp>
        <p:nvSpPr>
          <p:cNvPr id="9" name="标题 1">
            <a:extLst>
              <a:ext uri="{FF2B5EF4-FFF2-40B4-BE49-F238E27FC236}">
                <a16:creationId xmlns:a16="http://schemas.microsoft.com/office/drawing/2014/main" id="{512E245B-9E56-49E8-A018-8890A5EDC198}"/>
              </a:ext>
            </a:extLst>
          </p:cNvPr>
          <p:cNvSpPr txBox="1"/>
          <p:nvPr/>
        </p:nvSpPr>
        <p:spPr>
          <a:xfrm>
            <a:off x="1057335" y="5376267"/>
            <a:ext cx="5316574" cy="1087602"/>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负载均衡器根据边缘服务器的负载情况选择合适的服务器，并将内容分发到用户请求的节点。</a:t>
            </a:r>
            <a:endParaRPr kumimoji="1" lang="zh-CN" altLang="en-US">
              <a:solidFill>
                <a:srgbClr val="000000"/>
              </a:solidFill>
              <a:latin typeface="等线" panose="020F0502020204030204"/>
              <a:ea typeface="等线" panose="02010600030101010101" pitchFamily="2" charset="-122"/>
            </a:endParaRPr>
          </a:p>
        </p:txBody>
      </p:sp>
      <p:sp>
        <p:nvSpPr>
          <p:cNvPr id="10" name="标题 1">
            <a:extLst>
              <a:ext uri="{FF2B5EF4-FFF2-40B4-BE49-F238E27FC236}">
                <a16:creationId xmlns:a16="http://schemas.microsoft.com/office/drawing/2014/main" id="{D5719D21-C279-477F-9CE8-BF9C36F0A717}"/>
              </a:ext>
            </a:extLst>
          </p:cNvPr>
          <p:cNvSpPr txBox="1"/>
          <p:nvPr/>
        </p:nvSpPr>
        <p:spPr>
          <a:xfrm>
            <a:off x="1052284" y="5010166"/>
            <a:ext cx="5329785" cy="332567"/>
          </a:xfrm>
          <a:prstGeom prst="rect">
            <a:avLst/>
          </a:prstGeom>
          <a:noFill/>
          <a:ln>
            <a:noFill/>
          </a:ln>
        </p:spPr>
        <p:txBody>
          <a:bodyPr vert="horz" wrap="square" lIns="0" tIns="0" rIns="0" bIns="0" rtlCol="0" anchor="ctr"/>
          <a:lstStyle/>
          <a:p>
            <a:pPr defTabSz="914400">
              <a:lnSpc>
                <a:spcPct val="15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内容分发</a:t>
            </a:r>
            <a:endParaRPr kumimoji="1" lang="zh-CN" altLang="en-US" sz="2400" b="1" dirty="0">
              <a:solidFill>
                <a:srgbClr val="000000"/>
              </a:solidFill>
              <a:latin typeface="等线" panose="020F0502020204030204"/>
              <a:ea typeface="等线" panose="02010600030101010101" pitchFamily="2" charset="-122"/>
            </a:endParaRPr>
          </a:p>
        </p:txBody>
      </p:sp>
      <p:sp>
        <p:nvSpPr>
          <p:cNvPr id="11" name="标题 1">
            <a:extLst>
              <a:ext uri="{FF2B5EF4-FFF2-40B4-BE49-F238E27FC236}">
                <a16:creationId xmlns:a16="http://schemas.microsoft.com/office/drawing/2014/main" id="{9F8A95BA-AB62-465B-A60D-3B004E00B5EB}"/>
              </a:ext>
            </a:extLst>
          </p:cNvPr>
          <p:cNvSpPr txBox="1"/>
          <p:nvPr/>
        </p:nvSpPr>
        <p:spPr>
          <a:xfrm>
            <a:off x="6594212" y="5376267"/>
            <a:ext cx="5316574" cy="1087602"/>
          </a:xfrm>
          <a:prstGeom prst="rect">
            <a:avLst/>
          </a:prstGeom>
          <a:noFill/>
          <a:ln>
            <a:noFill/>
          </a:ln>
        </p:spPr>
        <p:txBody>
          <a:bodyPr vert="horz" wrap="square" lIns="0" tIns="0" rIns="0" bIns="0" rtlCol="0" anchor="t"/>
          <a:lstStyle/>
          <a:p>
            <a:pPr defTabSz="914400">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用户从最近的边缘服务器获取内容，从而实现快速访问。</a:t>
            </a:r>
            <a:endParaRPr kumimoji="1" lang="zh-CN" altLang="en-US">
              <a:solidFill>
                <a:srgbClr val="000000"/>
              </a:solidFill>
              <a:latin typeface="等线" panose="020F0502020204030204"/>
              <a:ea typeface="等线" panose="02010600030101010101" pitchFamily="2" charset="-122"/>
            </a:endParaRPr>
          </a:p>
        </p:txBody>
      </p:sp>
      <p:sp>
        <p:nvSpPr>
          <p:cNvPr id="12" name="标题 1">
            <a:extLst>
              <a:ext uri="{FF2B5EF4-FFF2-40B4-BE49-F238E27FC236}">
                <a16:creationId xmlns:a16="http://schemas.microsoft.com/office/drawing/2014/main" id="{712FEA61-FB4F-4246-AAA6-05EEEFCA0703}"/>
              </a:ext>
            </a:extLst>
          </p:cNvPr>
          <p:cNvSpPr txBox="1"/>
          <p:nvPr/>
        </p:nvSpPr>
        <p:spPr>
          <a:xfrm>
            <a:off x="6594211" y="5010166"/>
            <a:ext cx="5329785" cy="332567"/>
          </a:xfrm>
          <a:prstGeom prst="rect">
            <a:avLst/>
          </a:prstGeom>
          <a:noFill/>
          <a:ln>
            <a:noFill/>
          </a:ln>
        </p:spPr>
        <p:txBody>
          <a:bodyPr vert="horz" wrap="square" lIns="0" tIns="0" rIns="0" bIns="0" rtlCol="0" anchor="ctr"/>
          <a:lstStyle/>
          <a:p>
            <a:pPr defTabSz="914400">
              <a:lnSpc>
                <a:spcPct val="150000"/>
              </a:lnSpc>
            </a:pPr>
            <a:r>
              <a:rPr kumimoji="1" lang="en-US" altLang="zh-CN" sz="2000" b="1" dirty="0" err="1">
                <a:ln w="12700">
                  <a:noFill/>
                </a:ln>
                <a:solidFill>
                  <a:srgbClr val="262626">
                    <a:alpha val="100000"/>
                  </a:srgbClr>
                </a:solidFill>
                <a:latin typeface="Source Han Sans CN Bold Bold"/>
                <a:ea typeface="Source Han Sans CN Bold Bold"/>
                <a:cs typeface="Source Han Sans CN Bold Bold"/>
              </a:rPr>
              <a:t>用户获取内容</a:t>
            </a:r>
            <a:endParaRPr kumimoji="1" lang="zh-CN" altLang="en-US" sz="2400" b="1" dirty="0">
              <a:solidFill>
                <a:srgbClr val="000000"/>
              </a:solidFill>
              <a:latin typeface="等线" panose="020F0502020204030204"/>
              <a:ea typeface="等线" panose="02010600030101010101" pitchFamily="2" charset="-122"/>
            </a:endParaRPr>
          </a:p>
        </p:txBody>
      </p:sp>
      <p:pic>
        <p:nvPicPr>
          <p:cNvPr id="13" name="图片">
            <a:extLst>
              <a:ext uri="{FF2B5EF4-FFF2-40B4-BE49-F238E27FC236}">
                <a16:creationId xmlns:a16="http://schemas.microsoft.com/office/drawing/2014/main" id="{5B6C7D7D-BD6E-44B5-9B96-B60DA8E29ACD}"/>
              </a:ext>
            </a:extLst>
          </p:cNvPr>
          <p:cNvPicPr>
            <a:picLocks noChangeAspect="1"/>
          </p:cNvPicPr>
          <p:nvPr/>
        </p:nvPicPr>
        <p:blipFill>
          <a:blip r:embed="rId2">
            <a:alphaModFix/>
          </a:blip>
          <a:srcRect l="12710" r="12710"/>
          <a:stretch>
            <a:fillRect/>
          </a:stretch>
        </p:blipFill>
        <p:spPr>
          <a:xfrm>
            <a:off x="1052286" y="2448461"/>
            <a:ext cx="2545610" cy="2274074"/>
          </a:xfrm>
          <a:custGeom>
            <a:avLst/>
            <a:gdLst/>
            <a:ahLst/>
            <a:cxnLst/>
            <a:rect l="l" t="t" r="r" b="b"/>
            <a:pathLst>
              <a:path w="2545610" h="2274074">
                <a:moveTo>
                  <a:pt x="196321" y="0"/>
                </a:moveTo>
                <a:lnTo>
                  <a:pt x="2349289" y="0"/>
                </a:lnTo>
                <a:cubicBezTo>
                  <a:pt x="2457714" y="0"/>
                  <a:pt x="2545610" y="87896"/>
                  <a:pt x="2545610" y="196321"/>
                </a:cubicBezTo>
                <a:lnTo>
                  <a:pt x="2545610" y="2077753"/>
                </a:lnTo>
                <a:cubicBezTo>
                  <a:pt x="2545610" y="2186178"/>
                  <a:pt x="2457714" y="2274074"/>
                  <a:pt x="2349289" y="2274074"/>
                </a:cubicBezTo>
                <a:lnTo>
                  <a:pt x="196321" y="2274074"/>
                </a:lnTo>
                <a:cubicBezTo>
                  <a:pt x="87896" y="2274074"/>
                  <a:pt x="0" y="2186178"/>
                  <a:pt x="0" y="2077753"/>
                </a:cubicBezTo>
                <a:lnTo>
                  <a:pt x="0" y="196321"/>
                </a:lnTo>
                <a:cubicBezTo>
                  <a:pt x="0" y="87896"/>
                  <a:pt x="87896" y="0"/>
                  <a:pt x="196321" y="0"/>
                </a:cubicBezTo>
                <a:close/>
              </a:path>
            </a:pathLst>
          </a:custGeom>
          <a:noFill/>
          <a:ln>
            <a:noFill/>
          </a:ln>
        </p:spPr>
      </p:pic>
      <p:pic>
        <p:nvPicPr>
          <p:cNvPr id="14" name="图片">
            <a:extLst>
              <a:ext uri="{FF2B5EF4-FFF2-40B4-BE49-F238E27FC236}">
                <a16:creationId xmlns:a16="http://schemas.microsoft.com/office/drawing/2014/main" id="{327F8AA2-33EB-4C03-838E-653723EE45DC}"/>
              </a:ext>
            </a:extLst>
          </p:cNvPr>
          <p:cNvPicPr>
            <a:picLocks noChangeAspect="1"/>
          </p:cNvPicPr>
          <p:nvPr/>
        </p:nvPicPr>
        <p:blipFill>
          <a:blip r:embed="rId3">
            <a:alphaModFix/>
          </a:blip>
          <a:srcRect l="18517" r="18517"/>
          <a:stretch>
            <a:fillRect/>
          </a:stretch>
        </p:blipFill>
        <p:spPr>
          <a:xfrm>
            <a:off x="6594212" y="2448461"/>
            <a:ext cx="2545610" cy="2274074"/>
          </a:xfrm>
          <a:custGeom>
            <a:avLst/>
            <a:gdLst/>
            <a:ahLst/>
            <a:cxnLst/>
            <a:rect l="l" t="t" r="r" b="b"/>
            <a:pathLst>
              <a:path w="2545610" h="2274074">
                <a:moveTo>
                  <a:pt x="196321" y="0"/>
                </a:moveTo>
                <a:lnTo>
                  <a:pt x="2349289" y="0"/>
                </a:lnTo>
                <a:cubicBezTo>
                  <a:pt x="2457714" y="0"/>
                  <a:pt x="2545610" y="87896"/>
                  <a:pt x="2545610" y="196321"/>
                </a:cubicBezTo>
                <a:lnTo>
                  <a:pt x="2545610" y="2077753"/>
                </a:lnTo>
                <a:cubicBezTo>
                  <a:pt x="2545610" y="2186178"/>
                  <a:pt x="2457714" y="2274074"/>
                  <a:pt x="2349289" y="2274074"/>
                </a:cubicBezTo>
                <a:lnTo>
                  <a:pt x="196321" y="2274074"/>
                </a:lnTo>
                <a:cubicBezTo>
                  <a:pt x="87896" y="2274074"/>
                  <a:pt x="0" y="2186178"/>
                  <a:pt x="0" y="2077753"/>
                </a:cubicBezTo>
                <a:lnTo>
                  <a:pt x="0" y="196321"/>
                </a:lnTo>
                <a:cubicBezTo>
                  <a:pt x="0" y="87896"/>
                  <a:pt x="87896" y="0"/>
                  <a:pt x="196321" y="0"/>
                </a:cubicBezTo>
                <a:close/>
              </a:path>
            </a:pathLst>
          </a:custGeom>
          <a:noFill/>
          <a:ln>
            <a:noFill/>
          </a:ln>
        </p:spPr>
      </p:pic>
      <p:sp>
        <p:nvSpPr>
          <p:cNvPr id="15" name="标题 1">
            <a:extLst>
              <a:ext uri="{FF2B5EF4-FFF2-40B4-BE49-F238E27FC236}">
                <a16:creationId xmlns:a16="http://schemas.microsoft.com/office/drawing/2014/main" id="{D34E3095-5E70-4DE1-865A-7B4A46C64D48}"/>
              </a:ext>
            </a:extLst>
          </p:cNvPr>
          <p:cNvSpPr txBox="1"/>
          <p:nvPr/>
        </p:nvSpPr>
        <p:spPr>
          <a:xfrm>
            <a:off x="9226539" y="2448461"/>
            <a:ext cx="2545610" cy="2274074"/>
          </a:xfrm>
          <a:prstGeom prst="roundRect">
            <a:avLst>
              <a:gd name="adj" fmla="val 8633"/>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B08D12FC-D67D-4D29-A1E5-172E1A3423F5}"/>
              </a:ext>
            </a:extLst>
          </p:cNvPr>
          <p:cNvSpPr txBox="1"/>
          <p:nvPr/>
        </p:nvSpPr>
        <p:spPr>
          <a:xfrm>
            <a:off x="9368096" y="2994479"/>
            <a:ext cx="2351616" cy="1508247"/>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FFFFFF">
                    <a:alpha val="100000"/>
                  </a:srgbClr>
                </a:solidFill>
                <a:latin typeface="Source Han Sans CN Normal"/>
                <a:ea typeface="Source Han Sans CN Normal"/>
                <a:cs typeface="Source Han Sans CN Normal"/>
              </a:rPr>
              <a:t>DNS系统解析用户请求的域名，并将其映射到最近的边缘服务器</a:t>
            </a:r>
            <a:r>
              <a:rPr kumimoji="1" lang="en-US" altLang="zh-CN" sz="1400" dirty="0">
                <a:ln w="12700">
                  <a:noFill/>
                </a:ln>
                <a:solidFill>
                  <a:srgbClr val="FFFFFF">
                    <a:alpha val="100000"/>
                  </a:srgbClr>
                </a:solidFill>
                <a:latin typeface="Source Han Sans CN Normal"/>
                <a:ea typeface="Source Han Sans CN Normal"/>
                <a:cs typeface="Source Han Sans CN Normal"/>
              </a:rPr>
              <a:t>。</a:t>
            </a:r>
            <a:endParaRPr kumimoji="1" lang="zh-CN" altLang="en-US" dirty="0"/>
          </a:p>
        </p:txBody>
      </p:sp>
      <p:sp>
        <p:nvSpPr>
          <p:cNvPr id="17" name="标题 1">
            <a:extLst>
              <a:ext uri="{FF2B5EF4-FFF2-40B4-BE49-F238E27FC236}">
                <a16:creationId xmlns:a16="http://schemas.microsoft.com/office/drawing/2014/main" id="{FA6A88A2-D55C-49AF-8F32-50433D5BD6A7}"/>
              </a:ext>
            </a:extLst>
          </p:cNvPr>
          <p:cNvSpPr txBox="1"/>
          <p:nvPr/>
        </p:nvSpPr>
        <p:spPr>
          <a:xfrm>
            <a:off x="9365175" y="2452947"/>
            <a:ext cx="2357460" cy="507999"/>
          </a:xfrm>
          <a:prstGeom prst="rect">
            <a:avLst/>
          </a:prstGeom>
          <a:noFill/>
          <a:ln>
            <a:noFill/>
          </a:ln>
        </p:spPr>
        <p:txBody>
          <a:bodyPr vert="horz" wrap="square" lIns="0" tIns="0" rIns="0" bIns="0" rtlCol="0" anchor="b"/>
          <a:lstStyle/>
          <a:p>
            <a:pPr algn="ctr">
              <a:lnSpc>
                <a:spcPct val="150000"/>
              </a:lnSpc>
            </a:pPr>
            <a:r>
              <a:rPr kumimoji="1" lang="en-US" altLang="zh-CN" sz="2000" b="1" dirty="0" err="1">
                <a:ln w="12700">
                  <a:noFill/>
                </a:ln>
                <a:solidFill>
                  <a:srgbClr val="FFFFFF">
                    <a:alpha val="100000"/>
                  </a:srgbClr>
                </a:solidFill>
                <a:latin typeface="Source Han Sans CN Bold Bold"/>
                <a:ea typeface="Source Han Sans CN Bold Bold"/>
                <a:cs typeface="Source Han Sans CN Bold Bold"/>
              </a:rPr>
              <a:t>DNS解析</a:t>
            </a:r>
            <a:endParaRPr kumimoji="1" lang="zh-CN" altLang="en-US" sz="2400" b="1" dirty="0"/>
          </a:p>
        </p:txBody>
      </p:sp>
    </p:spTree>
    <p:extLst>
      <p:ext uri="{BB962C8B-B14F-4D97-AF65-F5344CB8AC3E}">
        <p14:creationId xmlns:p14="http://schemas.microsoft.com/office/powerpoint/2010/main" val="388180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49EA8-32F9-45F7-ACC1-50184C3905AE}"/>
              </a:ext>
            </a:extLst>
          </p:cNvPr>
          <p:cNvSpPr>
            <a:spLocks noGrp="1"/>
          </p:cNvSpPr>
          <p:nvPr>
            <p:ph type="title"/>
          </p:nvPr>
        </p:nvSpPr>
        <p:spPr/>
        <p:txBody>
          <a:bodyPr/>
          <a:lstStyle/>
          <a:p>
            <a:r>
              <a:rPr lang="en-US" altLang="zh-CN" dirty="0"/>
              <a:t>CDN</a:t>
            </a:r>
            <a:r>
              <a:rPr lang="zh-CN" altLang="en-US" dirty="0"/>
              <a:t>的关键技术</a:t>
            </a:r>
          </a:p>
        </p:txBody>
      </p:sp>
      <p:sp>
        <p:nvSpPr>
          <p:cNvPr id="24" name="标题 1">
            <a:extLst>
              <a:ext uri="{FF2B5EF4-FFF2-40B4-BE49-F238E27FC236}">
                <a16:creationId xmlns:a16="http://schemas.microsoft.com/office/drawing/2014/main" id="{8FE00753-2003-438A-8CB4-75DA2B78C53B}"/>
              </a:ext>
            </a:extLst>
          </p:cNvPr>
          <p:cNvSpPr txBox="1"/>
          <p:nvPr/>
        </p:nvSpPr>
        <p:spPr>
          <a:xfrm flipH="1" flipV="1">
            <a:off x="6370405" y="2323702"/>
            <a:ext cx="1272540" cy="1272540"/>
          </a:xfrm>
          <a:prstGeom prst="roundRect">
            <a:avLst/>
          </a:prstGeom>
          <a:gradFill>
            <a:gsLst>
              <a:gs pos="0">
                <a:srgbClr val="3097EC">
                  <a:lumMod val="60000"/>
                  <a:lumOff val="40000"/>
                </a:srgbClr>
              </a:gs>
              <a:gs pos="100000">
                <a:srgbClr val="3097EC"/>
              </a:gs>
            </a:gsLst>
            <a:lin ang="13500000" scaled="0"/>
          </a:gradFill>
          <a:ln w="12700" cap="sq">
            <a:noFill/>
            <a:miter/>
          </a:ln>
          <a:effectLst>
            <a:outerShdw blurRad="444500" dist="203200" dir="2700000" algn="tl" rotWithShape="0">
              <a:srgbClr val="3097EC">
                <a:lumMod val="75000"/>
                <a:alpha val="15000"/>
              </a:srgbClr>
            </a:outerShdw>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88317D46-4857-4ABB-8389-7968E29615F3}"/>
              </a:ext>
            </a:extLst>
          </p:cNvPr>
          <p:cNvSpPr txBox="1"/>
          <p:nvPr/>
        </p:nvSpPr>
        <p:spPr>
          <a:xfrm flipV="1">
            <a:off x="4750021" y="2323702"/>
            <a:ext cx="1272540" cy="1272540"/>
          </a:xfrm>
          <a:prstGeom prst="roundRect">
            <a:avLst/>
          </a:prstGeom>
          <a:gradFill>
            <a:gsLst>
              <a:gs pos="0">
                <a:srgbClr val="3097EC">
                  <a:lumMod val="60000"/>
                  <a:lumOff val="40000"/>
                </a:srgbClr>
              </a:gs>
              <a:gs pos="100000">
                <a:srgbClr val="3097EC"/>
              </a:gs>
            </a:gsLst>
            <a:lin ang="13500000" scaled="0"/>
          </a:gradFill>
          <a:ln w="12700" cap="sq">
            <a:noFill/>
            <a:miter/>
          </a:ln>
          <a:effectLst>
            <a:outerShdw blurRad="444500" dist="203200" dir="2700000" algn="tl" rotWithShape="0">
              <a:srgbClr val="3097EC">
                <a:lumMod val="75000"/>
                <a:alpha val="15000"/>
              </a:srgbClr>
            </a:outerShdw>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6" name="标题 1">
            <a:extLst>
              <a:ext uri="{FF2B5EF4-FFF2-40B4-BE49-F238E27FC236}">
                <a16:creationId xmlns:a16="http://schemas.microsoft.com/office/drawing/2014/main" id="{AE87C8CE-CF80-4017-82EC-4EC20F234825}"/>
              </a:ext>
            </a:extLst>
          </p:cNvPr>
          <p:cNvSpPr txBox="1"/>
          <p:nvPr/>
        </p:nvSpPr>
        <p:spPr>
          <a:xfrm flipH="1">
            <a:off x="6370405" y="4343002"/>
            <a:ext cx="1272540" cy="1272540"/>
          </a:xfrm>
          <a:prstGeom prst="roundRect">
            <a:avLst/>
          </a:prstGeom>
          <a:gradFill>
            <a:gsLst>
              <a:gs pos="0">
                <a:srgbClr val="3097EC">
                  <a:lumMod val="60000"/>
                  <a:lumOff val="40000"/>
                </a:srgbClr>
              </a:gs>
              <a:gs pos="100000">
                <a:srgbClr val="3097EC"/>
              </a:gs>
            </a:gsLst>
            <a:lin ang="13500000" scaled="0"/>
          </a:gradFill>
          <a:ln w="12700" cap="sq">
            <a:noFill/>
            <a:miter/>
          </a:ln>
          <a:effectLst>
            <a:outerShdw blurRad="444500" dist="203200" dir="2700000" algn="tl" rotWithShape="0">
              <a:srgbClr val="3097EC">
                <a:lumMod val="75000"/>
                <a:alpha val="15000"/>
              </a:srgbClr>
            </a:outerShdw>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7" name="标题 1">
            <a:extLst>
              <a:ext uri="{FF2B5EF4-FFF2-40B4-BE49-F238E27FC236}">
                <a16:creationId xmlns:a16="http://schemas.microsoft.com/office/drawing/2014/main" id="{0573A553-EBD2-4812-9FF4-6867EC3EF036}"/>
              </a:ext>
            </a:extLst>
          </p:cNvPr>
          <p:cNvSpPr txBox="1"/>
          <p:nvPr/>
        </p:nvSpPr>
        <p:spPr>
          <a:xfrm>
            <a:off x="4750021" y="4343002"/>
            <a:ext cx="1272540" cy="1272540"/>
          </a:xfrm>
          <a:prstGeom prst="roundRect">
            <a:avLst/>
          </a:prstGeom>
          <a:gradFill>
            <a:gsLst>
              <a:gs pos="0">
                <a:srgbClr val="3097EC">
                  <a:lumMod val="60000"/>
                  <a:lumOff val="40000"/>
                </a:srgbClr>
              </a:gs>
              <a:gs pos="100000">
                <a:srgbClr val="3097EC"/>
              </a:gs>
            </a:gsLst>
            <a:lin ang="13500000" scaled="0"/>
          </a:gradFill>
          <a:ln w="12700" cap="sq">
            <a:noFill/>
            <a:miter/>
          </a:ln>
          <a:effectLst>
            <a:outerShdw blurRad="444500" dist="203200" dir="2700000" algn="tl" rotWithShape="0">
              <a:srgbClr val="3097EC">
                <a:lumMod val="75000"/>
                <a:alpha val="15000"/>
              </a:srgbClr>
            </a:outerShdw>
          </a:effectLst>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28" name="标题 1">
            <a:extLst>
              <a:ext uri="{FF2B5EF4-FFF2-40B4-BE49-F238E27FC236}">
                <a16:creationId xmlns:a16="http://schemas.microsoft.com/office/drawing/2014/main" id="{9948B482-7D38-44EE-B7B3-4545A827D461}"/>
              </a:ext>
            </a:extLst>
          </p:cNvPr>
          <p:cNvSpPr txBox="1"/>
          <p:nvPr/>
        </p:nvSpPr>
        <p:spPr>
          <a:xfrm>
            <a:off x="963245" y="2054813"/>
            <a:ext cx="3239998" cy="276999"/>
          </a:xfrm>
          <a:prstGeom prst="rect">
            <a:avLst/>
          </a:prstGeom>
          <a:noFill/>
          <a:ln>
            <a:noFill/>
          </a:ln>
        </p:spPr>
        <p:txBody>
          <a:bodyPr vert="horz" wrap="square" lIns="0" tIns="0" rIns="0" bIns="0" rtlCol="0" anchor="t"/>
          <a:lstStyle/>
          <a:p>
            <a:pPr defTabSz="914400"/>
            <a:r>
              <a:rPr kumimoji="1" lang="en-US" altLang="zh-CN" sz="2000" b="1" dirty="0" err="1">
                <a:ln w="12700">
                  <a:noFill/>
                </a:ln>
                <a:solidFill>
                  <a:srgbClr val="3097EC">
                    <a:alpha val="100000"/>
                  </a:srgbClr>
                </a:solidFill>
                <a:latin typeface="Source Han Sans CN Bold Bold"/>
                <a:ea typeface="Source Han Sans CN Bold Bold"/>
                <a:cs typeface="Source Han Sans CN Bold Bold"/>
              </a:rPr>
              <a:t>缓存技术</a:t>
            </a:r>
            <a:endParaRPr kumimoji="1" lang="zh-CN" altLang="en-US" sz="2400" b="1" dirty="0">
              <a:solidFill>
                <a:srgbClr val="000000"/>
              </a:solidFill>
              <a:latin typeface="等线" panose="020F0502020204030204"/>
              <a:ea typeface="等线" panose="02010600030101010101" pitchFamily="2" charset="-122"/>
            </a:endParaRPr>
          </a:p>
        </p:txBody>
      </p:sp>
      <p:sp>
        <p:nvSpPr>
          <p:cNvPr id="29" name="标题 1">
            <a:extLst>
              <a:ext uri="{FF2B5EF4-FFF2-40B4-BE49-F238E27FC236}">
                <a16:creationId xmlns:a16="http://schemas.microsoft.com/office/drawing/2014/main" id="{1B41FAA8-BEBF-4822-9352-50275E4526FF}"/>
              </a:ext>
            </a:extLst>
          </p:cNvPr>
          <p:cNvSpPr txBox="1"/>
          <p:nvPr/>
        </p:nvSpPr>
        <p:spPr>
          <a:xfrm>
            <a:off x="963245" y="2566257"/>
            <a:ext cx="3251166" cy="1395201"/>
          </a:xfrm>
          <a:prstGeom prst="rect">
            <a:avLst/>
          </a:prstGeom>
          <a:noFill/>
          <a:ln cap="sq">
            <a:noFill/>
          </a:ln>
        </p:spPr>
        <p:txBody>
          <a:bodyPr vert="horz" wrap="square" lIns="0" tIns="0" rIns="0" bIns="0" rtlCol="0" anchor="t"/>
          <a:lstStyle/>
          <a:p>
            <a:pPr defTabSz="914400">
              <a:lnSpc>
                <a:spcPct val="150000"/>
              </a:lnSpc>
            </a:pPr>
            <a:r>
              <a:rPr kumimoji="1" lang="en-US" altLang="zh-CN" sz="1400">
                <a:ln w="12700">
                  <a:noFill/>
                </a:ln>
                <a:solidFill>
                  <a:srgbClr val="0D0D0D">
                    <a:alpha val="100000"/>
                  </a:srgbClr>
                </a:solidFill>
                <a:latin typeface="Source Han Sans CN Normal"/>
                <a:ea typeface="Source Han Sans CN Normal"/>
                <a:cs typeface="Source Han Sans CN Normal"/>
              </a:rPr>
              <a:t>缓存技术是CDN的核心技术之一，它将内容存储在边缘服务器上，以便快速响应用户请求。</a:t>
            </a:r>
            <a:endParaRPr kumimoji="1" lang="zh-CN" altLang="en-US">
              <a:solidFill>
                <a:srgbClr val="000000"/>
              </a:solidFill>
              <a:latin typeface="等线" panose="020F0502020204030204"/>
              <a:ea typeface="等线" panose="02010600030101010101" pitchFamily="2" charset="-122"/>
            </a:endParaRPr>
          </a:p>
        </p:txBody>
      </p:sp>
      <p:sp>
        <p:nvSpPr>
          <p:cNvPr id="30" name="标题 1">
            <a:extLst>
              <a:ext uri="{FF2B5EF4-FFF2-40B4-BE49-F238E27FC236}">
                <a16:creationId xmlns:a16="http://schemas.microsoft.com/office/drawing/2014/main" id="{71C5B60E-13F5-491B-983D-03BF92160DEF}"/>
              </a:ext>
            </a:extLst>
          </p:cNvPr>
          <p:cNvSpPr txBox="1"/>
          <p:nvPr/>
        </p:nvSpPr>
        <p:spPr>
          <a:xfrm>
            <a:off x="963245" y="5737368"/>
            <a:ext cx="3239998" cy="276999"/>
          </a:xfrm>
          <a:prstGeom prst="rect">
            <a:avLst/>
          </a:prstGeom>
          <a:noFill/>
          <a:ln>
            <a:noFill/>
          </a:ln>
        </p:spPr>
        <p:txBody>
          <a:bodyPr vert="horz" wrap="square" lIns="0" tIns="0" rIns="0" bIns="0" rtlCol="0" anchor="t"/>
          <a:lstStyle/>
          <a:p>
            <a:pPr defTabSz="914400"/>
            <a:r>
              <a:rPr kumimoji="1" lang="en-US" altLang="zh-CN" sz="2000" b="1">
                <a:ln w="12700">
                  <a:noFill/>
                </a:ln>
                <a:solidFill>
                  <a:srgbClr val="3097EC">
                    <a:alpha val="100000"/>
                  </a:srgbClr>
                </a:solidFill>
                <a:latin typeface="Source Han Sans CN Bold Bold"/>
                <a:ea typeface="Source Han Sans CN Bold Bold"/>
                <a:cs typeface="Source Han Sans CN Bold Bold"/>
              </a:rPr>
              <a:t>智能路由</a:t>
            </a:r>
            <a:endParaRPr kumimoji="1" lang="zh-CN" altLang="en-US" sz="2400" b="1">
              <a:solidFill>
                <a:srgbClr val="000000"/>
              </a:solidFill>
              <a:latin typeface="等线" panose="020F0502020204030204"/>
              <a:ea typeface="等线" panose="02010600030101010101" pitchFamily="2" charset="-122"/>
            </a:endParaRPr>
          </a:p>
        </p:txBody>
      </p:sp>
      <p:sp>
        <p:nvSpPr>
          <p:cNvPr id="31" name="标题 1">
            <a:extLst>
              <a:ext uri="{FF2B5EF4-FFF2-40B4-BE49-F238E27FC236}">
                <a16:creationId xmlns:a16="http://schemas.microsoft.com/office/drawing/2014/main" id="{DB361B73-E320-4B4E-9A93-5038111132BF}"/>
              </a:ext>
            </a:extLst>
          </p:cNvPr>
          <p:cNvSpPr txBox="1"/>
          <p:nvPr/>
        </p:nvSpPr>
        <p:spPr>
          <a:xfrm>
            <a:off x="963245" y="4076324"/>
            <a:ext cx="3251166" cy="1333594"/>
          </a:xfrm>
          <a:prstGeom prst="rect">
            <a:avLst/>
          </a:prstGeom>
          <a:noFill/>
          <a:ln cap="sq">
            <a:noFill/>
          </a:ln>
        </p:spPr>
        <p:txBody>
          <a:bodyPr vert="horz" wrap="square" lIns="0" tIns="0" rIns="0" bIns="0" rtlCol="0" anchor="b"/>
          <a:lstStyle/>
          <a:p>
            <a:pPr defTabSz="914400">
              <a:lnSpc>
                <a:spcPct val="150000"/>
              </a:lnSpc>
            </a:pPr>
            <a:r>
              <a:rPr kumimoji="1" lang="en-US" altLang="zh-CN" sz="1400">
                <a:ln w="12700">
                  <a:noFill/>
                </a:ln>
                <a:solidFill>
                  <a:srgbClr val="0D0D0D">
                    <a:alpha val="100000"/>
                  </a:srgbClr>
                </a:solidFill>
                <a:latin typeface="Source Han Sans CN Normal"/>
                <a:ea typeface="Source Han Sans CN Normal"/>
                <a:cs typeface="Source Han Sans CN Normal"/>
              </a:rPr>
              <a:t>智能路由技术根据用户位置和网络状况选择最佳路径，优化内容分发效率。</a:t>
            </a:r>
            <a:endParaRPr kumimoji="1" lang="zh-CN" altLang="en-US">
              <a:solidFill>
                <a:srgbClr val="000000"/>
              </a:solidFill>
              <a:latin typeface="等线" panose="020F0502020204030204"/>
              <a:ea typeface="等线" panose="02010600030101010101" pitchFamily="2" charset="-122"/>
            </a:endParaRPr>
          </a:p>
        </p:txBody>
      </p:sp>
      <p:sp>
        <p:nvSpPr>
          <p:cNvPr id="32" name="标题 1">
            <a:extLst>
              <a:ext uri="{FF2B5EF4-FFF2-40B4-BE49-F238E27FC236}">
                <a16:creationId xmlns:a16="http://schemas.microsoft.com/office/drawing/2014/main" id="{D93C38A5-80AE-4593-A0A6-0DBD84D4027D}"/>
              </a:ext>
            </a:extLst>
          </p:cNvPr>
          <p:cNvSpPr txBox="1"/>
          <p:nvPr/>
        </p:nvSpPr>
        <p:spPr>
          <a:xfrm>
            <a:off x="8162444" y="2024763"/>
            <a:ext cx="3256110" cy="276999"/>
          </a:xfrm>
          <a:prstGeom prst="rect">
            <a:avLst/>
          </a:prstGeom>
          <a:noFill/>
          <a:ln>
            <a:noFill/>
          </a:ln>
        </p:spPr>
        <p:txBody>
          <a:bodyPr vert="horz" wrap="square" lIns="0" tIns="0" rIns="0" bIns="0" rtlCol="0" anchor="t"/>
          <a:lstStyle/>
          <a:p>
            <a:pPr algn="r" defTabSz="914400"/>
            <a:r>
              <a:rPr kumimoji="1" lang="en-US" altLang="zh-CN" sz="2000" b="1">
                <a:ln w="12700">
                  <a:noFill/>
                </a:ln>
                <a:solidFill>
                  <a:srgbClr val="3097EC">
                    <a:alpha val="100000"/>
                  </a:srgbClr>
                </a:solidFill>
                <a:latin typeface="Source Han Sans CN Bold Bold"/>
                <a:ea typeface="Source Han Sans CN Bold Bold"/>
                <a:cs typeface="Source Han Sans CN Bold Bold"/>
              </a:rPr>
              <a:t>负载均衡</a:t>
            </a:r>
            <a:endParaRPr kumimoji="1" lang="zh-CN" altLang="en-US" sz="2400" b="1">
              <a:solidFill>
                <a:srgbClr val="000000"/>
              </a:solidFill>
              <a:latin typeface="等线" panose="020F0502020204030204"/>
              <a:ea typeface="等线" panose="02010600030101010101" pitchFamily="2" charset="-122"/>
            </a:endParaRPr>
          </a:p>
        </p:txBody>
      </p:sp>
      <p:sp>
        <p:nvSpPr>
          <p:cNvPr id="33" name="标题 1">
            <a:extLst>
              <a:ext uri="{FF2B5EF4-FFF2-40B4-BE49-F238E27FC236}">
                <a16:creationId xmlns:a16="http://schemas.microsoft.com/office/drawing/2014/main" id="{CBCA259F-69A7-4FB7-81B6-3FB0B7268B01}"/>
              </a:ext>
            </a:extLst>
          </p:cNvPr>
          <p:cNvSpPr txBox="1"/>
          <p:nvPr/>
        </p:nvSpPr>
        <p:spPr>
          <a:xfrm>
            <a:off x="8162443" y="2530828"/>
            <a:ext cx="3256110" cy="1430630"/>
          </a:xfrm>
          <a:prstGeom prst="rect">
            <a:avLst/>
          </a:prstGeom>
          <a:noFill/>
          <a:ln cap="sq">
            <a:noFill/>
          </a:ln>
        </p:spPr>
        <p:txBody>
          <a:bodyPr vert="horz" wrap="square" lIns="0" tIns="0" rIns="0" bIns="0" rtlCol="0" anchor="t"/>
          <a:lstStyle/>
          <a:p>
            <a:pPr algn="r" defTabSz="914400">
              <a:lnSpc>
                <a:spcPct val="150000"/>
              </a:lnSpc>
            </a:pPr>
            <a:r>
              <a:rPr kumimoji="1" lang="en-US" altLang="zh-CN" sz="1400">
                <a:ln w="12700">
                  <a:noFill/>
                </a:ln>
                <a:solidFill>
                  <a:srgbClr val="0D0D0D">
                    <a:alpha val="100000"/>
                  </a:srgbClr>
                </a:solidFill>
                <a:latin typeface="Source Han Sans CN Normal"/>
                <a:ea typeface="Source Han Sans CN Normal"/>
                <a:cs typeface="Source Han Sans CN Normal"/>
              </a:rPr>
              <a:t>负载均衡技术确保在多个边缘服务器之间均匀分配流量，提高服务可用性和稳定性。</a:t>
            </a:r>
            <a:endParaRPr kumimoji="1" lang="zh-CN" altLang="en-US">
              <a:solidFill>
                <a:srgbClr val="000000"/>
              </a:solidFill>
              <a:latin typeface="等线" panose="020F0502020204030204"/>
              <a:ea typeface="等线" panose="02010600030101010101" pitchFamily="2" charset="-122"/>
            </a:endParaRPr>
          </a:p>
        </p:txBody>
      </p:sp>
      <p:sp>
        <p:nvSpPr>
          <p:cNvPr id="34" name="标题 1">
            <a:extLst>
              <a:ext uri="{FF2B5EF4-FFF2-40B4-BE49-F238E27FC236}">
                <a16:creationId xmlns:a16="http://schemas.microsoft.com/office/drawing/2014/main" id="{65CC12F0-56F0-48FB-983F-057511B478E7}"/>
              </a:ext>
            </a:extLst>
          </p:cNvPr>
          <p:cNvSpPr txBox="1"/>
          <p:nvPr/>
        </p:nvSpPr>
        <p:spPr>
          <a:xfrm>
            <a:off x="8162444" y="5737368"/>
            <a:ext cx="3256110" cy="276999"/>
          </a:xfrm>
          <a:prstGeom prst="rect">
            <a:avLst/>
          </a:prstGeom>
          <a:noFill/>
          <a:ln>
            <a:noFill/>
          </a:ln>
        </p:spPr>
        <p:txBody>
          <a:bodyPr vert="horz" wrap="square" lIns="0" tIns="0" rIns="0" bIns="0" rtlCol="0" anchor="t"/>
          <a:lstStyle/>
          <a:p>
            <a:pPr algn="r" defTabSz="914400"/>
            <a:r>
              <a:rPr kumimoji="1" lang="en-US" altLang="zh-CN" sz="2000" b="1">
                <a:ln w="12700">
                  <a:noFill/>
                </a:ln>
                <a:solidFill>
                  <a:srgbClr val="3097EC">
                    <a:alpha val="100000"/>
                  </a:srgbClr>
                </a:solidFill>
                <a:latin typeface="Source Han Sans CN Bold Bold"/>
                <a:ea typeface="Source Han Sans CN Bold Bold"/>
                <a:cs typeface="Source Han Sans CN Bold Bold"/>
              </a:rPr>
              <a:t>网络优化</a:t>
            </a:r>
            <a:endParaRPr kumimoji="1" lang="zh-CN" altLang="en-US" sz="2400" b="1">
              <a:solidFill>
                <a:srgbClr val="000000"/>
              </a:solidFill>
              <a:latin typeface="等线" panose="020F0502020204030204"/>
              <a:ea typeface="等线" panose="02010600030101010101" pitchFamily="2" charset="-122"/>
            </a:endParaRPr>
          </a:p>
        </p:txBody>
      </p:sp>
      <p:sp>
        <p:nvSpPr>
          <p:cNvPr id="35" name="标题 1">
            <a:extLst>
              <a:ext uri="{FF2B5EF4-FFF2-40B4-BE49-F238E27FC236}">
                <a16:creationId xmlns:a16="http://schemas.microsoft.com/office/drawing/2014/main" id="{5E53B747-5A40-4E85-B072-D58E7F81FF91}"/>
              </a:ext>
            </a:extLst>
          </p:cNvPr>
          <p:cNvSpPr txBox="1"/>
          <p:nvPr/>
        </p:nvSpPr>
        <p:spPr>
          <a:xfrm>
            <a:off x="8162443" y="4076324"/>
            <a:ext cx="3256110" cy="1333594"/>
          </a:xfrm>
          <a:prstGeom prst="rect">
            <a:avLst/>
          </a:prstGeom>
          <a:noFill/>
          <a:ln cap="sq">
            <a:noFill/>
          </a:ln>
        </p:spPr>
        <p:txBody>
          <a:bodyPr vert="horz" wrap="square" lIns="0" tIns="0" rIns="0" bIns="0" rtlCol="0" anchor="b"/>
          <a:lstStyle/>
          <a:p>
            <a:pPr algn="r" defTabSz="914400">
              <a:lnSpc>
                <a:spcPct val="150000"/>
              </a:lnSpc>
            </a:pPr>
            <a:r>
              <a:rPr kumimoji="1" lang="en-US" altLang="zh-CN" sz="1400">
                <a:ln w="12700">
                  <a:noFill/>
                </a:ln>
                <a:solidFill>
                  <a:srgbClr val="0D0D0D">
                    <a:alpha val="100000"/>
                  </a:srgbClr>
                </a:solidFill>
                <a:latin typeface="Source Han Sans CN Normal"/>
                <a:ea typeface="Source Han Sans CN Normal"/>
                <a:cs typeface="Source Han Sans CN Normal"/>
              </a:rPr>
              <a:t>CDN通过优化网络路径和协议，减少数据传输延迟和提高传输效率。</a:t>
            </a:r>
            <a:endParaRPr kumimoji="1" lang="zh-CN" altLang="en-US">
              <a:solidFill>
                <a:srgbClr val="000000"/>
              </a:solidFill>
              <a:latin typeface="等线" panose="020F0502020204030204"/>
              <a:ea typeface="等线" panose="02010600030101010101" pitchFamily="2" charset="-122"/>
            </a:endParaRPr>
          </a:p>
        </p:txBody>
      </p:sp>
      <p:sp>
        <p:nvSpPr>
          <p:cNvPr id="36" name="标题 1">
            <a:extLst>
              <a:ext uri="{FF2B5EF4-FFF2-40B4-BE49-F238E27FC236}">
                <a16:creationId xmlns:a16="http://schemas.microsoft.com/office/drawing/2014/main" id="{6C24CB08-BA83-4EA2-9DE5-79367D556B9A}"/>
              </a:ext>
            </a:extLst>
          </p:cNvPr>
          <p:cNvSpPr txBox="1"/>
          <p:nvPr/>
        </p:nvSpPr>
        <p:spPr>
          <a:xfrm>
            <a:off x="963245" y="2395032"/>
            <a:ext cx="3239998" cy="18000"/>
          </a:xfrm>
          <a:prstGeom prst="rect">
            <a:avLst/>
          </a:prstGeom>
          <a:solidFill>
            <a:srgbClr val="3097EC"/>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7" name="标题 1">
            <a:extLst>
              <a:ext uri="{FF2B5EF4-FFF2-40B4-BE49-F238E27FC236}">
                <a16:creationId xmlns:a16="http://schemas.microsoft.com/office/drawing/2014/main" id="{81C11BD6-4E90-4084-AD05-1CD6074CF967}"/>
              </a:ext>
            </a:extLst>
          </p:cNvPr>
          <p:cNvSpPr txBox="1"/>
          <p:nvPr/>
        </p:nvSpPr>
        <p:spPr>
          <a:xfrm>
            <a:off x="963245" y="5595123"/>
            <a:ext cx="3239998" cy="18000"/>
          </a:xfrm>
          <a:prstGeom prst="rect">
            <a:avLst/>
          </a:prstGeom>
          <a:solidFill>
            <a:srgbClr val="3097EC"/>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8" name="标题 1">
            <a:extLst>
              <a:ext uri="{FF2B5EF4-FFF2-40B4-BE49-F238E27FC236}">
                <a16:creationId xmlns:a16="http://schemas.microsoft.com/office/drawing/2014/main" id="{204F4D57-4F6D-4982-AFE0-C4A7F77D98B0}"/>
              </a:ext>
            </a:extLst>
          </p:cNvPr>
          <p:cNvSpPr txBox="1"/>
          <p:nvPr/>
        </p:nvSpPr>
        <p:spPr>
          <a:xfrm>
            <a:off x="8178555" y="2395032"/>
            <a:ext cx="3239998" cy="18000"/>
          </a:xfrm>
          <a:prstGeom prst="rect">
            <a:avLst/>
          </a:prstGeom>
          <a:solidFill>
            <a:srgbClr val="3097EC"/>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9" name="标题 1">
            <a:extLst>
              <a:ext uri="{FF2B5EF4-FFF2-40B4-BE49-F238E27FC236}">
                <a16:creationId xmlns:a16="http://schemas.microsoft.com/office/drawing/2014/main" id="{A71D8827-A9DA-43E4-8688-84001A3B6BB0}"/>
              </a:ext>
            </a:extLst>
          </p:cNvPr>
          <p:cNvSpPr txBox="1"/>
          <p:nvPr/>
        </p:nvSpPr>
        <p:spPr>
          <a:xfrm>
            <a:off x="8178555" y="5595123"/>
            <a:ext cx="3239998" cy="18000"/>
          </a:xfrm>
          <a:prstGeom prst="rect">
            <a:avLst/>
          </a:prstGeom>
          <a:solidFill>
            <a:srgbClr val="3097EC"/>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0" name="标题 1">
            <a:extLst>
              <a:ext uri="{FF2B5EF4-FFF2-40B4-BE49-F238E27FC236}">
                <a16:creationId xmlns:a16="http://schemas.microsoft.com/office/drawing/2014/main" id="{97524EEE-5FF6-4418-9DF0-B4BA99E591CE}"/>
              </a:ext>
            </a:extLst>
          </p:cNvPr>
          <p:cNvSpPr txBox="1"/>
          <p:nvPr/>
        </p:nvSpPr>
        <p:spPr>
          <a:xfrm>
            <a:off x="6776588" y="4749151"/>
            <a:ext cx="460175" cy="460242"/>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gradFill>
            <a:gsLst>
              <a:gs pos="0">
                <a:srgbClr val="FFFFFF"/>
              </a:gs>
              <a:gs pos="100000">
                <a:srgbClr val="FFFFFF">
                  <a:alpha val="50000"/>
                </a:srgbClr>
              </a:gs>
            </a:gsLst>
            <a:lin ang="13500000" scaled="0"/>
          </a:gra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1" name="标题 1">
            <a:extLst>
              <a:ext uri="{FF2B5EF4-FFF2-40B4-BE49-F238E27FC236}">
                <a16:creationId xmlns:a16="http://schemas.microsoft.com/office/drawing/2014/main" id="{30B31931-7565-4320-81D7-90536B3EFBA9}"/>
              </a:ext>
            </a:extLst>
          </p:cNvPr>
          <p:cNvSpPr txBox="1"/>
          <p:nvPr/>
        </p:nvSpPr>
        <p:spPr>
          <a:xfrm>
            <a:off x="5142137" y="4749151"/>
            <a:ext cx="488308" cy="46024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rgbClr val="FFFFFF"/>
              </a:gs>
              <a:gs pos="100000">
                <a:srgbClr val="FFFFFF">
                  <a:alpha val="50000"/>
                </a:srgbClr>
              </a:gs>
            </a:gsLst>
            <a:lin ang="13500000" scaled="0"/>
          </a:gra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2" name="标题 1">
            <a:extLst>
              <a:ext uri="{FF2B5EF4-FFF2-40B4-BE49-F238E27FC236}">
                <a16:creationId xmlns:a16="http://schemas.microsoft.com/office/drawing/2014/main" id="{26E6CEDF-EDB3-4234-9937-AB1DFB5F73CA}"/>
              </a:ext>
            </a:extLst>
          </p:cNvPr>
          <p:cNvSpPr txBox="1"/>
          <p:nvPr/>
        </p:nvSpPr>
        <p:spPr>
          <a:xfrm flipH="1">
            <a:off x="6768882" y="2729851"/>
            <a:ext cx="475586" cy="46024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rgbClr val="FFFFFF"/>
              </a:gs>
              <a:gs pos="100000">
                <a:srgbClr val="FFFFFF">
                  <a:alpha val="50000"/>
                </a:srgbClr>
              </a:gs>
            </a:gsLst>
            <a:lin ang="13500000" scaled="0"/>
          </a:gra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3" name="标题 1">
            <a:extLst>
              <a:ext uri="{FF2B5EF4-FFF2-40B4-BE49-F238E27FC236}">
                <a16:creationId xmlns:a16="http://schemas.microsoft.com/office/drawing/2014/main" id="{EBF198B2-6CA9-405F-9F58-24D660E3B737}"/>
              </a:ext>
            </a:extLst>
          </p:cNvPr>
          <p:cNvSpPr txBox="1"/>
          <p:nvPr/>
        </p:nvSpPr>
        <p:spPr>
          <a:xfrm>
            <a:off x="5173854" y="2729851"/>
            <a:ext cx="424875" cy="460243"/>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gradFill>
            <a:gsLst>
              <a:gs pos="0">
                <a:srgbClr val="FFFFFF"/>
              </a:gs>
              <a:gs pos="100000">
                <a:srgbClr val="FFFFFF">
                  <a:alpha val="50000"/>
                </a:srgbClr>
              </a:gs>
            </a:gsLst>
            <a:lin ang="13500000" scaled="0"/>
          </a:gra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2653577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1.3</a:t>
            </a:r>
            <a:r>
              <a:rPr lang="zh-CN" altLang="en-US" dirty="0">
                <a:solidFill>
                  <a:schemeClr val="bg1"/>
                </a:solidFill>
              </a:rPr>
              <a:t> </a:t>
            </a:r>
            <a:r>
              <a:rPr lang="zh-CN" altLang="en-US">
                <a:solidFill>
                  <a:schemeClr val="bg1"/>
                </a:solidFill>
              </a:rPr>
              <a:t>计算机网络的分类</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1892053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B8E801-7543-4321-9EAA-93344236D4B3}"/>
              </a:ext>
            </a:extLst>
          </p:cNvPr>
          <p:cNvSpPr>
            <a:spLocks noGrp="1"/>
          </p:cNvSpPr>
          <p:nvPr>
            <p:ph type="title"/>
          </p:nvPr>
        </p:nvSpPr>
        <p:spPr/>
        <p:txBody>
          <a:bodyPr/>
          <a:lstStyle/>
          <a:p>
            <a:r>
              <a:rPr lang="zh-CN" altLang="en-US" dirty="0"/>
              <a:t>计算机网络的分类</a:t>
            </a:r>
          </a:p>
        </p:txBody>
      </p:sp>
      <p:sp>
        <p:nvSpPr>
          <p:cNvPr id="5" name="内容占位符 4">
            <a:extLst>
              <a:ext uri="{FF2B5EF4-FFF2-40B4-BE49-F238E27FC236}">
                <a16:creationId xmlns:a16="http://schemas.microsoft.com/office/drawing/2014/main" id="{419AA604-CA43-47A6-8FD4-5F4CE6A9D5C7}"/>
              </a:ext>
            </a:extLst>
          </p:cNvPr>
          <p:cNvSpPr>
            <a:spLocks noGrp="1"/>
          </p:cNvSpPr>
          <p:nvPr>
            <p:ph sz="half" idx="1"/>
          </p:nvPr>
        </p:nvSpPr>
        <p:spPr/>
        <p:txBody>
          <a:bodyPr/>
          <a:lstStyle/>
          <a:p>
            <a:r>
              <a:rPr lang="zh-CN" altLang="en-US" dirty="0"/>
              <a:t>基于网络的作用范围</a:t>
            </a:r>
            <a:endParaRPr lang="en-US" altLang="zh-CN" dirty="0"/>
          </a:p>
          <a:p>
            <a:pPr lvl="1"/>
            <a:r>
              <a:rPr lang="zh-CN" altLang="en-US" dirty="0"/>
              <a:t>局域网（</a:t>
            </a:r>
            <a:r>
              <a:rPr lang="en-US" altLang="zh-CN" dirty="0"/>
              <a:t>LAN</a:t>
            </a:r>
            <a:r>
              <a:rPr lang="zh-CN" altLang="en-US" dirty="0"/>
              <a:t>）</a:t>
            </a:r>
            <a:endParaRPr lang="en-US" altLang="zh-CN" dirty="0"/>
          </a:p>
          <a:p>
            <a:pPr lvl="1"/>
            <a:r>
              <a:rPr lang="zh-CN" altLang="en-US" dirty="0"/>
              <a:t>城域网（</a:t>
            </a:r>
            <a:r>
              <a:rPr lang="en-US" altLang="zh-CN" dirty="0"/>
              <a:t>MAN</a:t>
            </a:r>
            <a:r>
              <a:rPr lang="zh-CN" altLang="en-US" dirty="0"/>
              <a:t>）</a:t>
            </a:r>
            <a:endParaRPr lang="en-US" altLang="zh-CN" dirty="0"/>
          </a:p>
          <a:p>
            <a:pPr lvl="1"/>
            <a:r>
              <a:rPr lang="zh-CN" altLang="en-US" dirty="0"/>
              <a:t>广域网（</a:t>
            </a:r>
            <a:r>
              <a:rPr lang="en-US" altLang="zh-CN" dirty="0"/>
              <a:t>WAN</a:t>
            </a:r>
            <a:r>
              <a:rPr lang="zh-CN" altLang="en-US" dirty="0"/>
              <a:t>）</a:t>
            </a:r>
            <a:endParaRPr lang="en-US" altLang="zh-CN" dirty="0"/>
          </a:p>
          <a:p>
            <a:pPr lvl="1"/>
            <a:r>
              <a:rPr lang="zh-CN" altLang="en-US" dirty="0"/>
              <a:t>因特网（</a:t>
            </a:r>
            <a:r>
              <a:rPr lang="en-US" altLang="zh-CN" dirty="0"/>
              <a:t>Internet</a:t>
            </a:r>
            <a:r>
              <a:rPr lang="zh-CN" altLang="en-US" dirty="0"/>
              <a:t>）</a:t>
            </a:r>
            <a:endParaRPr lang="en-US" altLang="zh-CN" dirty="0"/>
          </a:p>
          <a:p>
            <a:pPr lvl="1"/>
            <a:r>
              <a:rPr lang="zh-CN" altLang="en-US" dirty="0"/>
              <a:t>个域网（</a:t>
            </a:r>
            <a:r>
              <a:rPr lang="en-US" altLang="zh-CN" dirty="0"/>
              <a:t>PAN</a:t>
            </a:r>
            <a:r>
              <a:rPr lang="zh-CN" altLang="en-US" dirty="0"/>
              <a:t>）</a:t>
            </a:r>
          </a:p>
        </p:txBody>
      </p:sp>
      <p:sp>
        <p:nvSpPr>
          <p:cNvPr id="6" name="内容占位符 5">
            <a:extLst>
              <a:ext uri="{FF2B5EF4-FFF2-40B4-BE49-F238E27FC236}">
                <a16:creationId xmlns:a16="http://schemas.microsoft.com/office/drawing/2014/main" id="{51F8BAEF-6E50-4EA4-A548-C2E87926B808}"/>
              </a:ext>
            </a:extLst>
          </p:cNvPr>
          <p:cNvSpPr>
            <a:spLocks noGrp="1"/>
          </p:cNvSpPr>
          <p:nvPr>
            <p:ph sz="half" idx="2"/>
          </p:nvPr>
        </p:nvSpPr>
        <p:spPr/>
        <p:txBody>
          <a:bodyPr/>
          <a:lstStyle/>
          <a:p>
            <a:r>
              <a:rPr lang="zh-CN" altLang="en-US" dirty="0"/>
              <a:t>基于网络的拓扑结构</a:t>
            </a:r>
            <a:endParaRPr lang="en-US" altLang="zh-CN" dirty="0"/>
          </a:p>
          <a:p>
            <a:pPr lvl="1"/>
            <a:r>
              <a:rPr lang="zh-CN" altLang="en-US" dirty="0"/>
              <a:t>总线网</a:t>
            </a:r>
            <a:endParaRPr lang="en-US" altLang="zh-CN" dirty="0"/>
          </a:p>
          <a:p>
            <a:pPr lvl="1"/>
            <a:r>
              <a:rPr lang="zh-CN" altLang="en-US" dirty="0"/>
              <a:t>星型网</a:t>
            </a:r>
            <a:endParaRPr lang="en-US" altLang="zh-CN" dirty="0"/>
          </a:p>
          <a:p>
            <a:pPr lvl="1"/>
            <a:r>
              <a:rPr lang="zh-CN" altLang="en-US" dirty="0"/>
              <a:t>树形网</a:t>
            </a:r>
            <a:endParaRPr lang="en-US" altLang="zh-CN" dirty="0"/>
          </a:p>
          <a:p>
            <a:pPr lvl="1"/>
            <a:r>
              <a:rPr lang="zh-CN" altLang="en-US" dirty="0"/>
              <a:t>环形网</a:t>
            </a:r>
            <a:endParaRPr lang="en-US" altLang="zh-CN" dirty="0"/>
          </a:p>
          <a:p>
            <a:pPr lvl="1"/>
            <a:r>
              <a:rPr lang="zh-CN" altLang="en-US" dirty="0"/>
              <a:t>网状网</a:t>
            </a:r>
            <a:endParaRPr lang="en-US" altLang="zh-CN" dirty="0"/>
          </a:p>
          <a:p>
            <a:pPr lvl="1"/>
            <a:r>
              <a:rPr lang="zh-CN" altLang="en-US" dirty="0"/>
              <a:t>混合型网</a:t>
            </a:r>
          </a:p>
        </p:txBody>
      </p:sp>
    </p:spTree>
    <p:extLst>
      <p:ext uri="{BB962C8B-B14F-4D97-AF65-F5344CB8AC3E}">
        <p14:creationId xmlns:p14="http://schemas.microsoft.com/office/powerpoint/2010/main" val="4245564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353434" y="480591"/>
            <a:ext cx="9601196" cy="750874"/>
          </a:xfrm>
        </p:spPr>
        <p:txBody>
          <a:bodyPr/>
          <a:lstStyle/>
          <a:p>
            <a:r>
              <a:rPr lang="zh-CN" altLang="en-US" dirty="0"/>
              <a:t>局域网（</a:t>
            </a:r>
            <a:r>
              <a:rPr lang="en-US" altLang="zh-CN" dirty="0"/>
              <a:t>LAN</a:t>
            </a:r>
            <a:r>
              <a:rPr lang="zh-CN" altLang="en-US" dirty="0"/>
              <a:t>）</a:t>
            </a:r>
          </a:p>
        </p:txBody>
      </p:sp>
      <p:sp>
        <p:nvSpPr>
          <p:cNvPr id="37" name="标题 1">
            <a:extLst>
              <a:ext uri="{FF2B5EF4-FFF2-40B4-BE49-F238E27FC236}">
                <a16:creationId xmlns:a16="http://schemas.microsoft.com/office/drawing/2014/main" id="{6DD5427E-1F9B-48B0-BF10-2DD546593809}"/>
              </a:ext>
            </a:extLst>
          </p:cNvPr>
          <p:cNvSpPr txBox="1"/>
          <p:nvPr/>
        </p:nvSpPr>
        <p:spPr>
          <a:xfrm>
            <a:off x="826010" y="1297858"/>
            <a:ext cx="2484000" cy="4899100"/>
          </a:xfrm>
          <a:prstGeom prst="roundRect">
            <a:avLst>
              <a:gd name="adj" fmla="val 6391"/>
            </a:avLst>
          </a:prstGeom>
          <a:gradFill>
            <a:gsLst>
              <a:gs pos="53000">
                <a:srgbClr val="FFFFFF"/>
              </a:gs>
              <a:gs pos="100000">
                <a:srgbClr val="FFFFFF">
                  <a:alpha val="0"/>
                </a:srgbClr>
              </a:gs>
            </a:gsLst>
            <a:lin ang="5400000" scaled="0"/>
          </a:gradFill>
          <a:ln w="19050" cap="sq">
            <a:noFill/>
            <a:miter/>
          </a:ln>
          <a:effectLst>
            <a:outerShdw blurRad="101600" sx="102000" sy="102000" algn="ctr" rotWithShape="0">
              <a:srgbClr val="3F3F3F">
                <a:alpha val="21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8" name="标题 1">
            <a:extLst>
              <a:ext uri="{FF2B5EF4-FFF2-40B4-BE49-F238E27FC236}">
                <a16:creationId xmlns:a16="http://schemas.microsoft.com/office/drawing/2014/main" id="{1F2D4A4D-4EE3-4000-966C-FB64006EB0AC}"/>
              </a:ext>
            </a:extLst>
          </p:cNvPr>
          <p:cNvSpPr txBox="1"/>
          <p:nvPr/>
        </p:nvSpPr>
        <p:spPr>
          <a:xfrm>
            <a:off x="3511337" y="1297858"/>
            <a:ext cx="2484000" cy="4899100"/>
          </a:xfrm>
          <a:prstGeom prst="roundRect">
            <a:avLst>
              <a:gd name="adj" fmla="val 6391"/>
            </a:avLst>
          </a:prstGeom>
          <a:gradFill>
            <a:gsLst>
              <a:gs pos="53000">
                <a:srgbClr val="FFFFFF"/>
              </a:gs>
              <a:gs pos="100000">
                <a:srgbClr val="FFFFFF">
                  <a:alpha val="0"/>
                </a:srgbClr>
              </a:gs>
            </a:gsLst>
            <a:lin ang="5400000" scaled="0"/>
          </a:gradFill>
          <a:ln w="19050" cap="sq">
            <a:noFill/>
            <a:miter/>
          </a:ln>
          <a:effectLst>
            <a:outerShdw blurRad="101600" sx="102000" sy="102000" algn="ctr" rotWithShape="0">
              <a:srgbClr val="00042A">
                <a:alpha val="21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9" name="标题 1">
            <a:extLst>
              <a:ext uri="{FF2B5EF4-FFF2-40B4-BE49-F238E27FC236}">
                <a16:creationId xmlns:a16="http://schemas.microsoft.com/office/drawing/2014/main" id="{46F01985-410E-47CA-B667-9F4BB57FE6DA}"/>
              </a:ext>
            </a:extLst>
          </p:cNvPr>
          <p:cNvSpPr txBox="1"/>
          <p:nvPr/>
        </p:nvSpPr>
        <p:spPr>
          <a:xfrm>
            <a:off x="6196664" y="1297858"/>
            <a:ext cx="2484000" cy="4899100"/>
          </a:xfrm>
          <a:prstGeom prst="roundRect">
            <a:avLst>
              <a:gd name="adj" fmla="val 6391"/>
            </a:avLst>
          </a:prstGeom>
          <a:gradFill>
            <a:gsLst>
              <a:gs pos="53000">
                <a:srgbClr val="FFFFFF"/>
              </a:gs>
              <a:gs pos="100000">
                <a:srgbClr val="FFFFFF">
                  <a:alpha val="0"/>
                </a:srgbClr>
              </a:gs>
            </a:gsLst>
            <a:lin ang="5400000" scaled="0"/>
          </a:gradFill>
          <a:ln w="19050" cap="sq">
            <a:noFill/>
            <a:miter/>
          </a:ln>
          <a:effectLst>
            <a:outerShdw blurRad="101600" sx="102000" sy="102000" algn="ctr" rotWithShape="0">
              <a:srgbClr val="3F3F3F">
                <a:alpha val="21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0" name="标题 1">
            <a:extLst>
              <a:ext uri="{FF2B5EF4-FFF2-40B4-BE49-F238E27FC236}">
                <a16:creationId xmlns:a16="http://schemas.microsoft.com/office/drawing/2014/main" id="{1D1BF849-F6B5-4934-86C8-87938CAD50A8}"/>
              </a:ext>
            </a:extLst>
          </p:cNvPr>
          <p:cNvSpPr txBox="1"/>
          <p:nvPr/>
        </p:nvSpPr>
        <p:spPr>
          <a:xfrm>
            <a:off x="8881991" y="1297858"/>
            <a:ext cx="2484000" cy="4899100"/>
          </a:xfrm>
          <a:prstGeom prst="roundRect">
            <a:avLst>
              <a:gd name="adj" fmla="val 6391"/>
            </a:avLst>
          </a:prstGeom>
          <a:gradFill>
            <a:gsLst>
              <a:gs pos="53000">
                <a:srgbClr val="FFFFFF"/>
              </a:gs>
              <a:gs pos="100000">
                <a:srgbClr val="FFFFFF">
                  <a:alpha val="0"/>
                </a:srgbClr>
              </a:gs>
            </a:gsLst>
            <a:lin ang="5400000" scaled="0"/>
          </a:gradFill>
          <a:ln w="19050" cap="sq">
            <a:noFill/>
            <a:miter/>
          </a:ln>
          <a:effectLst>
            <a:outerShdw blurRad="101600" sx="102000" sy="102000" algn="ctr" rotWithShape="0">
              <a:srgbClr val="00042A">
                <a:alpha val="21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1" name="标题 1">
            <a:extLst>
              <a:ext uri="{FF2B5EF4-FFF2-40B4-BE49-F238E27FC236}">
                <a16:creationId xmlns:a16="http://schemas.microsoft.com/office/drawing/2014/main" id="{AE382FCD-A698-4090-87CE-33FB87B0287E}"/>
              </a:ext>
            </a:extLst>
          </p:cNvPr>
          <p:cNvSpPr txBox="1"/>
          <p:nvPr/>
        </p:nvSpPr>
        <p:spPr>
          <a:xfrm flipV="1">
            <a:off x="1353434" y="1283723"/>
            <a:ext cx="1429152" cy="139691"/>
          </a:xfrm>
          <a:prstGeom prst="trapezoid">
            <a:avLst/>
          </a:prstGeom>
          <a:solidFill>
            <a:srgbClr val="00042A"/>
          </a:solidFill>
          <a:ln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2" name="标题 1">
            <a:extLst>
              <a:ext uri="{FF2B5EF4-FFF2-40B4-BE49-F238E27FC236}">
                <a16:creationId xmlns:a16="http://schemas.microsoft.com/office/drawing/2014/main" id="{0F51AC78-953D-48EB-97C6-55C0445298E2}"/>
              </a:ext>
            </a:extLst>
          </p:cNvPr>
          <p:cNvSpPr txBox="1"/>
          <p:nvPr/>
        </p:nvSpPr>
        <p:spPr>
          <a:xfrm flipV="1">
            <a:off x="4038761" y="1283723"/>
            <a:ext cx="1429152" cy="139691"/>
          </a:xfrm>
          <a:prstGeom prst="trapezoid">
            <a:avLst/>
          </a:prstGeom>
          <a:solidFill>
            <a:srgbClr val="00042A"/>
          </a:solidFill>
          <a:ln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3" name="标题 1">
            <a:extLst>
              <a:ext uri="{FF2B5EF4-FFF2-40B4-BE49-F238E27FC236}">
                <a16:creationId xmlns:a16="http://schemas.microsoft.com/office/drawing/2014/main" id="{E0CC271E-086B-480E-993A-B8220F46C0A9}"/>
              </a:ext>
            </a:extLst>
          </p:cNvPr>
          <p:cNvSpPr txBox="1"/>
          <p:nvPr/>
        </p:nvSpPr>
        <p:spPr>
          <a:xfrm flipV="1">
            <a:off x="6724088" y="1283723"/>
            <a:ext cx="1429152" cy="139691"/>
          </a:xfrm>
          <a:prstGeom prst="trapezoid">
            <a:avLst/>
          </a:prstGeom>
          <a:solidFill>
            <a:srgbClr val="00042A"/>
          </a:solidFill>
          <a:ln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4" name="标题 1">
            <a:extLst>
              <a:ext uri="{FF2B5EF4-FFF2-40B4-BE49-F238E27FC236}">
                <a16:creationId xmlns:a16="http://schemas.microsoft.com/office/drawing/2014/main" id="{E66937A5-B3FA-44F2-A9F4-9B4EA673DF90}"/>
              </a:ext>
            </a:extLst>
          </p:cNvPr>
          <p:cNvSpPr txBox="1"/>
          <p:nvPr/>
        </p:nvSpPr>
        <p:spPr>
          <a:xfrm flipV="1">
            <a:off x="9409415" y="1283723"/>
            <a:ext cx="1429152" cy="139691"/>
          </a:xfrm>
          <a:prstGeom prst="trapezoid">
            <a:avLst/>
          </a:prstGeom>
          <a:solidFill>
            <a:srgbClr val="00042A"/>
          </a:solidFill>
          <a:ln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5" name="标题 1">
            <a:extLst>
              <a:ext uri="{FF2B5EF4-FFF2-40B4-BE49-F238E27FC236}">
                <a16:creationId xmlns:a16="http://schemas.microsoft.com/office/drawing/2014/main" id="{BF368C7D-13ED-4644-8526-6222084592B9}"/>
              </a:ext>
            </a:extLst>
          </p:cNvPr>
          <p:cNvSpPr txBox="1"/>
          <p:nvPr/>
        </p:nvSpPr>
        <p:spPr>
          <a:xfrm>
            <a:off x="989328" y="3600465"/>
            <a:ext cx="2157366" cy="1818650"/>
          </a:xfrm>
          <a:prstGeom prst="rect">
            <a:avLst/>
          </a:prstGeom>
          <a:noFill/>
          <a:ln cap="sq">
            <a:noFill/>
          </a:ln>
        </p:spPr>
        <p:txBody>
          <a:bodyPr vert="horz" wrap="square" lIns="0" tIns="0" rIns="0" bIns="0" rtlCol="0" anchor="t"/>
          <a:lstStyle/>
          <a:p>
            <a:pPr algn="ctr" defTabSz="914400">
              <a:lnSpc>
                <a:spcPct val="150000"/>
              </a:lnSpc>
            </a:pPr>
            <a:r>
              <a:rPr kumimoji="1" lang="en-US" altLang="zh-CN" sz="1115">
                <a:ln w="12700">
                  <a:noFill/>
                </a:ln>
                <a:solidFill>
                  <a:srgbClr val="000000">
                    <a:alpha val="100000"/>
                  </a:srgbClr>
                </a:solidFill>
                <a:latin typeface="Source Han Sans CN Normal"/>
                <a:ea typeface="Source Han Sans CN Normal"/>
                <a:cs typeface="Source Han Sans CN Normal"/>
              </a:rPr>
              <a:t>局域网（Local Area Network，简称LAN）是一种在相对较小的地理范围内，如一个办公室、一栋楼或一个校园内，用于连接计算机、打印机和其他设备的网络。它允许用户共享资源，如文件和打印机，以及提供通信能力，如电子邮件和即时消息。</a:t>
            </a:r>
            <a:endParaRPr kumimoji="1" lang="zh-CN" altLang="en-US">
              <a:solidFill>
                <a:srgbClr val="000000"/>
              </a:solidFill>
              <a:latin typeface="等线" panose="020F0502020204030204"/>
              <a:ea typeface="等线" panose="02010600030101010101" pitchFamily="2" charset="-122"/>
            </a:endParaRPr>
          </a:p>
        </p:txBody>
      </p:sp>
      <p:sp>
        <p:nvSpPr>
          <p:cNvPr id="46" name="标题 1">
            <a:extLst>
              <a:ext uri="{FF2B5EF4-FFF2-40B4-BE49-F238E27FC236}">
                <a16:creationId xmlns:a16="http://schemas.microsoft.com/office/drawing/2014/main" id="{53B7E699-87E6-4E46-8A76-C812F1A1D472}"/>
              </a:ext>
            </a:extLst>
          </p:cNvPr>
          <p:cNvSpPr txBox="1"/>
          <p:nvPr/>
        </p:nvSpPr>
        <p:spPr>
          <a:xfrm>
            <a:off x="989328" y="2911617"/>
            <a:ext cx="2157366" cy="604562"/>
          </a:xfrm>
          <a:prstGeom prst="rect">
            <a:avLst/>
          </a:prstGeom>
          <a:noFill/>
          <a:ln cap="sq">
            <a:noFill/>
          </a:ln>
        </p:spPr>
        <p:txBody>
          <a:bodyPr vert="horz" wrap="square" lIns="0" tIns="0" rIns="0" bIns="0" rtlCol="0" anchor="b"/>
          <a:lstStyle/>
          <a:p>
            <a:pPr algn="ctr" defTabSz="914400">
              <a:lnSpc>
                <a:spcPct val="130000"/>
              </a:lnSpc>
            </a:pPr>
            <a:r>
              <a:rPr kumimoji="1" lang="en-US" altLang="zh-CN" sz="1600">
                <a:ln w="12700">
                  <a:noFill/>
                </a:ln>
                <a:solidFill>
                  <a:srgbClr val="13E9E1">
                    <a:alpha val="100000"/>
                  </a:srgbClr>
                </a:solidFill>
                <a:latin typeface="Source Han Sans CN Bold Bold"/>
                <a:ea typeface="Source Han Sans CN Bold Bold"/>
                <a:cs typeface="Source Han Sans CN Bold Bold"/>
              </a:rPr>
              <a:t>局域网的定义</a:t>
            </a:r>
            <a:endParaRPr kumimoji="1" lang="zh-CN" altLang="en-US">
              <a:solidFill>
                <a:srgbClr val="000000"/>
              </a:solidFill>
              <a:latin typeface="等线" panose="020F0502020204030204"/>
              <a:ea typeface="等线" panose="02010600030101010101" pitchFamily="2" charset="-122"/>
            </a:endParaRPr>
          </a:p>
        </p:txBody>
      </p:sp>
      <p:sp>
        <p:nvSpPr>
          <p:cNvPr id="47" name="标题 1">
            <a:extLst>
              <a:ext uri="{FF2B5EF4-FFF2-40B4-BE49-F238E27FC236}">
                <a16:creationId xmlns:a16="http://schemas.microsoft.com/office/drawing/2014/main" id="{B2F33594-7568-45B3-B34D-C187EC4DFDB9}"/>
              </a:ext>
            </a:extLst>
          </p:cNvPr>
          <p:cNvSpPr txBox="1"/>
          <p:nvPr/>
        </p:nvSpPr>
        <p:spPr>
          <a:xfrm>
            <a:off x="3674655" y="3600465"/>
            <a:ext cx="2157366" cy="1818650"/>
          </a:xfrm>
          <a:prstGeom prst="rect">
            <a:avLst/>
          </a:prstGeom>
          <a:noFill/>
          <a:ln cap="sq">
            <a:noFill/>
          </a:ln>
        </p:spPr>
        <p:txBody>
          <a:bodyPr vert="horz" wrap="square" lIns="0" tIns="0" rIns="0" bIns="0" rtlCol="0" anchor="t"/>
          <a:lstStyle/>
          <a:p>
            <a:pPr algn="ctr" defTabSz="914400">
              <a:lnSpc>
                <a:spcPct val="150000"/>
              </a:lnSpc>
            </a:pPr>
            <a:r>
              <a:rPr kumimoji="1" lang="en-US" altLang="zh-CN" sz="1115" dirty="0">
                <a:ln w="12700">
                  <a:noFill/>
                </a:ln>
                <a:solidFill>
                  <a:srgbClr val="000000">
                    <a:alpha val="100000"/>
                  </a:srgbClr>
                </a:solidFill>
                <a:latin typeface="Source Han Sans CN Normal"/>
                <a:ea typeface="Source Han Sans CN Normal"/>
                <a:cs typeface="Source Han Sans CN Normal"/>
              </a:rPr>
              <a:t>通常，局域网的覆盖范围限制在3-5公里之内。这种网络类型适合于企业和教育机构，因为它可以在较小的区域内提供高效的数据传输速率和稳定的连接。</a:t>
            </a:r>
            <a:endParaRPr kumimoji="1" lang="zh-CN" altLang="en-US" dirty="0">
              <a:solidFill>
                <a:srgbClr val="000000"/>
              </a:solidFill>
              <a:latin typeface="等线" panose="020F0502020204030204"/>
              <a:ea typeface="等线" panose="02010600030101010101" pitchFamily="2" charset="-122"/>
            </a:endParaRPr>
          </a:p>
        </p:txBody>
      </p:sp>
      <p:sp>
        <p:nvSpPr>
          <p:cNvPr id="48" name="标题 1">
            <a:extLst>
              <a:ext uri="{FF2B5EF4-FFF2-40B4-BE49-F238E27FC236}">
                <a16:creationId xmlns:a16="http://schemas.microsoft.com/office/drawing/2014/main" id="{77CDB2C3-9B04-4052-B478-2D76B3987875}"/>
              </a:ext>
            </a:extLst>
          </p:cNvPr>
          <p:cNvSpPr txBox="1"/>
          <p:nvPr/>
        </p:nvSpPr>
        <p:spPr>
          <a:xfrm>
            <a:off x="3674655" y="2911617"/>
            <a:ext cx="2157366" cy="604562"/>
          </a:xfrm>
          <a:prstGeom prst="rect">
            <a:avLst/>
          </a:prstGeom>
          <a:noFill/>
          <a:ln cap="sq">
            <a:noFill/>
          </a:ln>
        </p:spPr>
        <p:txBody>
          <a:bodyPr vert="horz" wrap="square" lIns="0" tIns="0" rIns="0" bIns="0" rtlCol="0" anchor="b"/>
          <a:lstStyle/>
          <a:p>
            <a:pPr algn="ctr" defTabSz="914400">
              <a:lnSpc>
                <a:spcPct val="130000"/>
              </a:lnSpc>
            </a:pPr>
            <a:r>
              <a:rPr kumimoji="1" lang="en-US" altLang="zh-CN" sz="1600">
                <a:ln w="12700">
                  <a:noFill/>
                </a:ln>
                <a:solidFill>
                  <a:srgbClr val="00042A">
                    <a:alpha val="100000"/>
                  </a:srgbClr>
                </a:solidFill>
                <a:latin typeface="Source Han Sans CN Bold Bold"/>
                <a:ea typeface="Source Han Sans CN Bold Bold"/>
                <a:cs typeface="Source Han Sans CN Bold Bold"/>
              </a:rPr>
              <a:t>局域网的覆盖范围</a:t>
            </a:r>
            <a:endParaRPr kumimoji="1" lang="zh-CN" altLang="en-US">
              <a:solidFill>
                <a:srgbClr val="000000"/>
              </a:solidFill>
              <a:latin typeface="等线" panose="020F0502020204030204"/>
              <a:ea typeface="等线" panose="02010600030101010101" pitchFamily="2" charset="-122"/>
            </a:endParaRPr>
          </a:p>
        </p:txBody>
      </p:sp>
      <p:sp>
        <p:nvSpPr>
          <p:cNvPr id="49" name="标题 1">
            <a:extLst>
              <a:ext uri="{FF2B5EF4-FFF2-40B4-BE49-F238E27FC236}">
                <a16:creationId xmlns:a16="http://schemas.microsoft.com/office/drawing/2014/main" id="{C50F046F-3BF8-4150-A488-3EBDBBB82A2C}"/>
              </a:ext>
            </a:extLst>
          </p:cNvPr>
          <p:cNvSpPr txBox="1"/>
          <p:nvPr/>
        </p:nvSpPr>
        <p:spPr>
          <a:xfrm>
            <a:off x="6359982" y="3600465"/>
            <a:ext cx="2157366" cy="1818650"/>
          </a:xfrm>
          <a:prstGeom prst="rect">
            <a:avLst/>
          </a:prstGeom>
          <a:noFill/>
          <a:ln cap="sq">
            <a:noFill/>
          </a:ln>
        </p:spPr>
        <p:txBody>
          <a:bodyPr vert="horz" wrap="square" lIns="0" tIns="0" rIns="0" bIns="0" rtlCol="0" anchor="t"/>
          <a:lstStyle/>
          <a:p>
            <a:pPr algn="ctr" defTabSz="914400">
              <a:lnSpc>
                <a:spcPct val="150000"/>
              </a:lnSpc>
            </a:pPr>
            <a:r>
              <a:rPr kumimoji="1" lang="en-US" altLang="zh-CN" sz="1115" dirty="0">
                <a:ln w="12700">
                  <a:noFill/>
                </a:ln>
                <a:solidFill>
                  <a:srgbClr val="000000">
                    <a:alpha val="100000"/>
                  </a:srgbClr>
                </a:solidFill>
                <a:latin typeface="Source Han Sans CN Normal"/>
                <a:ea typeface="Source Han Sans CN Normal"/>
                <a:cs typeface="Source Han Sans CN Normal"/>
              </a:rPr>
              <a:t>局域网的主要特性包括高速数据传输、高安全性、易于管理和控制。由于覆盖范围有限，局域网通常不会受到外部网络的干扰，因此可以提供更安全的网络环境。</a:t>
            </a:r>
            <a:endParaRPr kumimoji="1" lang="zh-CN" altLang="en-US" dirty="0">
              <a:solidFill>
                <a:srgbClr val="000000"/>
              </a:solidFill>
              <a:latin typeface="等线" panose="020F0502020204030204"/>
              <a:ea typeface="等线" panose="02010600030101010101" pitchFamily="2" charset="-122"/>
            </a:endParaRPr>
          </a:p>
        </p:txBody>
      </p:sp>
      <p:sp>
        <p:nvSpPr>
          <p:cNvPr id="50" name="标题 1">
            <a:extLst>
              <a:ext uri="{FF2B5EF4-FFF2-40B4-BE49-F238E27FC236}">
                <a16:creationId xmlns:a16="http://schemas.microsoft.com/office/drawing/2014/main" id="{BD398CEA-64F3-4157-95DE-18061D92A9A3}"/>
              </a:ext>
            </a:extLst>
          </p:cNvPr>
          <p:cNvSpPr txBox="1"/>
          <p:nvPr/>
        </p:nvSpPr>
        <p:spPr>
          <a:xfrm>
            <a:off x="6359982" y="2911617"/>
            <a:ext cx="2157366" cy="604562"/>
          </a:xfrm>
          <a:prstGeom prst="rect">
            <a:avLst/>
          </a:prstGeom>
          <a:noFill/>
          <a:ln cap="sq">
            <a:noFill/>
          </a:ln>
        </p:spPr>
        <p:txBody>
          <a:bodyPr vert="horz" wrap="square" lIns="0" tIns="0" rIns="0" bIns="0" rtlCol="0" anchor="b"/>
          <a:lstStyle/>
          <a:p>
            <a:pPr algn="ctr" defTabSz="914400">
              <a:lnSpc>
                <a:spcPct val="130000"/>
              </a:lnSpc>
            </a:pPr>
            <a:r>
              <a:rPr kumimoji="1" lang="en-US" altLang="zh-CN" sz="1600">
                <a:ln w="12700">
                  <a:noFill/>
                </a:ln>
                <a:solidFill>
                  <a:srgbClr val="13E9E1">
                    <a:alpha val="100000"/>
                  </a:srgbClr>
                </a:solidFill>
                <a:latin typeface="Source Han Sans CN Bold Bold"/>
                <a:ea typeface="Source Han Sans CN Bold Bold"/>
                <a:cs typeface="Source Han Sans CN Bold Bold"/>
              </a:rPr>
              <a:t>局域网的特性</a:t>
            </a:r>
            <a:endParaRPr kumimoji="1" lang="zh-CN" altLang="en-US">
              <a:solidFill>
                <a:srgbClr val="000000"/>
              </a:solidFill>
              <a:latin typeface="等线" panose="020F0502020204030204"/>
              <a:ea typeface="等线" panose="02010600030101010101" pitchFamily="2" charset="-122"/>
            </a:endParaRPr>
          </a:p>
        </p:txBody>
      </p:sp>
      <p:sp>
        <p:nvSpPr>
          <p:cNvPr id="51" name="标题 1">
            <a:extLst>
              <a:ext uri="{FF2B5EF4-FFF2-40B4-BE49-F238E27FC236}">
                <a16:creationId xmlns:a16="http://schemas.microsoft.com/office/drawing/2014/main" id="{91BA3C51-BA2E-4092-9479-13D6B89A8E93}"/>
              </a:ext>
            </a:extLst>
          </p:cNvPr>
          <p:cNvSpPr txBox="1"/>
          <p:nvPr/>
        </p:nvSpPr>
        <p:spPr>
          <a:xfrm>
            <a:off x="9045308" y="3600465"/>
            <a:ext cx="2157364" cy="1818650"/>
          </a:xfrm>
          <a:prstGeom prst="rect">
            <a:avLst/>
          </a:prstGeom>
          <a:noFill/>
          <a:ln cap="sq">
            <a:noFill/>
          </a:ln>
        </p:spPr>
        <p:txBody>
          <a:bodyPr vert="horz" wrap="square" lIns="0" tIns="0" rIns="0" bIns="0" rtlCol="0" anchor="t"/>
          <a:lstStyle/>
          <a:p>
            <a:pPr algn="ctr" defTabSz="914400">
              <a:lnSpc>
                <a:spcPct val="150000"/>
              </a:lnSpc>
            </a:pPr>
            <a:r>
              <a:rPr kumimoji="1" lang="en-US" altLang="zh-CN" sz="1115" dirty="0" err="1">
                <a:ln w="12700">
                  <a:noFill/>
                </a:ln>
                <a:solidFill>
                  <a:srgbClr val="000000">
                    <a:alpha val="100000"/>
                  </a:srgbClr>
                </a:solidFill>
                <a:latin typeface="Source Han Sans CN Normal"/>
                <a:ea typeface="Source Han Sans CN Normal"/>
                <a:cs typeface="Source Han Sans CN Normal"/>
              </a:rPr>
              <a:t>局域网在企业内部广泛应用，如公司内部网络、学校校园网和医院信息系统。它们使得员工、学生和医疗人员能够高效地共享资源和信息</a:t>
            </a:r>
            <a:r>
              <a:rPr kumimoji="1" lang="en-US" altLang="zh-CN" sz="1115" dirty="0">
                <a:ln w="12700">
                  <a:noFill/>
                </a:ln>
                <a:solidFill>
                  <a:srgbClr val="000000">
                    <a:alpha val="100000"/>
                  </a:srgbClr>
                </a:solidFill>
                <a:latin typeface="Source Han Sans CN Normal"/>
                <a:ea typeface="Source Han Sans CN Normal"/>
                <a:cs typeface="Source Han Sans CN Normal"/>
              </a:rPr>
              <a:t>。</a:t>
            </a:r>
            <a:endParaRPr kumimoji="1" lang="zh-CN" altLang="en-US" dirty="0">
              <a:solidFill>
                <a:srgbClr val="000000"/>
              </a:solidFill>
              <a:latin typeface="等线" panose="020F0502020204030204"/>
              <a:ea typeface="等线" panose="02010600030101010101" pitchFamily="2" charset="-122"/>
            </a:endParaRPr>
          </a:p>
        </p:txBody>
      </p:sp>
      <p:sp>
        <p:nvSpPr>
          <p:cNvPr id="52" name="标题 1">
            <a:extLst>
              <a:ext uri="{FF2B5EF4-FFF2-40B4-BE49-F238E27FC236}">
                <a16:creationId xmlns:a16="http://schemas.microsoft.com/office/drawing/2014/main" id="{148AB3BB-0DEC-44FF-8F0A-469C6C88EFA4}"/>
              </a:ext>
            </a:extLst>
          </p:cNvPr>
          <p:cNvSpPr txBox="1"/>
          <p:nvPr/>
        </p:nvSpPr>
        <p:spPr>
          <a:xfrm>
            <a:off x="9045309" y="2911617"/>
            <a:ext cx="2157366" cy="604562"/>
          </a:xfrm>
          <a:prstGeom prst="rect">
            <a:avLst/>
          </a:prstGeom>
          <a:noFill/>
          <a:ln cap="sq">
            <a:noFill/>
          </a:ln>
        </p:spPr>
        <p:txBody>
          <a:bodyPr vert="horz" wrap="square" lIns="0" tIns="0" rIns="0" bIns="0" rtlCol="0" anchor="b"/>
          <a:lstStyle/>
          <a:p>
            <a:pPr algn="ctr" defTabSz="914400">
              <a:lnSpc>
                <a:spcPct val="130000"/>
              </a:lnSpc>
            </a:pPr>
            <a:r>
              <a:rPr kumimoji="1" lang="en-US" altLang="zh-CN" sz="1600">
                <a:ln w="12700">
                  <a:noFill/>
                </a:ln>
                <a:solidFill>
                  <a:srgbClr val="00042A">
                    <a:alpha val="100000"/>
                  </a:srgbClr>
                </a:solidFill>
                <a:latin typeface="Source Han Sans CN Bold Bold"/>
                <a:ea typeface="Source Han Sans CN Bold Bold"/>
                <a:cs typeface="Source Han Sans CN Bold Bold"/>
              </a:rPr>
              <a:t>局域网的典型应用场景</a:t>
            </a:r>
            <a:endParaRPr kumimoji="1" lang="zh-CN" altLang="en-US">
              <a:solidFill>
                <a:srgbClr val="000000"/>
              </a:solidFill>
              <a:latin typeface="等线" panose="020F0502020204030204"/>
              <a:ea typeface="等线" panose="02010600030101010101" pitchFamily="2" charset="-122"/>
            </a:endParaRPr>
          </a:p>
        </p:txBody>
      </p:sp>
      <p:sp>
        <p:nvSpPr>
          <p:cNvPr id="53" name="标题 1">
            <a:extLst>
              <a:ext uri="{FF2B5EF4-FFF2-40B4-BE49-F238E27FC236}">
                <a16:creationId xmlns:a16="http://schemas.microsoft.com/office/drawing/2014/main" id="{2F59FE14-E096-491A-BE80-6C27FE69F774}"/>
              </a:ext>
            </a:extLst>
          </p:cNvPr>
          <p:cNvSpPr txBox="1"/>
          <p:nvPr/>
        </p:nvSpPr>
        <p:spPr>
          <a:xfrm>
            <a:off x="413184" y="5513792"/>
            <a:ext cx="11365632" cy="439840"/>
          </a:xfrm>
          <a:custGeom>
            <a:avLst/>
            <a:gdLst>
              <a:gd name="connsiteX0" fmla="*/ 10193812 w 10957753"/>
              <a:gd name="connsiteY0" fmla="*/ 0 h 613460"/>
              <a:gd name="connsiteX1" fmla="*/ 10957753 w 10957753"/>
              <a:gd name="connsiteY1" fmla="*/ 613460 h 613460"/>
              <a:gd name="connsiteX2" fmla="*/ 0 w 10957753"/>
              <a:gd name="connsiteY2" fmla="*/ 613460 h 613460"/>
              <a:gd name="connsiteX3" fmla="*/ 0 w 10957753"/>
              <a:gd name="connsiteY3" fmla="*/ 377622 h 613460"/>
              <a:gd name="connsiteX4" fmla="*/ 10193812 w 10957753"/>
              <a:gd name="connsiteY4" fmla="*/ 377622 h 613460"/>
            </a:gdLst>
            <a:ahLst/>
            <a:cxnLst/>
            <a:rect l="l" t="t" r="r" b="b"/>
            <a:pathLst>
              <a:path w="10957753" h="613460">
                <a:moveTo>
                  <a:pt x="10193812" y="0"/>
                </a:moveTo>
                <a:lnTo>
                  <a:pt x="10957753" y="613460"/>
                </a:lnTo>
                <a:lnTo>
                  <a:pt x="0" y="613460"/>
                </a:lnTo>
                <a:lnTo>
                  <a:pt x="0" y="377622"/>
                </a:lnTo>
                <a:lnTo>
                  <a:pt x="10193812" y="377622"/>
                </a:lnTo>
                <a:close/>
              </a:path>
            </a:pathLst>
          </a:custGeom>
          <a:gradFill>
            <a:gsLst>
              <a:gs pos="1000">
                <a:srgbClr val="13E9E1">
                  <a:alpha val="0"/>
                </a:srgbClr>
              </a:gs>
              <a:gs pos="100000">
                <a:srgbClr val="13E9E1"/>
              </a:gs>
            </a:gsLst>
            <a:lin ang="0" scaled="0"/>
          </a:gra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4" name="标题 1">
            <a:extLst>
              <a:ext uri="{FF2B5EF4-FFF2-40B4-BE49-F238E27FC236}">
                <a16:creationId xmlns:a16="http://schemas.microsoft.com/office/drawing/2014/main" id="{EE304558-BEB4-48AA-AAB9-CE43BED9E422}"/>
              </a:ext>
            </a:extLst>
          </p:cNvPr>
          <p:cNvSpPr txBox="1"/>
          <p:nvPr/>
        </p:nvSpPr>
        <p:spPr>
          <a:xfrm>
            <a:off x="1779528" y="5578521"/>
            <a:ext cx="576964" cy="576964"/>
          </a:xfrm>
          <a:prstGeom prst="ellipse">
            <a:avLst/>
          </a:prstGeom>
          <a:solidFill>
            <a:srgbClr val="13E9E1"/>
          </a:solidFill>
          <a:ln w="41275" cap="sq">
            <a:solidFill>
              <a:srgbClr val="FFFFFF"/>
            </a:solidFill>
            <a:miter/>
          </a:ln>
          <a:effectLst>
            <a:outerShdw blurRad="101600" dist="101600" dir="5400000" algn="t" rotWithShape="0">
              <a:srgbClr val="3F3F3F">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5" name="标题 1">
            <a:extLst>
              <a:ext uri="{FF2B5EF4-FFF2-40B4-BE49-F238E27FC236}">
                <a16:creationId xmlns:a16="http://schemas.microsoft.com/office/drawing/2014/main" id="{FDFE2830-F318-4CE7-9F66-35A88DFF23C6}"/>
              </a:ext>
            </a:extLst>
          </p:cNvPr>
          <p:cNvSpPr txBox="1"/>
          <p:nvPr/>
        </p:nvSpPr>
        <p:spPr>
          <a:xfrm>
            <a:off x="4464855" y="5578521"/>
            <a:ext cx="576964" cy="576964"/>
          </a:xfrm>
          <a:prstGeom prst="ellipse">
            <a:avLst/>
          </a:prstGeom>
          <a:solidFill>
            <a:srgbClr val="00042A"/>
          </a:solidFill>
          <a:ln w="41275" cap="sq">
            <a:solidFill>
              <a:srgbClr val="FFFFFF"/>
            </a:solidFill>
            <a:miter/>
          </a:ln>
          <a:effectLst>
            <a:outerShdw blurRad="101600" dist="101600" dir="5400000" algn="t" rotWithShape="0">
              <a:srgbClr val="3F3F3F">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6" name="标题 1">
            <a:extLst>
              <a:ext uri="{FF2B5EF4-FFF2-40B4-BE49-F238E27FC236}">
                <a16:creationId xmlns:a16="http://schemas.microsoft.com/office/drawing/2014/main" id="{105A05E0-B7AB-4DAF-84C2-B0659AFEB283}"/>
              </a:ext>
            </a:extLst>
          </p:cNvPr>
          <p:cNvSpPr txBox="1"/>
          <p:nvPr/>
        </p:nvSpPr>
        <p:spPr>
          <a:xfrm>
            <a:off x="7150182" y="5578521"/>
            <a:ext cx="576964" cy="576964"/>
          </a:xfrm>
          <a:prstGeom prst="ellipse">
            <a:avLst/>
          </a:prstGeom>
          <a:solidFill>
            <a:srgbClr val="13E9E1"/>
          </a:solidFill>
          <a:ln w="41275" cap="sq">
            <a:solidFill>
              <a:srgbClr val="FFFFFF"/>
            </a:solidFill>
            <a:miter/>
          </a:ln>
          <a:effectLst>
            <a:outerShdw blurRad="101600" dist="101600" dir="5400000" algn="t" rotWithShape="0">
              <a:srgbClr val="3F3F3F">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7" name="标题 1">
            <a:extLst>
              <a:ext uri="{FF2B5EF4-FFF2-40B4-BE49-F238E27FC236}">
                <a16:creationId xmlns:a16="http://schemas.microsoft.com/office/drawing/2014/main" id="{2DD80BC3-66FC-4C14-ADC0-ED0065F42636}"/>
              </a:ext>
            </a:extLst>
          </p:cNvPr>
          <p:cNvSpPr txBox="1"/>
          <p:nvPr/>
        </p:nvSpPr>
        <p:spPr>
          <a:xfrm>
            <a:off x="9835509" y="5578521"/>
            <a:ext cx="576964" cy="576964"/>
          </a:xfrm>
          <a:prstGeom prst="ellipse">
            <a:avLst/>
          </a:prstGeom>
          <a:solidFill>
            <a:srgbClr val="00042A"/>
          </a:solidFill>
          <a:ln w="41275" cap="sq">
            <a:solidFill>
              <a:srgbClr val="FFFFFF"/>
            </a:solidFill>
            <a:miter/>
          </a:ln>
          <a:effectLst>
            <a:outerShdw blurRad="101600" dist="101600" dir="5400000" algn="t" rotWithShape="0">
              <a:srgbClr val="3F3F3F">
                <a:alpha val="20000"/>
              </a:srgbClr>
            </a:outerShdw>
          </a:effectLst>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8" name="标题 1">
            <a:extLst>
              <a:ext uri="{FF2B5EF4-FFF2-40B4-BE49-F238E27FC236}">
                <a16:creationId xmlns:a16="http://schemas.microsoft.com/office/drawing/2014/main" id="{A315602A-5613-42D4-9CE0-1F65754D87A3}"/>
              </a:ext>
            </a:extLst>
          </p:cNvPr>
          <p:cNvSpPr txBox="1"/>
          <p:nvPr/>
        </p:nvSpPr>
        <p:spPr>
          <a:xfrm>
            <a:off x="9984460" y="5737928"/>
            <a:ext cx="279062" cy="258151"/>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59" name="标题 1">
            <a:extLst>
              <a:ext uri="{FF2B5EF4-FFF2-40B4-BE49-F238E27FC236}">
                <a16:creationId xmlns:a16="http://schemas.microsoft.com/office/drawing/2014/main" id="{CFC5B60D-2986-4EF7-8CB8-6174D335EBF7}"/>
              </a:ext>
            </a:extLst>
          </p:cNvPr>
          <p:cNvSpPr txBox="1"/>
          <p:nvPr/>
        </p:nvSpPr>
        <p:spPr>
          <a:xfrm>
            <a:off x="7309607" y="5737928"/>
            <a:ext cx="258114" cy="258151"/>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60" name="标题 1">
            <a:extLst>
              <a:ext uri="{FF2B5EF4-FFF2-40B4-BE49-F238E27FC236}">
                <a16:creationId xmlns:a16="http://schemas.microsoft.com/office/drawing/2014/main" id="{B47C77B1-6F16-4F94-80D8-1ACF8D90994D}"/>
              </a:ext>
            </a:extLst>
          </p:cNvPr>
          <p:cNvSpPr txBox="1"/>
          <p:nvPr/>
        </p:nvSpPr>
        <p:spPr>
          <a:xfrm flipH="1" flipV="1">
            <a:off x="4619958" y="5737927"/>
            <a:ext cx="266759" cy="258152"/>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61" name="标题 1">
            <a:extLst>
              <a:ext uri="{FF2B5EF4-FFF2-40B4-BE49-F238E27FC236}">
                <a16:creationId xmlns:a16="http://schemas.microsoft.com/office/drawing/2014/main" id="{B4F0ABC5-7148-4824-A19C-32F741CB8AFD}"/>
              </a:ext>
            </a:extLst>
          </p:cNvPr>
          <p:cNvSpPr txBox="1"/>
          <p:nvPr/>
        </p:nvSpPr>
        <p:spPr>
          <a:xfrm>
            <a:off x="1948853" y="5737927"/>
            <a:ext cx="238314" cy="25815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rgbClr val="FFFFFF"/>
          </a:solidFill>
          <a:ln w="1860" cap="flat">
            <a:noFill/>
            <a:miter/>
          </a:ln>
        </p:spPr>
        <p:txBody>
          <a:bodyPr vert="horz" wrap="square"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62" name="标题 1">
            <a:extLst>
              <a:ext uri="{FF2B5EF4-FFF2-40B4-BE49-F238E27FC236}">
                <a16:creationId xmlns:a16="http://schemas.microsoft.com/office/drawing/2014/main" id="{02444EF9-E59A-4E0A-836C-73A7B521A1CE}"/>
              </a:ext>
            </a:extLst>
          </p:cNvPr>
          <p:cNvSpPr txBox="1"/>
          <p:nvPr/>
        </p:nvSpPr>
        <p:spPr>
          <a:xfrm>
            <a:off x="1420152" y="1527930"/>
            <a:ext cx="1295716" cy="1295716"/>
          </a:xfrm>
          <a:prstGeom prst="roundRect">
            <a:avLst>
              <a:gd name="adj" fmla="val 10853"/>
            </a:avLst>
          </a:prstGeom>
          <a:solidFill>
            <a:srgbClr val="13E9E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pic>
        <p:nvPicPr>
          <p:cNvPr id="63" name="图片">
            <a:extLst>
              <a:ext uri="{FF2B5EF4-FFF2-40B4-BE49-F238E27FC236}">
                <a16:creationId xmlns:a16="http://schemas.microsoft.com/office/drawing/2014/main" id="{8C7ACBB7-004F-45F6-886F-36FE5BBED171}"/>
              </a:ext>
            </a:extLst>
          </p:cNvPr>
          <p:cNvPicPr>
            <a:picLocks noChangeAspect="1"/>
          </p:cNvPicPr>
          <p:nvPr/>
        </p:nvPicPr>
        <p:blipFill>
          <a:blip r:embed="rId2">
            <a:alphaModFix/>
          </a:blip>
          <a:srcRect l="22338" r="22338"/>
          <a:stretch>
            <a:fillRect/>
          </a:stretch>
        </p:blipFill>
        <p:spPr>
          <a:xfrm>
            <a:off x="1473414" y="1571245"/>
            <a:ext cx="1189192" cy="1209086"/>
          </a:xfrm>
          <a:custGeom>
            <a:avLst/>
            <a:gdLst>
              <a:gd name="connsiteX0" fmla="*/ 444336 w 3756648"/>
              <a:gd name="connsiteY0" fmla="*/ 0 h 3819488"/>
              <a:gd name="connsiteX1" fmla="*/ 3312312 w 3756648"/>
              <a:gd name="connsiteY1" fmla="*/ 0 h 3819488"/>
              <a:gd name="connsiteX2" fmla="*/ 3756648 w 3756648"/>
              <a:gd name="connsiteY2" fmla="*/ 444336 h 3819488"/>
              <a:gd name="connsiteX3" fmla="*/ 3756648 w 3756648"/>
              <a:gd name="connsiteY3" fmla="*/ 3375152 h 3819488"/>
              <a:gd name="connsiteX4" fmla="*/ 3312312 w 3756648"/>
              <a:gd name="connsiteY4" fmla="*/ 3819488 h 3819488"/>
              <a:gd name="connsiteX5" fmla="*/ 444336 w 3756648"/>
              <a:gd name="connsiteY5" fmla="*/ 3819488 h 3819488"/>
              <a:gd name="connsiteX6" fmla="*/ 0 w 3756648"/>
              <a:gd name="connsiteY6" fmla="*/ 3375152 h 3819488"/>
              <a:gd name="connsiteX7" fmla="*/ 0 w 3756648"/>
              <a:gd name="connsiteY7" fmla="*/ 444336 h 3819488"/>
              <a:gd name="connsiteX8" fmla="*/ 444336 w 3756648"/>
              <a:gd name="connsiteY8" fmla="*/ 0 h 3819488"/>
            </a:gdLst>
            <a:ahLst/>
            <a:cxnLst/>
            <a:rect l="l" t="t" r="r" b="b"/>
            <a:pathLst>
              <a:path w="3756648" h="3819488">
                <a:moveTo>
                  <a:pt x="444336" y="0"/>
                </a:moveTo>
                <a:lnTo>
                  <a:pt x="3312312" y="0"/>
                </a:lnTo>
                <a:cubicBezTo>
                  <a:pt x="3557712" y="0"/>
                  <a:pt x="3756648" y="198937"/>
                  <a:pt x="3756648" y="444336"/>
                </a:cubicBezTo>
                <a:lnTo>
                  <a:pt x="3756648" y="3375152"/>
                </a:lnTo>
                <a:cubicBezTo>
                  <a:pt x="3756648" y="3620552"/>
                  <a:pt x="3557712" y="3819488"/>
                  <a:pt x="3312312" y="3819488"/>
                </a:cubicBezTo>
                <a:lnTo>
                  <a:pt x="444336" y="3819488"/>
                </a:lnTo>
                <a:cubicBezTo>
                  <a:pt x="198937" y="3819488"/>
                  <a:pt x="0" y="3620552"/>
                  <a:pt x="0" y="3375152"/>
                </a:cubicBezTo>
                <a:lnTo>
                  <a:pt x="0" y="444336"/>
                </a:lnTo>
                <a:cubicBezTo>
                  <a:pt x="0" y="198937"/>
                  <a:pt x="198937" y="0"/>
                  <a:pt x="444336" y="0"/>
                </a:cubicBezTo>
                <a:close/>
              </a:path>
            </a:pathLst>
          </a:custGeom>
          <a:noFill/>
          <a:ln>
            <a:noFill/>
          </a:ln>
        </p:spPr>
      </p:pic>
      <p:sp>
        <p:nvSpPr>
          <p:cNvPr id="64" name="标题 1">
            <a:extLst>
              <a:ext uri="{FF2B5EF4-FFF2-40B4-BE49-F238E27FC236}">
                <a16:creationId xmlns:a16="http://schemas.microsoft.com/office/drawing/2014/main" id="{C01FAE71-A859-4238-8F7E-02E816412967}"/>
              </a:ext>
            </a:extLst>
          </p:cNvPr>
          <p:cNvSpPr txBox="1"/>
          <p:nvPr/>
        </p:nvSpPr>
        <p:spPr>
          <a:xfrm>
            <a:off x="4105479" y="1527930"/>
            <a:ext cx="1295716" cy="1295716"/>
          </a:xfrm>
          <a:prstGeom prst="roundRect">
            <a:avLst>
              <a:gd name="adj" fmla="val 10853"/>
            </a:avLst>
          </a:prstGeom>
          <a:solidFill>
            <a:srgbClr val="00042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pic>
        <p:nvPicPr>
          <p:cNvPr id="65" name="图片">
            <a:extLst>
              <a:ext uri="{FF2B5EF4-FFF2-40B4-BE49-F238E27FC236}">
                <a16:creationId xmlns:a16="http://schemas.microsoft.com/office/drawing/2014/main" id="{21E582C0-9450-4878-B5F9-B4B2C5BB94B0}"/>
              </a:ext>
            </a:extLst>
          </p:cNvPr>
          <p:cNvPicPr>
            <a:picLocks noChangeAspect="1"/>
          </p:cNvPicPr>
          <p:nvPr/>
        </p:nvPicPr>
        <p:blipFill>
          <a:blip r:embed="rId3">
            <a:alphaModFix/>
          </a:blip>
          <a:srcRect l="17236" r="17236"/>
          <a:stretch>
            <a:fillRect/>
          </a:stretch>
        </p:blipFill>
        <p:spPr>
          <a:xfrm>
            <a:off x="4158741" y="1571245"/>
            <a:ext cx="1189192" cy="1209086"/>
          </a:xfrm>
          <a:custGeom>
            <a:avLst/>
            <a:gdLst>
              <a:gd name="connsiteX0" fmla="*/ 444336 w 3756648"/>
              <a:gd name="connsiteY0" fmla="*/ 0 h 3819488"/>
              <a:gd name="connsiteX1" fmla="*/ 3312312 w 3756648"/>
              <a:gd name="connsiteY1" fmla="*/ 0 h 3819488"/>
              <a:gd name="connsiteX2" fmla="*/ 3756648 w 3756648"/>
              <a:gd name="connsiteY2" fmla="*/ 444336 h 3819488"/>
              <a:gd name="connsiteX3" fmla="*/ 3756648 w 3756648"/>
              <a:gd name="connsiteY3" fmla="*/ 3375152 h 3819488"/>
              <a:gd name="connsiteX4" fmla="*/ 3312312 w 3756648"/>
              <a:gd name="connsiteY4" fmla="*/ 3819488 h 3819488"/>
              <a:gd name="connsiteX5" fmla="*/ 444336 w 3756648"/>
              <a:gd name="connsiteY5" fmla="*/ 3819488 h 3819488"/>
              <a:gd name="connsiteX6" fmla="*/ 0 w 3756648"/>
              <a:gd name="connsiteY6" fmla="*/ 3375152 h 3819488"/>
              <a:gd name="connsiteX7" fmla="*/ 0 w 3756648"/>
              <a:gd name="connsiteY7" fmla="*/ 444336 h 3819488"/>
              <a:gd name="connsiteX8" fmla="*/ 444336 w 3756648"/>
              <a:gd name="connsiteY8" fmla="*/ 0 h 3819488"/>
            </a:gdLst>
            <a:ahLst/>
            <a:cxnLst/>
            <a:rect l="l" t="t" r="r" b="b"/>
            <a:pathLst>
              <a:path w="3756648" h="3819488">
                <a:moveTo>
                  <a:pt x="444336" y="0"/>
                </a:moveTo>
                <a:lnTo>
                  <a:pt x="3312312" y="0"/>
                </a:lnTo>
                <a:cubicBezTo>
                  <a:pt x="3557712" y="0"/>
                  <a:pt x="3756648" y="198937"/>
                  <a:pt x="3756648" y="444336"/>
                </a:cubicBezTo>
                <a:lnTo>
                  <a:pt x="3756648" y="3375152"/>
                </a:lnTo>
                <a:cubicBezTo>
                  <a:pt x="3756648" y="3620552"/>
                  <a:pt x="3557712" y="3819488"/>
                  <a:pt x="3312312" y="3819488"/>
                </a:cubicBezTo>
                <a:lnTo>
                  <a:pt x="444336" y="3819488"/>
                </a:lnTo>
                <a:cubicBezTo>
                  <a:pt x="198937" y="3819488"/>
                  <a:pt x="0" y="3620552"/>
                  <a:pt x="0" y="3375152"/>
                </a:cubicBezTo>
                <a:lnTo>
                  <a:pt x="0" y="444336"/>
                </a:lnTo>
                <a:cubicBezTo>
                  <a:pt x="0" y="198937"/>
                  <a:pt x="198937" y="0"/>
                  <a:pt x="444336" y="0"/>
                </a:cubicBezTo>
                <a:close/>
              </a:path>
            </a:pathLst>
          </a:custGeom>
          <a:noFill/>
          <a:ln>
            <a:noFill/>
          </a:ln>
        </p:spPr>
      </p:pic>
      <p:sp>
        <p:nvSpPr>
          <p:cNvPr id="66" name="标题 1">
            <a:extLst>
              <a:ext uri="{FF2B5EF4-FFF2-40B4-BE49-F238E27FC236}">
                <a16:creationId xmlns:a16="http://schemas.microsoft.com/office/drawing/2014/main" id="{C8CCFDB8-7AB7-4CBD-8D87-4E726479252E}"/>
              </a:ext>
            </a:extLst>
          </p:cNvPr>
          <p:cNvSpPr txBox="1"/>
          <p:nvPr/>
        </p:nvSpPr>
        <p:spPr>
          <a:xfrm>
            <a:off x="6790806" y="1527930"/>
            <a:ext cx="1295716" cy="1295716"/>
          </a:xfrm>
          <a:prstGeom prst="roundRect">
            <a:avLst>
              <a:gd name="adj" fmla="val 10853"/>
            </a:avLst>
          </a:prstGeom>
          <a:solidFill>
            <a:srgbClr val="13E9E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pic>
        <p:nvPicPr>
          <p:cNvPr id="67" name="图片">
            <a:extLst>
              <a:ext uri="{FF2B5EF4-FFF2-40B4-BE49-F238E27FC236}">
                <a16:creationId xmlns:a16="http://schemas.microsoft.com/office/drawing/2014/main" id="{59E7535A-C82C-4A88-BA70-7F738B671ABD}"/>
              </a:ext>
            </a:extLst>
          </p:cNvPr>
          <p:cNvPicPr>
            <a:picLocks noChangeAspect="1"/>
          </p:cNvPicPr>
          <p:nvPr/>
        </p:nvPicPr>
        <p:blipFill>
          <a:blip r:embed="rId4">
            <a:alphaModFix/>
          </a:blip>
          <a:srcRect l="22439" r="22439"/>
          <a:stretch>
            <a:fillRect/>
          </a:stretch>
        </p:blipFill>
        <p:spPr>
          <a:xfrm>
            <a:off x="6844068" y="1571245"/>
            <a:ext cx="1189192" cy="1209086"/>
          </a:xfrm>
          <a:custGeom>
            <a:avLst/>
            <a:gdLst>
              <a:gd name="connsiteX0" fmla="*/ 444336 w 3756648"/>
              <a:gd name="connsiteY0" fmla="*/ 0 h 3819488"/>
              <a:gd name="connsiteX1" fmla="*/ 3312312 w 3756648"/>
              <a:gd name="connsiteY1" fmla="*/ 0 h 3819488"/>
              <a:gd name="connsiteX2" fmla="*/ 3756648 w 3756648"/>
              <a:gd name="connsiteY2" fmla="*/ 444336 h 3819488"/>
              <a:gd name="connsiteX3" fmla="*/ 3756648 w 3756648"/>
              <a:gd name="connsiteY3" fmla="*/ 3375152 h 3819488"/>
              <a:gd name="connsiteX4" fmla="*/ 3312312 w 3756648"/>
              <a:gd name="connsiteY4" fmla="*/ 3819488 h 3819488"/>
              <a:gd name="connsiteX5" fmla="*/ 444336 w 3756648"/>
              <a:gd name="connsiteY5" fmla="*/ 3819488 h 3819488"/>
              <a:gd name="connsiteX6" fmla="*/ 0 w 3756648"/>
              <a:gd name="connsiteY6" fmla="*/ 3375152 h 3819488"/>
              <a:gd name="connsiteX7" fmla="*/ 0 w 3756648"/>
              <a:gd name="connsiteY7" fmla="*/ 444336 h 3819488"/>
              <a:gd name="connsiteX8" fmla="*/ 444336 w 3756648"/>
              <a:gd name="connsiteY8" fmla="*/ 0 h 3819488"/>
            </a:gdLst>
            <a:ahLst/>
            <a:cxnLst/>
            <a:rect l="l" t="t" r="r" b="b"/>
            <a:pathLst>
              <a:path w="3756648" h="3819488">
                <a:moveTo>
                  <a:pt x="444336" y="0"/>
                </a:moveTo>
                <a:lnTo>
                  <a:pt x="3312312" y="0"/>
                </a:lnTo>
                <a:cubicBezTo>
                  <a:pt x="3557712" y="0"/>
                  <a:pt x="3756648" y="198937"/>
                  <a:pt x="3756648" y="444336"/>
                </a:cubicBezTo>
                <a:lnTo>
                  <a:pt x="3756648" y="3375152"/>
                </a:lnTo>
                <a:cubicBezTo>
                  <a:pt x="3756648" y="3620552"/>
                  <a:pt x="3557712" y="3819488"/>
                  <a:pt x="3312312" y="3819488"/>
                </a:cubicBezTo>
                <a:lnTo>
                  <a:pt x="444336" y="3819488"/>
                </a:lnTo>
                <a:cubicBezTo>
                  <a:pt x="198937" y="3819488"/>
                  <a:pt x="0" y="3620552"/>
                  <a:pt x="0" y="3375152"/>
                </a:cubicBezTo>
                <a:lnTo>
                  <a:pt x="0" y="444336"/>
                </a:lnTo>
                <a:cubicBezTo>
                  <a:pt x="0" y="198937"/>
                  <a:pt x="198937" y="0"/>
                  <a:pt x="444336" y="0"/>
                </a:cubicBezTo>
                <a:close/>
              </a:path>
            </a:pathLst>
          </a:custGeom>
          <a:noFill/>
          <a:ln>
            <a:noFill/>
          </a:ln>
        </p:spPr>
      </p:pic>
      <p:sp>
        <p:nvSpPr>
          <p:cNvPr id="68" name="标题 1">
            <a:extLst>
              <a:ext uri="{FF2B5EF4-FFF2-40B4-BE49-F238E27FC236}">
                <a16:creationId xmlns:a16="http://schemas.microsoft.com/office/drawing/2014/main" id="{51224AA0-6B53-4E87-BAB8-55B3C4BC25AC}"/>
              </a:ext>
            </a:extLst>
          </p:cNvPr>
          <p:cNvSpPr txBox="1"/>
          <p:nvPr/>
        </p:nvSpPr>
        <p:spPr>
          <a:xfrm>
            <a:off x="9476133" y="1527930"/>
            <a:ext cx="1295716" cy="1295716"/>
          </a:xfrm>
          <a:prstGeom prst="roundRect">
            <a:avLst>
              <a:gd name="adj" fmla="val 10853"/>
            </a:avLst>
          </a:prstGeom>
          <a:solidFill>
            <a:srgbClr val="00042A"/>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pic>
        <p:nvPicPr>
          <p:cNvPr id="69" name="图片">
            <a:extLst>
              <a:ext uri="{FF2B5EF4-FFF2-40B4-BE49-F238E27FC236}">
                <a16:creationId xmlns:a16="http://schemas.microsoft.com/office/drawing/2014/main" id="{2B1B4D10-7CB5-4C39-9626-5F4E868297F9}"/>
              </a:ext>
            </a:extLst>
          </p:cNvPr>
          <p:cNvPicPr>
            <a:picLocks noChangeAspect="1"/>
          </p:cNvPicPr>
          <p:nvPr/>
        </p:nvPicPr>
        <p:blipFill>
          <a:blip r:embed="rId5">
            <a:alphaModFix/>
          </a:blip>
          <a:srcRect l="22338" r="22338"/>
          <a:stretch>
            <a:fillRect/>
          </a:stretch>
        </p:blipFill>
        <p:spPr>
          <a:xfrm>
            <a:off x="9529395" y="1571245"/>
            <a:ext cx="1189192" cy="1209086"/>
          </a:xfrm>
          <a:custGeom>
            <a:avLst/>
            <a:gdLst>
              <a:gd name="connsiteX0" fmla="*/ 444336 w 3756648"/>
              <a:gd name="connsiteY0" fmla="*/ 0 h 3819488"/>
              <a:gd name="connsiteX1" fmla="*/ 3312312 w 3756648"/>
              <a:gd name="connsiteY1" fmla="*/ 0 h 3819488"/>
              <a:gd name="connsiteX2" fmla="*/ 3756648 w 3756648"/>
              <a:gd name="connsiteY2" fmla="*/ 444336 h 3819488"/>
              <a:gd name="connsiteX3" fmla="*/ 3756648 w 3756648"/>
              <a:gd name="connsiteY3" fmla="*/ 3375152 h 3819488"/>
              <a:gd name="connsiteX4" fmla="*/ 3312312 w 3756648"/>
              <a:gd name="connsiteY4" fmla="*/ 3819488 h 3819488"/>
              <a:gd name="connsiteX5" fmla="*/ 444336 w 3756648"/>
              <a:gd name="connsiteY5" fmla="*/ 3819488 h 3819488"/>
              <a:gd name="connsiteX6" fmla="*/ 0 w 3756648"/>
              <a:gd name="connsiteY6" fmla="*/ 3375152 h 3819488"/>
              <a:gd name="connsiteX7" fmla="*/ 0 w 3756648"/>
              <a:gd name="connsiteY7" fmla="*/ 444336 h 3819488"/>
              <a:gd name="connsiteX8" fmla="*/ 444336 w 3756648"/>
              <a:gd name="connsiteY8" fmla="*/ 0 h 3819488"/>
            </a:gdLst>
            <a:ahLst/>
            <a:cxnLst/>
            <a:rect l="l" t="t" r="r" b="b"/>
            <a:pathLst>
              <a:path w="3756648" h="3819488">
                <a:moveTo>
                  <a:pt x="444336" y="0"/>
                </a:moveTo>
                <a:lnTo>
                  <a:pt x="3312312" y="0"/>
                </a:lnTo>
                <a:cubicBezTo>
                  <a:pt x="3557712" y="0"/>
                  <a:pt x="3756648" y="198937"/>
                  <a:pt x="3756648" y="444336"/>
                </a:cubicBezTo>
                <a:lnTo>
                  <a:pt x="3756648" y="3375152"/>
                </a:lnTo>
                <a:cubicBezTo>
                  <a:pt x="3756648" y="3620552"/>
                  <a:pt x="3557712" y="3819488"/>
                  <a:pt x="3312312" y="3819488"/>
                </a:cubicBezTo>
                <a:lnTo>
                  <a:pt x="444336" y="3819488"/>
                </a:lnTo>
                <a:cubicBezTo>
                  <a:pt x="198937" y="3819488"/>
                  <a:pt x="0" y="3620552"/>
                  <a:pt x="0" y="3375152"/>
                </a:cubicBezTo>
                <a:lnTo>
                  <a:pt x="0" y="444336"/>
                </a:lnTo>
                <a:cubicBezTo>
                  <a:pt x="0" y="198937"/>
                  <a:pt x="198937" y="0"/>
                  <a:pt x="444336" y="0"/>
                </a:cubicBezTo>
                <a:close/>
              </a:path>
            </a:pathLst>
          </a:custGeom>
          <a:noFill/>
          <a:ln>
            <a:noFill/>
          </a:ln>
        </p:spPr>
      </p:pic>
    </p:spTree>
    <p:extLst>
      <p:ext uri="{BB962C8B-B14F-4D97-AF65-F5344CB8AC3E}">
        <p14:creationId xmlns:p14="http://schemas.microsoft.com/office/powerpoint/2010/main" val="1208152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城域网（</a:t>
            </a:r>
            <a:r>
              <a:rPr lang="en-US" altLang="zh-CN" dirty="0"/>
              <a:t>MAN</a:t>
            </a:r>
            <a:r>
              <a:rPr lang="zh-CN" altLang="en-US" dirty="0"/>
              <a:t>）</a:t>
            </a:r>
          </a:p>
        </p:txBody>
      </p:sp>
      <p:sp>
        <p:nvSpPr>
          <p:cNvPr id="28" name="标题 1">
            <a:extLst>
              <a:ext uri="{FF2B5EF4-FFF2-40B4-BE49-F238E27FC236}">
                <a16:creationId xmlns:a16="http://schemas.microsoft.com/office/drawing/2014/main" id="{05D08660-DA04-41DF-BD7A-0D95DF922398}"/>
              </a:ext>
            </a:extLst>
          </p:cNvPr>
          <p:cNvSpPr txBox="1"/>
          <p:nvPr/>
        </p:nvSpPr>
        <p:spPr>
          <a:xfrm>
            <a:off x="8491093" y="2467353"/>
            <a:ext cx="3036516" cy="1702583"/>
          </a:xfrm>
          <a:prstGeom prst="rect">
            <a:avLst/>
          </a:prstGeom>
          <a:noFill/>
          <a:ln cap="sq">
            <a:noFill/>
          </a:ln>
        </p:spPr>
        <p:txBody>
          <a:bodyPr vert="horz" wrap="square" lIns="91440" tIns="45720" rIns="91440" bIns="45720" rtlCol="0" anchor="t"/>
          <a:lstStyle/>
          <a:p>
            <a:pPr algn="ctr">
              <a:lnSpc>
                <a:spcPct val="110000"/>
              </a:lnSpc>
            </a:pPr>
            <a:r>
              <a:rPr kumimoji="1" lang="en-US" altLang="zh-CN" sz="1400">
                <a:ln w="12700">
                  <a:noFill/>
                </a:ln>
                <a:solidFill>
                  <a:srgbClr val="262626">
                    <a:alpha val="100000"/>
                  </a:srgbClr>
                </a:solidFill>
                <a:latin typeface="Source Han Sans CN Normal"/>
                <a:ea typeface="Source Han Sans CN Normal"/>
                <a:cs typeface="Source Han Sans CN Normal"/>
              </a:rPr>
              <a:t>城域网（Metropolitan Area Network，简称MAN）是一种在较大的地理范围内，如一个城市或都市区域内，连接多个局域网和广域网的网络。它通常由政府部门、电信公司或大型企业运营。</a:t>
            </a:r>
            <a:endParaRPr kumimoji="1" lang="zh-CN" altLang="en-US"/>
          </a:p>
        </p:txBody>
      </p:sp>
      <p:sp>
        <p:nvSpPr>
          <p:cNvPr id="29" name="标题 1">
            <a:extLst>
              <a:ext uri="{FF2B5EF4-FFF2-40B4-BE49-F238E27FC236}">
                <a16:creationId xmlns:a16="http://schemas.microsoft.com/office/drawing/2014/main" id="{E687C6C2-6636-4B10-9DCB-D7CCDD04A91A}"/>
              </a:ext>
            </a:extLst>
          </p:cNvPr>
          <p:cNvSpPr txBox="1"/>
          <p:nvPr/>
        </p:nvSpPr>
        <p:spPr>
          <a:xfrm>
            <a:off x="8491093" y="4467768"/>
            <a:ext cx="3035300" cy="1960536"/>
          </a:xfrm>
          <a:prstGeom prst="rect">
            <a:avLst/>
          </a:prstGeom>
          <a:noFill/>
          <a:ln cap="sq">
            <a:noFill/>
          </a:ln>
        </p:spPr>
        <p:txBody>
          <a:bodyPr vert="horz" wrap="square" lIns="91440" tIns="45720" rIns="91440" bIns="45720" rtlCol="0" anchor="t"/>
          <a:lstStyle/>
          <a:p>
            <a:pPr algn="ctr">
              <a:lnSpc>
                <a:spcPct val="110000"/>
              </a:lnSpc>
            </a:pPr>
            <a:r>
              <a:rPr kumimoji="1" lang="en-US" altLang="zh-CN" sz="1400">
                <a:ln w="12700">
                  <a:noFill/>
                </a:ln>
                <a:solidFill>
                  <a:srgbClr val="262626">
                    <a:alpha val="100000"/>
                  </a:srgbClr>
                </a:solidFill>
                <a:latin typeface="Source Han Sans CN Normal"/>
                <a:ea typeface="Source Han Sans CN Normal"/>
                <a:cs typeface="Source Han Sans CN Normal"/>
              </a:rPr>
              <a:t>城域网常用于提供高速互联网接入、连接城市内的不同局域网，以及支持城市级别的数据中心和云计算服务。</a:t>
            </a:r>
            <a:endParaRPr kumimoji="1" lang="zh-CN" altLang="en-US"/>
          </a:p>
        </p:txBody>
      </p:sp>
      <p:sp>
        <p:nvSpPr>
          <p:cNvPr id="30" name="标题 1">
            <a:extLst>
              <a:ext uri="{FF2B5EF4-FFF2-40B4-BE49-F238E27FC236}">
                <a16:creationId xmlns:a16="http://schemas.microsoft.com/office/drawing/2014/main" id="{1FA61052-4753-47B7-A570-4BEF7EDC2C8F}"/>
              </a:ext>
            </a:extLst>
          </p:cNvPr>
          <p:cNvSpPr txBox="1"/>
          <p:nvPr/>
        </p:nvSpPr>
        <p:spPr>
          <a:xfrm>
            <a:off x="669109" y="5442560"/>
            <a:ext cx="3036516" cy="1570328"/>
          </a:xfrm>
          <a:prstGeom prst="rect">
            <a:avLst/>
          </a:prstGeom>
          <a:noFill/>
          <a:ln cap="sq">
            <a:noFill/>
          </a:ln>
        </p:spPr>
        <p:txBody>
          <a:bodyPr vert="horz" wrap="square" lIns="91440" tIns="45720" rIns="91440" bIns="45720" rtlCol="0" anchor="t"/>
          <a:lstStyle/>
          <a:p>
            <a:pPr algn="ctr">
              <a:lnSpc>
                <a:spcPct val="110000"/>
              </a:lnSpc>
            </a:pPr>
            <a:r>
              <a:rPr kumimoji="1" lang="en-US" altLang="zh-CN" sz="1400" dirty="0" err="1">
                <a:ln w="12700">
                  <a:noFill/>
                </a:ln>
                <a:solidFill>
                  <a:srgbClr val="404040">
                    <a:alpha val="100000"/>
                  </a:srgbClr>
                </a:solidFill>
                <a:latin typeface="Source Han Sans CN Normal"/>
                <a:ea typeface="Source Han Sans CN Normal"/>
                <a:cs typeface="Source Han Sans CN Normal"/>
              </a:rPr>
              <a:t>例如，一个城市可能使用城域网连接其政府机构、图书馆、学校和其他公共服务设施，以便共享数据和资源</a:t>
            </a:r>
            <a:r>
              <a:rPr kumimoji="1" lang="en-US" altLang="zh-CN" sz="1400" dirty="0">
                <a:ln w="12700">
                  <a:noFill/>
                </a:ln>
                <a:solidFill>
                  <a:srgbClr val="404040">
                    <a:alpha val="100000"/>
                  </a:srgbClr>
                </a:solidFill>
                <a:latin typeface="Source Han Sans CN Normal"/>
                <a:ea typeface="Source Han Sans CN Normal"/>
                <a:cs typeface="Source Han Sans CN Normal"/>
              </a:rPr>
              <a:t>。</a:t>
            </a:r>
            <a:endParaRPr kumimoji="1" lang="zh-CN" altLang="en-US" dirty="0"/>
          </a:p>
        </p:txBody>
      </p:sp>
      <p:sp>
        <p:nvSpPr>
          <p:cNvPr id="31" name="标题 1">
            <a:extLst>
              <a:ext uri="{FF2B5EF4-FFF2-40B4-BE49-F238E27FC236}">
                <a16:creationId xmlns:a16="http://schemas.microsoft.com/office/drawing/2014/main" id="{E29D9C48-9623-464F-AC2A-B9F84E52B8F3}"/>
              </a:ext>
            </a:extLst>
          </p:cNvPr>
          <p:cNvSpPr txBox="1"/>
          <p:nvPr/>
        </p:nvSpPr>
        <p:spPr>
          <a:xfrm>
            <a:off x="669109" y="3416359"/>
            <a:ext cx="3036516" cy="1749867"/>
          </a:xfrm>
          <a:prstGeom prst="rect">
            <a:avLst/>
          </a:prstGeom>
          <a:noFill/>
          <a:ln cap="sq">
            <a:noFill/>
          </a:ln>
        </p:spPr>
        <p:txBody>
          <a:bodyPr vert="horz" wrap="square" lIns="91440" tIns="45720" rIns="91440" bIns="45720" rtlCol="0" anchor="t"/>
          <a:lstStyle/>
          <a:p>
            <a:pPr algn="ctr">
              <a:lnSpc>
                <a:spcPct val="110000"/>
              </a:lnSpc>
            </a:pPr>
            <a:r>
              <a:rPr kumimoji="1" lang="en-US" altLang="zh-CN" sz="1400">
                <a:ln w="12700">
                  <a:noFill/>
                </a:ln>
                <a:solidFill>
                  <a:srgbClr val="404040">
                    <a:alpha val="100000"/>
                  </a:srgbClr>
                </a:solidFill>
                <a:latin typeface="Source Han Sans CN Normal"/>
                <a:ea typeface="Source Han Sans CN Normal"/>
                <a:cs typeface="Source Han Sans CN Normal"/>
              </a:rPr>
              <a:t>城域网的覆盖范围可以从几公里到几十公里不等，这使得它成为一种适用于城市级别网络连接的解决方案。</a:t>
            </a:r>
            <a:endParaRPr kumimoji="1" lang="zh-CN" altLang="en-US"/>
          </a:p>
        </p:txBody>
      </p:sp>
      <p:sp>
        <p:nvSpPr>
          <p:cNvPr id="32" name="标题 1">
            <a:extLst>
              <a:ext uri="{FF2B5EF4-FFF2-40B4-BE49-F238E27FC236}">
                <a16:creationId xmlns:a16="http://schemas.microsoft.com/office/drawing/2014/main" id="{E97F9955-D222-473A-A19C-74596658AF8A}"/>
              </a:ext>
            </a:extLst>
          </p:cNvPr>
          <p:cNvSpPr txBox="1"/>
          <p:nvPr/>
        </p:nvSpPr>
        <p:spPr>
          <a:xfrm>
            <a:off x="5595629" y="2715640"/>
            <a:ext cx="2884697" cy="536531"/>
          </a:xfrm>
          <a:prstGeom prst="homePlate">
            <a:avLst>
              <a:gd name="adj" fmla="val 5877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a:extLst>
              <a:ext uri="{FF2B5EF4-FFF2-40B4-BE49-F238E27FC236}">
                <a16:creationId xmlns:a16="http://schemas.microsoft.com/office/drawing/2014/main" id="{2A957D87-CFA0-4B0B-BDE6-88AC2A87376E}"/>
              </a:ext>
            </a:extLst>
          </p:cNvPr>
          <p:cNvSpPr txBox="1"/>
          <p:nvPr/>
        </p:nvSpPr>
        <p:spPr>
          <a:xfrm rot="18900000">
            <a:off x="5424825" y="2767375"/>
            <a:ext cx="414022" cy="433060"/>
          </a:xfrm>
          <a:prstGeom prst="round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a:extLst>
              <a:ext uri="{FF2B5EF4-FFF2-40B4-BE49-F238E27FC236}">
                <a16:creationId xmlns:a16="http://schemas.microsoft.com/office/drawing/2014/main" id="{35FC2F23-D153-48A0-AC34-F45EE0032216}"/>
              </a:ext>
            </a:extLst>
          </p:cNvPr>
          <p:cNvSpPr txBox="1"/>
          <p:nvPr/>
        </p:nvSpPr>
        <p:spPr>
          <a:xfrm rot="18900000">
            <a:off x="5295926" y="2767375"/>
            <a:ext cx="415978" cy="433060"/>
          </a:xfrm>
          <a:prstGeom prst="round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5" name="标题 1">
            <a:extLst>
              <a:ext uri="{FF2B5EF4-FFF2-40B4-BE49-F238E27FC236}">
                <a16:creationId xmlns:a16="http://schemas.microsoft.com/office/drawing/2014/main" id="{2A5463B8-F7FB-49AE-89CD-995B92D9BC10}"/>
              </a:ext>
            </a:extLst>
          </p:cNvPr>
          <p:cNvSpPr txBox="1"/>
          <p:nvPr/>
        </p:nvSpPr>
        <p:spPr>
          <a:xfrm flipH="1">
            <a:off x="3729092" y="3722347"/>
            <a:ext cx="2884697" cy="536531"/>
          </a:xfrm>
          <a:prstGeom prst="homePlate">
            <a:avLst>
              <a:gd name="adj" fmla="val 58772"/>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a:extLst>
              <a:ext uri="{FF2B5EF4-FFF2-40B4-BE49-F238E27FC236}">
                <a16:creationId xmlns:a16="http://schemas.microsoft.com/office/drawing/2014/main" id="{BF7BCDD0-119B-4384-B073-61B11A1AFF46}"/>
              </a:ext>
            </a:extLst>
          </p:cNvPr>
          <p:cNvSpPr txBox="1"/>
          <p:nvPr/>
        </p:nvSpPr>
        <p:spPr>
          <a:xfrm rot="2700000" flipH="1">
            <a:off x="6402865" y="3776271"/>
            <a:ext cx="414022" cy="433060"/>
          </a:xfrm>
          <a:prstGeom prst="round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a:extLst>
              <a:ext uri="{FF2B5EF4-FFF2-40B4-BE49-F238E27FC236}">
                <a16:creationId xmlns:a16="http://schemas.microsoft.com/office/drawing/2014/main" id="{CC539E2F-D813-4B7E-8FDC-AC1D389E4EA3}"/>
              </a:ext>
            </a:extLst>
          </p:cNvPr>
          <p:cNvSpPr txBox="1"/>
          <p:nvPr/>
        </p:nvSpPr>
        <p:spPr>
          <a:xfrm rot="2700000" flipH="1">
            <a:off x="6529808" y="3783541"/>
            <a:ext cx="415978" cy="433060"/>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8" name="标题 1">
            <a:extLst>
              <a:ext uri="{FF2B5EF4-FFF2-40B4-BE49-F238E27FC236}">
                <a16:creationId xmlns:a16="http://schemas.microsoft.com/office/drawing/2014/main" id="{70C37610-D674-4284-95E4-D46A5090857F}"/>
              </a:ext>
            </a:extLst>
          </p:cNvPr>
          <p:cNvSpPr txBox="1"/>
          <p:nvPr/>
        </p:nvSpPr>
        <p:spPr>
          <a:xfrm>
            <a:off x="5595629" y="4708588"/>
            <a:ext cx="2884697" cy="536531"/>
          </a:xfrm>
          <a:prstGeom prst="homePlate">
            <a:avLst>
              <a:gd name="adj" fmla="val 5877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a:extLst>
              <a:ext uri="{FF2B5EF4-FFF2-40B4-BE49-F238E27FC236}">
                <a16:creationId xmlns:a16="http://schemas.microsoft.com/office/drawing/2014/main" id="{4E39C078-BD43-4DC2-9DFE-37B72C930F48}"/>
              </a:ext>
            </a:extLst>
          </p:cNvPr>
          <p:cNvSpPr txBox="1"/>
          <p:nvPr/>
        </p:nvSpPr>
        <p:spPr>
          <a:xfrm rot="18900000">
            <a:off x="5424825" y="4760521"/>
            <a:ext cx="414022" cy="433060"/>
          </a:xfrm>
          <a:prstGeom prst="round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40" name="标题 1">
            <a:extLst>
              <a:ext uri="{FF2B5EF4-FFF2-40B4-BE49-F238E27FC236}">
                <a16:creationId xmlns:a16="http://schemas.microsoft.com/office/drawing/2014/main" id="{E6EACB7F-DAFA-45FF-8218-B69A670A5815}"/>
              </a:ext>
            </a:extLst>
          </p:cNvPr>
          <p:cNvSpPr txBox="1"/>
          <p:nvPr/>
        </p:nvSpPr>
        <p:spPr>
          <a:xfrm rot="18900000">
            <a:off x="5295926" y="4767791"/>
            <a:ext cx="415978" cy="433060"/>
          </a:xfrm>
          <a:prstGeom prst="roundRect">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41" name="标题 1">
            <a:extLst>
              <a:ext uri="{FF2B5EF4-FFF2-40B4-BE49-F238E27FC236}">
                <a16:creationId xmlns:a16="http://schemas.microsoft.com/office/drawing/2014/main" id="{AA5ADAD4-E938-4237-A7E8-62F1F9F029AE}"/>
              </a:ext>
            </a:extLst>
          </p:cNvPr>
          <p:cNvSpPr txBox="1"/>
          <p:nvPr/>
        </p:nvSpPr>
        <p:spPr>
          <a:xfrm flipH="1">
            <a:off x="3729092" y="5690847"/>
            <a:ext cx="2884697" cy="536531"/>
          </a:xfrm>
          <a:prstGeom prst="homePlate">
            <a:avLst>
              <a:gd name="adj" fmla="val 58772"/>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2" name="标题 1">
            <a:extLst>
              <a:ext uri="{FF2B5EF4-FFF2-40B4-BE49-F238E27FC236}">
                <a16:creationId xmlns:a16="http://schemas.microsoft.com/office/drawing/2014/main" id="{184D6C92-B9A8-497E-8431-6103FDBB33B9}"/>
              </a:ext>
            </a:extLst>
          </p:cNvPr>
          <p:cNvSpPr txBox="1"/>
          <p:nvPr/>
        </p:nvSpPr>
        <p:spPr>
          <a:xfrm rot="2700000" flipH="1">
            <a:off x="6402865" y="5744771"/>
            <a:ext cx="414022" cy="433060"/>
          </a:xfrm>
          <a:prstGeom prst="round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43" name="标题 1">
            <a:extLst>
              <a:ext uri="{FF2B5EF4-FFF2-40B4-BE49-F238E27FC236}">
                <a16:creationId xmlns:a16="http://schemas.microsoft.com/office/drawing/2014/main" id="{6F966A95-7B3A-41B7-9F20-AA49B53440D1}"/>
              </a:ext>
            </a:extLst>
          </p:cNvPr>
          <p:cNvSpPr txBox="1"/>
          <p:nvPr/>
        </p:nvSpPr>
        <p:spPr>
          <a:xfrm rot="2700000" flipH="1">
            <a:off x="6529808" y="5752041"/>
            <a:ext cx="415978" cy="433060"/>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a:extLst>
              <a:ext uri="{FF2B5EF4-FFF2-40B4-BE49-F238E27FC236}">
                <a16:creationId xmlns:a16="http://schemas.microsoft.com/office/drawing/2014/main" id="{F145A7C6-3EB5-41A7-A704-A7DA06333EAE}"/>
              </a:ext>
            </a:extLst>
          </p:cNvPr>
          <p:cNvSpPr txBox="1"/>
          <p:nvPr/>
        </p:nvSpPr>
        <p:spPr>
          <a:xfrm>
            <a:off x="5982284" y="2799239"/>
            <a:ext cx="2212170" cy="36933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城域网的定义</a:t>
            </a:r>
            <a:endParaRPr kumimoji="1" lang="zh-CN" altLang="en-US"/>
          </a:p>
        </p:txBody>
      </p:sp>
      <p:sp>
        <p:nvSpPr>
          <p:cNvPr id="45" name="标题 1">
            <a:extLst>
              <a:ext uri="{FF2B5EF4-FFF2-40B4-BE49-F238E27FC236}">
                <a16:creationId xmlns:a16="http://schemas.microsoft.com/office/drawing/2014/main" id="{56DA487B-DCA8-4DA8-A723-E89E4AF5BC20}"/>
              </a:ext>
            </a:extLst>
          </p:cNvPr>
          <p:cNvSpPr txBox="1"/>
          <p:nvPr/>
        </p:nvSpPr>
        <p:spPr>
          <a:xfrm>
            <a:off x="4041275" y="3800605"/>
            <a:ext cx="2212170" cy="36933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城域网的覆盖范围</a:t>
            </a:r>
            <a:endParaRPr kumimoji="1" lang="zh-CN" altLang="en-US"/>
          </a:p>
        </p:txBody>
      </p:sp>
      <p:sp>
        <p:nvSpPr>
          <p:cNvPr id="46" name="标题 1">
            <a:extLst>
              <a:ext uri="{FF2B5EF4-FFF2-40B4-BE49-F238E27FC236}">
                <a16:creationId xmlns:a16="http://schemas.microsoft.com/office/drawing/2014/main" id="{4C9A6363-67B0-4B2F-877E-2D8A673D81F5}"/>
              </a:ext>
            </a:extLst>
          </p:cNvPr>
          <p:cNvSpPr txBox="1"/>
          <p:nvPr/>
        </p:nvSpPr>
        <p:spPr>
          <a:xfrm>
            <a:off x="4041275" y="5769105"/>
            <a:ext cx="2212170" cy="369332"/>
          </a:xfrm>
          <a:prstGeom prst="rect">
            <a:avLst/>
          </a:prstGeom>
          <a:noFill/>
          <a:ln cap="sq">
            <a:noFill/>
          </a:ln>
        </p:spPr>
        <p:txBody>
          <a:bodyPr vert="horz" wrap="square" lIns="0" tIns="0" rIns="0" bIns="0" rtlCol="0" anchor="ctr"/>
          <a:lstStyle/>
          <a:p>
            <a:pPr algn="l">
              <a:lnSpc>
                <a:spcPct val="110000"/>
              </a:lnSpc>
            </a:pPr>
            <a:r>
              <a:rPr kumimoji="1" lang="en-US" altLang="zh-CN" sz="1580">
                <a:ln w="12700">
                  <a:noFill/>
                </a:ln>
                <a:solidFill>
                  <a:srgbClr val="FFFFFF">
                    <a:alpha val="100000"/>
                  </a:srgbClr>
                </a:solidFill>
                <a:latin typeface="Source Han Sans CN Bold Bold"/>
                <a:ea typeface="Source Han Sans CN Bold Bold"/>
                <a:cs typeface="Source Han Sans CN Bold Bold"/>
              </a:rPr>
              <a:t>城域网的典型应用场景图</a:t>
            </a:r>
            <a:endParaRPr kumimoji="1" lang="zh-CN" altLang="en-US"/>
          </a:p>
        </p:txBody>
      </p:sp>
      <p:sp>
        <p:nvSpPr>
          <p:cNvPr id="47" name="标题 1">
            <a:extLst>
              <a:ext uri="{FF2B5EF4-FFF2-40B4-BE49-F238E27FC236}">
                <a16:creationId xmlns:a16="http://schemas.microsoft.com/office/drawing/2014/main" id="{5F9BD4DE-0397-4A26-B39B-4F239EB31090}"/>
              </a:ext>
            </a:extLst>
          </p:cNvPr>
          <p:cNvSpPr txBox="1"/>
          <p:nvPr/>
        </p:nvSpPr>
        <p:spPr>
          <a:xfrm>
            <a:off x="5982284" y="4796894"/>
            <a:ext cx="2212170" cy="36933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城域网的应用场景</a:t>
            </a:r>
            <a:endParaRPr kumimoji="1" lang="zh-CN" altLang="en-US"/>
          </a:p>
        </p:txBody>
      </p:sp>
      <p:sp>
        <p:nvSpPr>
          <p:cNvPr id="48" name="标题 1">
            <a:extLst>
              <a:ext uri="{FF2B5EF4-FFF2-40B4-BE49-F238E27FC236}">
                <a16:creationId xmlns:a16="http://schemas.microsoft.com/office/drawing/2014/main" id="{784B468A-29A1-4DB6-8947-19341C702936}"/>
              </a:ext>
            </a:extLst>
          </p:cNvPr>
          <p:cNvSpPr txBox="1"/>
          <p:nvPr/>
        </p:nvSpPr>
        <p:spPr>
          <a:xfrm>
            <a:off x="6619173" y="3901952"/>
            <a:ext cx="237248" cy="196238"/>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49" name="标题 1">
            <a:extLst>
              <a:ext uri="{FF2B5EF4-FFF2-40B4-BE49-F238E27FC236}">
                <a16:creationId xmlns:a16="http://schemas.microsoft.com/office/drawing/2014/main" id="{00EE94D2-068A-45E2-8973-4B08C351DF79}"/>
              </a:ext>
            </a:extLst>
          </p:cNvPr>
          <p:cNvSpPr txBox="1"/>
          <p:nvPr/>
        </p:nvSpPr>
        <p:spPr>
          <a:xfrm>
            <a:off x="6625724" y="5870453"/>
            <a:ext cx="224147" cy="196237"/>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50" name="标题 1">
            <a:extLst>
              <a:ext uri="{FF2B5EF4-FFF2-40B4-BE49-F238E27FC236}">
                <a16:creationId xmlns:a16="http://schemas.microsoft.com/office/drawing/2014/main" id="{6794D381-9FE1-4978-A023-DA97E34E9C1A}"/>
              </a:ext>
            </a:extLst>
          </p:cNvPr>
          <p:cNvSpPr txBox="1"/>
          <p:nvPr/>
        </p:nvSpPr>
        <p:spPr>
          <a:xfrm>
            <a:off x="5395690" y="4886202"/>
            <a:ext cx="216451" cy="19623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1" name="标题 1">
            <a:extLst>
              <a:ext uri="{FF2B5EF4-FFF2-40B4-BE49-F238E27FC236}">
                <a16:creationId xmlns:a16="http://schemas.microsoft.com/office/drawing/2014/main" id="{7DC7613F-29A3-4812-8CFF-95BFE315B277}"/>
              </a:ext>
            </a:extLst>
          </p:cNvPr>
          <p:cNvSpPr txBox="1"/>
          <p:nvPr/>
        </p:nvSpPr>
        <p:spPr>
          <a:xfrm>
            <a:off x="5413336" y="2885786"/>
            <a:ext cx="181158" cy="19623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Tree>
    <p:extLst>
      <p:ext uri="{BB962C8B-B14F-4D97-AF65-F5344CB8AC3E}">
        <p14:creationId xmlns:p14="http://schemas.microsoft.com/office/powerpoint/2010/main" val="183773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C26F5-8644-4B17-B9E8-6A135549A4F9}"/>
              </a:ext>
            </a:extLst>
          </p:cNvPr>
          <p:cNvSpPr>
            <a:spLocks noGrp="1"/>
          </p:cNvSpPr>
          <p:nvPr>
            <p:ph type="title"/>
          </p:nvPr>
        </p:nvSpPr>
        <p:spPr/>
        <p:txBody>
          <a:bodyPr/>
          <a:lstStyle/>
          <a:p>
            <a:r>
              <a:rPr lang="zh-CN" altLang="en-US" dirty="0"/>
              <a:t>通信模型</a:t>
            </a:r>
          </a:p>
        </p:txBody>
      </p:sp>
      <p:sp>
        <p:nvSpPr>
          <p:cNvPr id="3" name="内容占位符 2">
            <a:extLst>
              <a:ext uri="{FF2B5EF4-FFF2-40B4-BE49-F238E27FC236}">
                <a16:creationId xmlns:a16="http://schemas.microsoft.com/office/drawing/2014/main" id="{FF3A0BF6-0C03-488C-9EF0-E250046640F7}"/>
              </a:ext>
            </a:extLst>
          </p:cNvPr>
          <p:cNvSpPr>
            <a:spLocks noGrp="1"/>
          </p:cNvSpPr>
          <p:nvPr>
            <p:ph idx="1"/>
          </p:nvPr>
        </p:nvSpPr>
        <p:spPr/>
        <p:txBody>
          <a:bodyPr/>
          <a:lstStyle/>
          <a:p>
            <a:r>
              <a:rPr lang="zh-CN" altLang="en-US" sz="2400" dirty="0"/>
              <a:t>信息</a:t>
            </a:r>
            <a:endParaRPr lang="en-US" altLang="zh-CN" sz="2400" dirty="0"/>
          </a:p>
          <a:p>
            <a:r>
              <a:rPr lang="zh-CN" altLang="en-US" sz="2400" dirty="0"/>
              <a:t>信源</a:t>
            </a:r>
            <a:endParaRPr lang="en-US" altLang="zh-CN" sz="2400" dirty="0"/>
          </a:p>
          <a:p>
            <a:r>
              <a:rPr lang="zh-CN" altLang="en-US" sz="2400" dirty="0"/>
              <a:t>信宿</a:t>
            </a:r>
            <a:endParaRPr lang="en-US" altLang="zh-CN" sz="2400" dirty="0"/>
          </a:p>
          <a:p>
            <a:r>
              <a:rPr lang="zh-CN" altLang="en-US" sz="2400" dirty="0"/>
              <a:t>信道</a:t>
            </a:r>
            <a:endParaRPr lang="en-US" altLang="zh-CN" sz="2400" dirty="0"/>
          </a:p>
          <a:p>
            <a:r>
              <a:rPr lang="zh-CN" altLang="en-US" sz="2400" dirty="0"/>
              <a:t>协议</a:t>
            </a:r>
            <a:endParaRPr lang="en-US" altLang="zh-CN" sz="2400" dirty="0"/>
          </a:p>
          <a:p>
            <a:endParaRPr lang="zh-CN" altLang="en-US" dirty="0"/>
          </a:p>
        </p:txBody>
      </p:sp>
      <p:pic>
        <p:nvPicPr>
          <p:cNvPr id="4" name="图片 3">
            <a:extLst>
              <a:ext uri="{FF2B5EF4-FFF2-40B4-BE49-F238E27FC236}">
                <a16:creationId xmlns:a16="http://schemas.microsoft.com/office/drawing/2014/main" id="{69C2006A-6E9D-47FB-9130-7404ABED6FB8}"/>
              </a:ext>
            </a:extLst>
          </p:cNvPr>
          <p:cNvPicPr>
            <a:picLocks noChangeAspect="1"/>
          </p:cNvPicPr>
          <p:nvPr/>
        </p:nvPicPr>
        <p:blipFill>
          <a:blip r:embed="rId2"/>
          <a:stretch>
            <a:fillRect/>
          </a:stretch>
        </p:blipFill>
        <p:spPr>
          <a:xfrm>
            <a:off x="3596312" y="3019703"/>
            <a:ext cx="7012573" cy="1961056"/>
          </a:xfrm>
          <a:prstGeom prst="rect">
            <a:avLst/>
          </a:prstGeom>
        </p:spPr>
      </p:pic>
    </p:spTree>
    <p:extLst>
      <p:ext uri="{BB962C8B-B14F-4D97-AF65-F5344CB8AC3E}">
        <p14:creationId xmlns:p14="http://schemas.microsoft.com/office/powerpoint/2010/main" val="1814922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广域网（</a:t>
            </a:r>
            <a:r>
              <a:rPr lang="en-US" altLang="zh-CN" dirty="0"/>
              <a:t>WAN</a:t>
            </a:r>
            <a:r>
              <a:rPr lang="zh-CN" altLang="en-US" dirty="0"/>
              <a:t>）</a:t>
            </a:r>
          </a:p>
        </p:txBody>
      </p:sp>
      <p:sp>
        <p:nvSpPr>
          <p:cNvPr id="4" name="标题 1">
            <a:extLst>
              <a:ext uri="{FF2B5EF4-FFF2-40B4-BE49-F238E27FC236}">
                <a16:creationId xmlns:a16="http://schemas.microsoft.com/office/drawing/2014/main" id="{A061746F-7474-4F5F-BB95-17A1EBA43719}"/>
              </a:ext>
            </a:extLst>
          </p:cNvPr>
          <p:cNvSpPr txBox="1"/>
          <p:nvPr/>
        </p:nvSpPr>
        <p:spPr>
          <a:xfrm flipH="1">
            <a:off x="754184" y="2741897"/>
            <a:ext cx="748783" cy="748783"/>
          </a:xfrm>
          <a:prstGeom prst="teardrop">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4CBF860A-2F72-46AF-A77B-EE7B57D6E85D}"/>
              </a:ext>
            </a:extLst>
          </p:cNvPr>
          <p:cNvSpPr txBox="1"/>
          <p:nvPr/>
        </p:nvSpPr>
        <p:spPr>
          <a:xfrm>
            <a:off x="994378" y="2960582"/>
            <a:ext cx="304327" cy="28683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a:extLst>
              <a:ext uri="{FF2B5EF4-FFF2-40B4-BE49-F238E27FC236}">
                <a16:creationId xmlns:a16="http://schemas.microsoft.com/office/drawing/2014/main" id="{3F4CDDE4-E5D9-46B9-99A1-A05D461D8CF7}"/>
              </a:ext>
            </a:extLst>
          </p:cNvPr>
          <p:cNvSpPr txBox="1"/>
          <p:nvPr/>
        </p:nvSpPr>
        <p:spPr>
          <a:xfrm>
            <a:off x="1743161" y="5178927"/>
            <a:ext cx="3840657" cy="107873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广域网通常使用公共网络基础设施，如电话线、光纤和卫星链路进行数据传输。这些传输技术允许数据在不同地理位置之间传输。</a:t>
            </a:r>
            <a:endParaRPr kumimoji="1" lang="zh-CN" altLang="en-US"/>
          </a:p>
        </p:txBody>
      </p:sp>
      <p:sp>
        <p:nvSpPr>
          <p:cNvPr id="7" name="标题 1">
            <a:extLst>
              <a:ext uri="{FF2B5EF4-FFF2-40B4-BE49-F238E27FC236}">
                <a16:creationId xmlns:a16="http://schemas.microsoft.com/office/drawing/2014/main" id="{5645D4D2-EF39-4323-A255-A7379054135D}"/>
              </a:ext>
            </a:extLst>
          </p:cNvPr>
          <p:cNvSpPr txBox="1"/>
          <p:nvPr/>
        </p:nvSpPr>
        <p:spPr>
          <a:xfrm>
            <a:off x="1743161" y="4438402"/>
            <a:ext cx="3839060" cy="676971"/>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广域网的传输技术</a:t>
            </a:r>
            <a:endParaRPr kumimoji="1" lang="zh-CN" altLang="en-US"/>
          </a:p>
        </p:txBody>
      </p:sp>
      <p:sp>
        <p:nvSpPr>
          <p:cNvPr id="8" name="标题 1">
            <a:extLst>
              <a:ext uri="{FF2B5EF4-FFF2-40B4-BE49-F238E27FC236}">
                <a16:creationId xmlns:a16="http://schemas.microsoft.com/office/drawing/2014/main" id="{27C5C2AA-540C-4E46-8886-5592A4C54231}"/>
              </a:ext>
            </a:extLst>
          </p:cNvPr>
          <p:cNvSpPr txBox="1"/>
          <p:nvPr/>
        </p:nvSpPr>
        <p:spPr>
          <a:xfrm flipH="1">
            <a:off x="754184" y="4961054"/>
            <a:ext cx="748783" cy="748783"/>
          </a:xfrm>
          <a:prstGeom prst="teardrop">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a:extLst>
              <a:ext uri="{FF2B5EF4-FFF2-40B4-BE49-F238E27FC236}">
                <a16:creationId xmlns:a16="http://schemas.microsoft.com/office/drawing/2014/main" id="{5B6759F3-FBF4-4BAB-BCCC-BE1036C88BAA}"/>
              </a:ext>
            </a:extLst>
          </p:cNvPr>
          <p:cNvSpPr txBox="1"/>
          <p:nvPr/>
        </p:nvSpPr>
        <p:spPr>
          <a:xfrm flipH="1">
            <a:off x="994378" y="5178927"/>
            <a:ext cx="304326" cy="281523"/>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a:extLst>
              <a:ext uri="{FF2B5EF4-FFF2-40B4-BE49-F238E27FC236}">
                <a16:creationId xmlns:a16="http://schemas.microsoft.com/office/drawing/2014/main" id="{EFE27C34-1EF1-4BB3-832B-63753A204AEC}"/>
              </a:ext>
            </a:extLst>
          </p:cNvPr>
          <p:cNvSpPr txBox="1"/>
          <p:nvPr/>
        </p:nvSpPr>
        <p:spPr>
          <a:xfrm flipV="1">
            <a:off x="0" y="4273411"/>
            <a:ext cx="5513676" cy="45719"/>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a:extLst>
              <a:ext uri="{FF2B5EF4-FFF2-40B4-BE49-F238E27FC236}">
                <a16:creationId xmlns:a16="http://schemas.microsoft.com/office/drawing/2014/main" id="{3A4A4171-BCA8-468C-A712-AD00F3084040}"/>
              </a:ext>
            </a:extLst>
          </p:cNvPr>
          <p:cNvSpPr txBox="1"/>
          <p:nvPr/>
        </p:nvSpPr>
        <p:spPr>
          <a:xfrm flipV="1">
            <a:off x="0" y="6321215"/>
            <a:ext cx="5513676" cy="45719"/>
          </a:xfrm>
          <a:prstGeom prst="rect">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a:extLst>
              <a:ext uri="{FF2B5EF4-FFF2-40B4-BE49-F238E27FC236}">
                <a16:creationId xmlns:a16="http://schemas.microsoft.com/office/drawing/2014/main" id="{742D4830-957B-4C6E-9A9B-40E69A4BA5FA}"/>
              </a:ext>
            </a:extLst>
          </p:cNvPr>
          <p:cNvSpPr txBox="1"/>
          <p:nvPr/>
        </p:nvSpPr>
        <p:spPr>
          <a:xfrm flipV="1">
            <a:off x="6678324" y="4273411"/>
            <a:ext cx="5513676" cy="45719"/>
          </a:xfrm>
          <a:prstGeom prst="rect">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BA080754-8D9D-4FAE-8F7A-CD5AEADA951F}"/>
              </a:ext>
            </a:extLst>
          </p:cNvPr>
          <p:cNvSpPr txBox="1"/>
          <p:nvPr/>
        </p:nvSpPr>
        <p:spPr>
          <a:xfrm flipV="1">
            <a:off x="6678324" y="6321215"/>
            <a:ext cx="5513676" cy="45719"/>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a:extLst>
              <a:ext uri="{FF2B5EF4-FFF2-40B4-BE49-F238E27FC236}">
                <a16:creationId xmlns:a16="http://schemas.microsoft.com/office/drawing/2014/main" id="{5C613A89-267A-416D-8B35-35DAFC1D5158}"/>
              </a:ext>
            </a:extLst>
          </p:cNvPr>
          <p:cNvSpPr txBox="1"/>
          <p:nvPr/>
        </p:nvSpPr>
        <p:spPr>
          <a:xfrm flipH="1">
            <a:off x="6480386" y="2741897"/>
            <a:ext cx="748783" cy="748783"/>
          </a:xfrm>
          <a:prstGeom prst="teardrop">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C8CE6464-232C-4222-9ADD-1DEA42227801}"/>
              </a:ext>
            </a:extLst>
          </p:cNvPr>
          <p:cNvSpPr txBox="1"/>
          <p:nvPr/>
        </p:nvSpPr>
        <p:spPr>
          <a:xfrm flipH="1">
            <a:off x="6480386" y="4961054"/>
            <a:ext cx="748783" cy="748783"/>
          </a:xfrm>
          <a:prstGeom prst="teardrop">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a:extLst>
              <a:ext uri="{FF2B5EF4-FFF2-40B4-BE49-F238E27FC236}">
                <a16:creationId xmlns:a16="http://schemas.microsoft.com/office/drawing/2014/main" id="{C90B8DDF-DA14-4E75-B4DC-C11C2392B3A8}"/>
              </a:ext>
            </a:extLst>
          </p:cNvPr>
          <p:cNvSpPr txBox="1"/>
          <p:nvPr/>
        </p:nvSpPr>
        <p:spPr>
          <a:xfrm>
            <a:off x="6720580" y="5178927"/>
            <a:ext cx="304327" cy="28683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a:extLst>
              <a:ext uri="{FF2B5EF4-FFF2-40B4-BE49-F238E27FC236}">
                <a16:creationId xmlns:a16="http://schemas.microsoft.com/office/drawing/2014/main" id="{C64B00F7-79C6-4A73-8290-51D77E9DFD28}"/>
              </a:ext>
            </a:extLst>
          </p:cNvPr>
          <p:cNvSpPr txBox="1"/>
          <p:nvPr/>
        </p:nvSpPr>
        <p:spPr>
          <a:xfrm>
            <a:off x="6707824" y="2960582"/>
            <a:ext cx="293905" cy="26645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a:extLst>
              <a:ext uri="{FF2B5EF4-FFF2-40B4-BE49-F238E27FC236}">
                <a16:creationId xmlns:a16="http://schemas.microsoft.com/office/drawing/2014/main" id="{F4B0C166-F0E3-423C-9592-352BBAA740C5}"/>
              </a:ext>
            </a:extLst>
          </p:cNvPr>
          <p:cNvSpPr txBox="1"/>
          <p:nvPr/>
        </p:nvSpPr>
        <p:spPr>
          <a:xfrm>
            <a:off x="5423820" y="4212774"/>
            <a:ext cx="179711" cy="179711"/>
          </a:xfrm>
          <a:prstGeom prst="ellips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a:extLst>
              <a:ext uri="{FF2B5EF4-FFF2-40B4-BE49-F238E27FC236}">
                <a16:creationId xmlns:a16="http://schemas.microsoft.com/office/drawing/2014/main" id="{D521651E-9616-4C16-BBDE-78A0E1D113B8}"/>
              </a:ext>
            </a:extLst>
          </p:cNvPr>
          <p:cNvSpPr txBox="1"/>
          <p:nvPr/>
        </p:nvSpPr>
        <p:spPr>
          <a:xfrm>
            <a:off x="5423819" y="6261717"/>
            <a:ext cx="179711" cy="179711"/>
          </a:xfrm>
          <a:prstGeom prst="ellipse">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410BC07A-7F9A-4697-B9F9-6F1E72BE54EE}"/>
              </a:ext>
            </a:extLst>
          </p:cNvPr>
          <p:cNvSpPr txBox="1"/>
          <p:nvPr/>
        </p:nvSpPr>
        <p:spPr>
          <a:xfrm>
            <a:off x="6560476" y="4212774"/>
            <a:ext cx="179711" cy="179711"/>
          </a:xfrm>
          <a:prstGeom prst="ellipse">
            <a:avLst/>
          </a:prstGeom>
          <a:solidFill>
            <a:schemeClr val="accent2"/>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5DE6B93E-C9D3-4DCF-9F18-D762958B6DDC}"/>
              </a:ext>
            </a:extLst>
          </p:cNvPr>
          <p:cNvSpPr txBox="1"/>
          <p:nvPr/>
        </p:nvSpPr>
        <p:spPr>
          <a:xfrm>
            <a:off x="6560475" y="6261717"/>
            <a:ext cx="179711" cy="179711"/>
          </a:xfrm>
          <a:prstGeom prst="ellipse">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9FFF32F1-4D5F-487F-BED6-6BA4AE24DF7F}"/>
              </a:ext>
            </a:extLst>
          </p:cNvPr>
          <p:cNvSpPr txBox="1"/>
          <p:nvPr/>
        </p:nvSpPr>
        <p:spPr>
          <a:xfrm>
            <a:off x="7552226" y="5178927"/>
            <a:ext cx="3840657" cy="107873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广域网通常由互联网服务提供商（ISP）运营，他们提供必要的网络连接和路由服务，以确保数据在全球范围内畅通无阻。</a:t>
            </a:r>
            <a:endParaRPr kumimoji="1" lang="zh-CN" altLang="en-US"/>
          </a:p>
        </p:txBody>
      </p:sp>
      <p:sp>
        <p:nvSpPr>
          <p:cNvPr id="23" name="标题 1">
            <a:extLst>
              <a:ext uri="{FF2B5EF4-FFF2-40B4-BE49-F238E27FC236}">
                <a16:creationId xmlns:a16="http://schemas.microsoft.com/office/drawing/2014/main" id="{B4D7B566-BE92-4362-BDA1-E8DCF74A0C6A}"/>
              </a:ext>
            </a:extLst>
          </p:cNvPr>
          <p:cNvSpPr txBox="1"/>
          <p:nvPr/>
        </p:nvSpPr>
        <p:spPr>
          <a:xfrm>
            <a:off x="7552226" y="4438402"/>
            <a:ext cx="3839060" cy="676971"/>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广域网的服务提供商</a:t>
            </a:r>
            <a:endParaRPr kumimoji="1" lang="zh-CN" altLang="en-US"/>
          </a:p>
        </p:txBody>
      </p:sp>
      <p:sp>
        <p:nvSpPr>
          <p:cNvPr id="24" name="标题 1">
            <a:extLst>
              <a:ext uri="{FF2B5EF4-FFF2-40B4-BE49-F238E27FC236}">
                <a16:creationId xmlns:a16="http://schemas.microsoft.com/office/drawing/2014/main" id="{A805B24A-C103-42A6-8F2D-E92262140704}"/>
              </a:ext>
            </a:extLst>
          </p:cNvPr>
          <p:cNvSpPr txBox="1"/>
          <p:nvPr/>
        </p:nvSpPr>
        <p:spPr>
          <a:xfrm>
            <a:off x="1743161" y="3088123"/>
            <a:ext cx="3840657" cy="107873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广域网（Wide Area Network，简称WAN）是一种跨越广阔地理范围的计算机网络，通常包括多个城市、国家甚至洲际连接。互联网是最著名的广域网例子。</a:t>
            </a:r>
            <a:endParaRPr kumimoji="1" lang="zh-CN" altLang="en-US"/>
          </a:p>
        </p:txBody>
      </p:sp>
      <p:sp>
        <p:nvSpPr>
          <p:cNvPr id="25" name="标题 1">
            <a:extLst>
              <a:ext uri="{FF2B5EF4-FFF2-40B4-BE49-F238E27FC236}">
                <a16:creationId xmlns:a16="http://schemas.microsoft.com/office/drawing/2014/main" id="{A98AA632-909B-4D73-B94A-BB55B3B68E35}"/>
              </a:ext>
            </a:extLst>
          </p:cNvPr>
          <p:cNvSpPr txBox="1"/>
          <p:nvPr/>
        </p:nvSpPr>
        <p:spPr>
          <a:xfrm>
            <a:off x="1743161" y="2347598"/>
            <a:ext cx="3839060" cy="676971"/>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广域网的定义</a:t>
            </a:r>
            <a:endParaRPr kumimoji="1" lang="zh-CN" altLang="en-US"/>
          </a:p>
        </p:txBody>
      </p:sp>
      <p:sp>
        <p:nvSpPr>
          <p:cNvPr id="26" name="标题 1">
            <a:extLst>
              <a:ext uri="{FF2B5EF4-FFF2-40B4-BE49-F238E27FC236}">
                <a16:creationId xmlns:a16="http://schemas.microsoft.com/office/drawing/2014/main" id="{6A1D45BE-B354-4BC2-AA2E-8ADDCB6BDBEE}"/>
              </a:ext>
            </a:extLst>
          </p:cNvPr>
          <p:cNvSpPr txBox="1"/>
          <p:nvPr/>
        </p:nvSpPr>
        <p:spPr>
          <a:xfrm>
            <a:off x="7552226" y="3088123"/>
            <a:ext cx="3840657" cy="107873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广域网的覆盖范围可以跨越数百、数千甚至数万公里，这使得它成为一种全球性的网络解决方案。</a:t>
            </a:r>
            <a:endParaRPr kumimoji="1" lang="zh-CN" altLang="en-US"/>
          </a:p>
        </p:txBody>
      </p:sp>
      <p:sp>
        <p:nvSpPr>
          <p:cNvPr id="27" name="标题 1">
            <a:extLst>
              <a:ext uri="{FF2B5EF4-FFF2-40B4-BE49-F238E27FC236}">
                <a16:creationId xmlns:a16="http://schemas.microsoft.com/office/drawing/2014/main" id="{8A16AEA1-8D18-41A0-B009-6167BE38FD01}"/>
              </a:ext>
            </a:extLst>
          </p:cNvPr>
          <p:cNvSpPr txBox="1"/>
          <p:nvPr/>
        </p:nvSpPr>
        <p:spPr>
          <a:xfrm>
            <a:off x="7552226" y="2347598"/>
            <a:ext cx="3839060" cy="676971"/>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Bold"/>
                <a:ea typeface="Source Han Sans CN Bold Bold"/>
                <a:cs typeface="Source Han Sans CN Bold Bold"/>
              </a:rPr>
              <a:t>广域网的覆盖范围</a:t>
            </a:r>
            <a:endParaRPr kumimoji="1" lang="zh-CN" altLang="en-US"/>
          </a:p>
        </p:txBody>
      </p:sp>
    </p:spTree>
    <p:extLst>
      <p:ext uri="{BB962C8B-B14F-4D97-AF65-F5344CB8AC3E}">
        <p14:creationId xmlns:p14="http://schemas.microsoft.com/office/powerpoint/2010/main" val="2100759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295402" y="982133"/>
            <a:ext cx="9601196" cy="780362"/>
          </a:xfrm>
        </p:spPr>
        <p:txBody>
          <a:bodyPr/>
          <a:lstStyle/>
          <a:p>
            <a:r>
              <a:rPr lang="zh-CN" altLang="en-US" dirty="0"/>
              <a:t>个域网（</a:t>
            </a:r>
            <a:r>
              <a:rPr lang="en-US" altLang="zh-CN" dirty="0"/>
              <a:t>PAN</a:t>
            </a:r>
            <a:r>
              <a:rPr lang="zh-CN" altLang="en-US" dirty="0"/>
              <a:t>）</a:t>
            </a:r>
          </a:p>
        </p:txBody>
      </p:sp>
      <p:sp>
        <p:nvSpPr>
          <p:cNvPr id="4" name="标题 1">
            <a:extLst>
              <a:ext uri="{FF2B5EF4-FFF2-40B4-BE49-F238E27FC236}">
                <a16:creationId xmlns:a16="http://schemas.microsoft.com/office/drawing/2014/main" id="{CE292789-F7D4-4AEF-9574-E505AF59CE84}"/>
              </a:ext>
            </a:extLst>
          </p:cNvPr>
          <p:cNvSpPr txBox="1"/>
          <p:nvPr/>
        </p:nvSpPr>
        <p:spPr>
          <a:xfrm>
            <a:off x="666750" y="1863394"/>
            <a:ext cx="3528020" cy="2179910"/>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a:extLst>
              <a:ext uri="{FF2B5EF4-FFF2-40B4-BE49-F238E27FC236}">
                <a16:creationId xmlns:a16="http://schemas.microsoft.com/office/drawing/2014/main" id="{5E1ACEB0-0276-4934-857D-156FD71FCAED}"/>
              </a:ext>
            </a:extLst>
          </p:cNvPr>
          <p:cNvSpPr txBox="1"/>
          <p:nvPr/>
        </p:nvSpPr>
        <p:spPr>
          <a:xfrm>
            <a:off x="4331990" y="1863394"/>
            <a:ext cx="3528020" cy="2179910"/>
          </a:xfrm>
          <a:prstGeom prst="roundRect">
            <a:avLst>
              <a:gd name="adj" fmla="val 2728"/>
            </a:avLst>
          </a:prstGeom>
          <a:gradFill>
            <a:gsLst>
              <a:gs pos="0">
                <a:schemeClr val="accent1"/>
              </a:gs>
              <a:gs pos="100000">
                <a:schemeClr val="accent1">
                  <a:lumMod val="75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D65858FD-E047-42C7-B084-C1EE6115FBA1}"/>
              </a:ext>
            </a:extLst>
          </p:cNvPr>
          <p:cNvSpPr txBox="1"/>
          <p:nvPr/>
        </p:nvSpPr>
        <p:spPr>
          <a:xfrm>
            <a:off x="4331990" y="4144204"/>
            <a:ext cx="3528020" cy="2179910"/>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7" name="图片">
            <a:extLst>
              <a:ext uri="{FF2B5EF4-FFF2-40B4-BE49-F238E27FC236}">
                <a16:creationId xmlns:a16="http://schemas.microsoft.com/office/drawing/2014/main" id="{5F3E69C1-B986-4BC8-8BE4-33AE342E31EA}"/>
              </a:ext>
            </a:extLst>
          </p:cNvPr>
          <p:cNvPicPr>
            <a:picLocks noChangeAspect="1"/>
          </p:cNvPicPr>
          <p:nvPr/>
        </p:nvPicPr>
        <p:blipFill>
          <a:blip r:embed="rId2">
            <a:alphaModFix/>
          </a:blip>
          <a:srcRect t="3630" b="3630"/>
          <a:stretch>
            <a:fillRect/>
          </a:stretch>
        </p:blipFill>
        <p:spPr>
          <a:xfrm>
            <a:off x="7997230" y="4144204"/>
            <a:ext cx="3528020" cy="2179910"/>
          </a:xfrm>
          <a:custGeom>
            <a:avLst/>
            <a:gdLst/>
            <a:ahLst/>
            <a:cxnLst/>
            <a:rect l="l" t="t" r="r" b="b"/>
            <a:pathLst>
              <a:path w="3528020" h="2179910">
                <a:moveTo>
                  <a:pt x="59468" y="0"/>
                </a:moveTo>
                <a:lnTo>
                  <a:pt x="3468552" y="0"/>
                </a:lnTo>
                <a:cubicBezTo>
                  <a:pt x="3501395" y="0"/>
                  <a:pt x="3528020" y="26625"/>
                  <a:pt x="3528020" y="59468"/>
                </a:cubicBezTo>
                <a:lnTo>
                  <a:pt x="3528020" y="2120442"/>
                </a:lnTo>
                <a:cubicBezTo>
                  <a:pt x="3528020" y="2153285"/>
                  <a:pt x="3501395" y="2179910"/>
                  <a:pt x="3468552" y="2179910"/>
                </a:cubicBezTo>
                <a:lnTo>
                  <a:pt x="59468" y="2179910"/>
                </a:lnTo>
                <a:cubicBezTo>
                  <a:pt x="26625" y="2179910"/>
                  <a:pt x="0" y="2153285"/>
                  <a:pt x="0" y="2120442"/>
                </a:cubicBezTo>
                <a:lnTo>
                  <a:pt x="0" y="59468"/>
                </a:lnTo>
                <a:cubicBezTo>
                  <a:pt x="0" y="26625"/>
                  <a:pt x="26625" y="0"/>
                  <a:pt x="59468" y="0"/>
                </a:cubicBezTo>
                <a:close/>
              </a:path>
            </a:pathLst>
          </a:custGeom>
          <a:noFill/>
          <a:ln>
            <a:noFill/>
          </a:ln>
        </p:spPr>
      </p:pic>
      <p:sp>
        <p:nvSpPr>
          <p:cNvPr id="8" name="标题 1">
            <a:extLst>
              <a:ext uri="{FF2B5EF4-FFF2-40B4-BE49-F238E27FC236}">
                <a16:creationId xmlns:a16="http://schemas.microsoft.com/office/drawing/2014/main" id="{FEFDEAC4-1D36-4A80-9C7E-A3E26A986B54}"/>
              </a:ext>
            </a:extLst>
          </p:cNvPr>
          <p:cNvSpPr txBox="1"/>
          <p:nvPr/>
        </p:nvSpPr>
        <p:spPr>
          <a:xfrm>
            <a:off x="894060" y="2494420"/>
            <a:ext cx="3073400" cy="141550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个域网（Personal Area Network，简称PAN）是一种在非常小的地理范围内，通常是个体用户的周围，用于连接个人设备如手机、平板电脑和穿戴式设备的网络。</a:t>
            </a:r>
            <a:endParaRPr kumimoji="1" lang="zh-CN" altLang="en-US"/>
          </a:p>
        </p:txBody>
      </p:sp>
      <p:sp>
        <p:nvSpPr>
          <p:cNvPr id="9" name="标题 1">
            <a:extLst>
              <a:ext uri="{FF2B5EF4-FFF2-40B4-BE49-F238E27FC236}">
                <a16:creationId xmlns:a16="http://schemas.microsoft.com/office/drawing/2014/main" id="{2951D96C-1E96-4834-B9E3-362B8D73D9F5}"/>
              </a:ext>
            </a:extLst>
          </p:cNvPr>
          <p:cNvSpPr txBox="1"/>
          <p:nvPr/>
        </p:nvSpPr>
        <p:spPr>
          <a:xfrm rot="5400000">
            <a:off x="2062673" y="627084"/>
            <a:ext cx="406831" cy="3198678"/>
          </a:xfrm>
          <a:prstGeom prst="round2SameRect">
            <a:avLst>
              <a:gd name="adj1" fmla="val 50000"/>
              <a:gd name="adj2" fmla="val 0"/>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a:extLst>
              <a:ext uri="{FF2B5EF4-FFF2-40B4-BE49-F238E27FC236}">
                <a16:creationId xmlns:a16="http://schemas.microsoft.com/office/drawing/2014/main" id="{C8BC8C65-FDD1-472E-B7B2-A6D5D305F575}"/>
              </a:ext>
            </a:extLst>
          </p:cNvPr>
          <p:cNvSpPr txBox="1"/>
          <p:nvPr/>
        </p:nvSpPr>
        <p:spPr>
          <a:xfrm>
            <a:off x="894060" y="2072535"/>
            <a:ext cx="269670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个域网的定义</a:t>
            </a:r>
            <a:endParaRPr kumimoji="1" lang="zh-CN" altLang="en-US"/>
          </a:p>
        </p:txBody>
      </p:sp>
      <p:sp>
        <p:nvSpPr>
          <p:cNvPr id="11" name="标题 1">
            <a:extLst>
              <a:ext uri="{FF2B5EF4-FFF2-40B4-BE49-F238E27FC236}">
                <a16:creationId xmlns:a16="http://schemas.microsoft.com/office/drawing/2014/main" id="{12729E33-D669-4D79-92E3-5078AA4F987A}"/>
              </a:ext>
            </a:extLst>
          </p:cNvPr>
          <p:cNvSpPr txBox="1"/>
          <p:nvPr/>
        </p:nvSpPr>
        <p:spPr>
          <a:xfrm>
            <a:off x="4567158" y="4764922"/>
            <a:ext cx="3073400" cy="141550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个域网在个人生活中非常常见，如使用蓝牙耳机与手机连接，或使用智能手表接收手机通知。</a:t>
            </a:r>
            <a:endParaRPr kumimoji="1" lang="zh-CN" altLang="en-US"/>
          </a:p>
        </p:txBody>
      </p:sp>
      <p:sp>
        <p:nvSpPr>
          <p:cNvPr id="12" name="标题 1">
            <a:extLst>
              <a:ext uri="{FF2B5EF4-FFF2-40B4-BE49-F238E27FC236}">
                <a16:creationId xmlns:a16="http://schemas.microsoft.com/office/drawing/2014/main" id="{43486C91-D103-49BF-B21A-7CD637B67764}"/>
              </a:ext>
            </a:extLst>
          </p:cNvPr>
          <p:cNvSpPr txBox="1"/>
          <p:nvPr/>
        </p:nvSpPr>
        <p:spPr>
          <a:xfrm rot="5400000">
            <a:off x="5735771" y="2897586"/>
            <a:ext cx="406831" cy="3198678"/>
          </a:xfrm>
          <a:prstGeom prst="round2SameRect">
            <a:avLst>
              <a:gd name="adj1" fmla="val 50000"/>
              <a:gd name="adj2" fmla="val 0"/>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a:extLst>
              <a:ext uri="{FF2B5EF4-FFF2-40B4-BE49-F238E27FC236}">
                <a16:creationId xmlns:a16="http://schemas.microsoft.com/office/drawing/2014/main" id="{C8EB28AF-031F-497F-9B24-720A2ED6B481}"/>
              </a:ext>
            </a:extLst>
          </p:cNvPr>
          <p:cNvSpPr txBox="1"/>
          <p:nvPr/>
        </p:nvSpPr>
        <p:spPr>
          <a:xfrm>
            <a:off x="4567158" y="4343037"/>
            <a:ext cx="269670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个域网的应用场景</a:t>
            </a:r>
            <a:endParaRPr kumimoji="1" lang="zh-CN" altLang="en-US"/>
          </a:p>
        </p:txBody>
      </p:sp>
      <p:sp>
        <p:nvSpPr>
          <p:cNvPr id="14" name="标题 1">
            <a:extLst>
              <a:ext uri="{FF2B5EF4-FFF2-40B4-BE49-F238E27FC236}">
                <a16:creationId xmlns:a16="http://schemas.microsoft.com/office/drawing/2014/main" id="{93A79D71-6B89-4A54-98FA-700C40D8B18B}"/>
              </a:ext>
            </a:extLst>
          </p:cNvPr>
          <p:cNvSpPr txBox="1"/>
          <p:nvPr/>
        </p:nvSpPr>
        <p:spPr>
          <a:xfrm>
            <a:off x="4567158" y="2486671"/>
            <a:ext cx="3073400" cy="141550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CN Normal"/>
                <a:ea typeface="Source Han Sans CN Normal"/>
                <a:cs typeface="Source Han Sans CN Normal"/>
              </a:rPr>
              <a:t>个域网的覆盖范围通常只有几米，这使得它成为一种适合个人使用的网络解决方案。</a:t>
            </a:r>
            <a:endParaRPr kumimoji="1" lang="zh-CN" altLang="en-US"/>
          </a:p>
        </p:txBody>
      </p:sp>
      <p:sp>
        <p:nvSpPr>
          <p:cNvPr id="15" name="标题 1">
            <a:extLst>
              <a:ext uri="{FF2B5EF4-FFF2-40B4-BE49-F238E27FC236}">
                <a16:creationId xmlns:a16="http://schemas.microsoft.com/office/drawing/2014/main" id="{C8EE27F0-8AAC-4264-AA4B-3BF1FD4228A1}"/>
              </a:ext>
            </a:extLst>
          </p:cNvPr>
          <p:cNvSpPr txBox="1"/>
          <p:nvPr/>
        </p:nvSpPr>
        <p:spPr>
          <a:xfrm>
            <a:off x="4567158" y="2064786"/>
            <a:ext cx="269670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个域网的覆盖范围</a:t>
            </a:r>
            <a:endParaRPr kumimoji="1" lang="zh-CN" altLang="en-US"/>
          </a:p>
        </p:txBody>
      </p:sp>
      <p:pic>
        <p:nvPicPr>
          <p:cNvPr id="16" name="图片">
            <a:extLst>
              <a:ext uri="{FF2B5EF4-FFF2-40B4-BE49-F238E27FC236}">
                <a16:creationId xmlns:a16="http://schemas.microsoft.com/office/drawing/2014/main" id="{C0F5C580-FE07-489D-A82B-627796994FDA}"/>
              </a:ext>
            </a:extLst>
          </p:cNvPr>
          <p:cNvPicPr>
            <a:picLocks noChangeAspect="1"/>
          </p:cNvPicPr>
          <p:nvPr/>
        </p:nvPicPr>
        <p:blipFill>
          <a:blip r:embed="rId3">
            <a:alphaModFix/>
          </a:blip>
          <a:srcRect l="13990" r="13990"/>
          <a:stretch>
            <a:fillRect/>
          </a:stretch>
        </p:blipFill>
        <p:spPr>
          <a:xfrm>
            <a:off x="666750" y="4144204"/>
            <a:ext cx="3528020" cy="2179910"/>
          </a:xfrm>
          <a:custGeom>
            <a:avLst/>
            <a:gdLst/>
            <a:ahLst/>
            <a:cxnLst/>
            <a:rect l="l" t="t" r="r" b="b"/>
            <a:pathLst>
              <a:path w="3528020" h="2179910">
                <a:moveTo>
                  <a:pt x="59468" y="0"/>
                </a:moveTo>
                <a:lnTo>
                  <a:pt x="3468552" y="0"/>
                </a:lnTo>
                <a:cubicBezTo>
                  <a:pt x="3501395" y="0"/>
                  <a:pt x="3528020" y="26625"/>
                  <a:pt x="3528020" y="59468"/>
                </a:cubicBezTo>
                <a:lnTo>
                  <a:pt x="3528020" y="2120442"/>
                </a:lnTo>
                <a:cubicBezTo>
                  <a:pt x="3528020" y="2153285"/>
                  <a:pt x="3501395" y="2179910"/>
                  <a:pt x="3468552" y="2179910"/>
                </a:cubicBezTo>
                <a:lnTo>
                  <a:pt x="59468" y="2179910"/>
                </a:lnTo>
                <a:cubicBezTo>
                  <a:pt x="26625" y="2179910"/>
                  <a:pt x="0" y="2153285"/>
                  <a:pt x="0" y="2120442"/>
                </a:cubicBezTo>
                <a:lnTo>
                  <a:pt x="0" y="59468"/>
                </a:lnTo>
                <a:cubicBezTo>
                  <a:pt x="0" y="26625"/>
                  <a:pt x="26625" y="0"/>
                  <a:pt x="59468" y="0"/>
                </a:cubicBezTo>
                <a:close/>
              </a:path>
            </a:pathLst>
          </a:custGeom>
          <a:noFill/>
          <a:ln>
            <a:noFill/>
          </a:ln>
        </p:spPr>
      </p:pic>
      <p:sp>
        <p:nvSpPr>
          <p:cNvPr id="17" name="标题 1">
            <a:extLst>
              <a:ext uri="{FF2B5EF4-FFF2-40B4-BE49-F238E27FC236}">
                <a16:creationId xmlns:a16="http://schemas.microsoft.com/office/drawing/2014/main" id="{6478574D-19B7-4241-B5F5-301CB5FF28A7}"/>
              </a:ext>
            </a:extLst>
          </p:cNvPr>
          <p:cNvSpPr txBox="1"/>
          <p:nvPr/>
        </p:nvSpPr>
        <p:spPr>
          <a:xfrm>
            <a:off x="7997230" y="1863395"/>
            <a:ext cx="3528020" cy="2179910"/>
          </a:xfrm>
          <a:prstGeom prst="roundRect">
            <a:avLst>
              <a:gd name="adj" fmla="val 2728"/>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a:extLst>
              <a:ext uri="{FF2B5EF4-FFF2-40B4-BE49-F238E27FC236}">
                <a16:creationId xmlns:a16="http://schemas.microsoft.com/office/drawing/2014/main" id="{AC38DD2A-F53D-4895-BD53-D9C5FBF61322}"/>
              </a:ext>
            </a:extLst>
          </p:cNvPr>
          <p:cNvSpPr txBox="1"/>
          <p:nvPr/>
        </p:nvSpPr>
        <p:spPr>
          <a:xfrm>
            <a:off x="8224540" y="2494421"/>
            <a:ext cx="3073400" cy="141550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个域网通常使用蓝牙、Wi- Fi Direct等技术连接设备，这些设备可以是智能手机、平板电脑、耳机、健康监测器和智能家居设备。</a:t>
            </a:r>
            <a:endParaRPr kumimoji="1" lang="zh-CN" altLang="en-US"/>
          </a:p>
        </p:txBody>
      </p:sp>
      <p:sp>
        <p:nvSpPr>
          <p:cNvPr id="19" name="标题 1">
            <a:extLst>
              <a:ext uri="{FF2B5EF4-FFF2-40B4-BE49-F238E27FC236}">
                <a16:creationId xmlns:a16="http://schemas.microsoft.com/office/drawing/2014/main" id="{53EB6A0B-AD6C-4FFA-9DBF-085C7772DC81}"/>
              </a:ext>
            </a:extLst>
          </p:cNvPr>
          <p:cNvSpPr txBox="1"/>
          <p:nvPr/>
        </p:nvSpPr>
        <p:spPr>
          <a:xfrm rot="5400000">
            <a:off x="9393154" y="627085"/>
            <a:ext cx="406831" cy="3198678"/>
          </a:xfrm>
          <a:prstGeom prst="round2SameRect">
            <a:avLst>
              <a:gd name="adj1" fmla="val 50000"/>
              <a:gd name="adj2" fmla="val 0"/>
            </a:avLst>
          </a:prstGeom>
          <a:gradFill>
            <a:gsLst>
              <a:gs pos="0">
                <a:schemeClr val="accent1"/>
              </a:gs>
              <a:gs pos="100000">
                <a:schemeClr val="accent1">
                  <a:lumMod val="75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A1511A4F-BF21-42B4-96DD-F532400A05DE}"/>
              </a:ext>
            </a:extLst>
          </p:cNvPr>
          <p:cNvSpPr txBox="1"/>
          <p:nvPr/>
        </p:nvSpPr>
        <p:spPr>
          <a:xfrm>
            <a:off x="8224540" y="2072536"/>
            <a:ext cx="269670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个域网的设备类型</a:t>
            </a:r>
            <a:endParaRPr kumimoji="1" lang="zh-CN" altLang="en-US"/>
          </a:p>
        </p:txBody>
      </p:sp>
    </p:spTree>
    <p:extLst>
      <p:ext uri="{BB962C8B-B14F-4D97-AF65-F5344CB8AC3E}">
        <p14:creationId xmlns:p14="http://schemas.microsoft.com/office/powerpoint/2010/main" val="2411018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网络拓扑结构</a:t>
            </a:r>
          </a:p>
        </p:txBody>
      </p:sp>
      <p:pic>
        <p:nvPicPr>
          <p:cNvPr id="3074" name="Picture 2">
            <a:extLst>
              <a:ext uri="{FF2B5EF4-FFF2-40B4-BE49-F238E27FC236}">
                <a16:creationId xmlns:a16="http://schemas.microsoft.com/office/drawing/2014/main" id="{42B38557-D6BD-4EE6-AAA7-A29169F71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487" y="3179376"/>
            <a:ext cx="4643045" cy="21676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532605A-65F8-41BC-90F1-6F03172F8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34" y="2743947"/>
            <a:ext cx="3472406" cy="289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59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网络拓扑结构</a:t>
            </a:r>
          </a:p>
        </p:txBody>
      </p:sp>
      <p:pic>
        <p:nvPicPr>
          <p:cNvPr id="2050" name="Picture 2">
            <a:extLst>
              <a:ext uri="{FF2B5EF4-FFF2-40B4-BE49-F238E27FC236}">
                <a16:creationId xmlns:a16="http://schemas.microsoft.com/office/drawing/2014/main" id="{2CEF28C7-2631-4AAA-86FD-50B18AC0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145" y="2722314"/>
            <a:ext cx="2857908" cy="31535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0375700-0070-4A8D-8EAA-B05117C1C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361" y="2722315"/>
            <a:ext cx="5292560" cy="315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22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网络拓扑结构</a:t>
            </a:r>
          </a:p>
        </p:txBody>
      </p:sp>
      <p:pic>
        <p:nvPicPr>
          <p:cNvPr id="4098" name="Picture 2">
            <a:extLst>
              <a:ext uri="{FF2B5EF4-FFF2-40B4-BE49-F238E27FC236}">
                <a16:creationId xmlns:a16="http://schemas.microsoft.com/office/drawing/2014/main" id="{3823E004-9ED8-4116-BF18-E524DA3C7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892" y="2811994"/>
            <a:ext cx="3773125" cy="27610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05634DE-8B7E-42A7-9727-7DE4CFD72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201" y="2550387"/>
            <a:ext cx="5554688" cy="328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256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1.4</a:t>
            </a:r>
            <a:r>
              <a:rPr lang="zh-CN" altLang="en-US" dirty="0">
                <a:solidFill>
                  <a:schemeClr val="bg1"/>
                </a:solidFill>
              </a:rPr>
              <a:t> 计算机网络的评价指标</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314403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带宽</a:t>
            </a:r>
          </a:p>
        </p:txBody>
      </p:sp>
      <p:sp>
        <p:nvSpPr>
          <p:cNvPr id="4" name="内容占位符 3">
            <a:extLst>
              <a:ext uri="{FF2B5EF4-FFF2-40B4-BE49-F238E27FC236}">
                <a16:creationId xmlns:a16="http://schemas.microsoft.com/office/drawing/2014/main" id="{26EB039C-8B35-4347-A14F-EBFB5A2914F1}"/>
              </a:ext>
            </a:extLst>
          </p:cNvPr>
          <p:cNvSpPr>
            <a:spLocks noGrp="1"/>
          </p:cNvSpPr>
          <p:nvPr>
            <p:ph idx="1"/>
          </p:nvPr>
        </p:nvSpPr>
        <p:spPr>
          <a:xfrm>
            <a:off x="1295400" y="2556932"/>
            <a:ext cx="5775959" cy="3318936"/>
          </a:xfrm>
        </p:spPr>
        <p:txBody>
          <a:bodyPr>
            <a:normAutofit fontScale="85000" lnSpcReduction="10000"/>
          </a:bodyPr>
          <a:lstStyle/>
          <a:p>
            <a:r>
              <a:rPr lang="zh-CN" altLang="en-US" sz="2400" b="1" dirty="0"/>
              <a:t>信号的带宽   </a:t>
            </a:r>
          </a:p>
          <a:p>
            <a:pPr marL="0" indent="0">
              <a:buNone/>
            </a:pPr>
            <a:r>
              <a:rPr lang="en-US" altLang="zh-CN" sz="2000" dirty="0"/>
              <a:t>    </a:t>
            </a:r>
            <a:r>
              <a:rPr lang="zh-CN" altLang="en-US" sz="2000" dirty="0"/>
              <a:t>指信号所具有的频率范围，单位为“</a:t>
            </a:r>
            <a:r>
              <a:rPr lang="zh-CN" altLang="en-US" sz="2000" u="sng" dirty="0">
                <a:solidFill>
                  <a:srgbClr val="0070C0"/>
                </a:solidFill>
              </a:rPr>
              <a:t>赫</a:t>
            </a:r>
            <a:r>
              <a:rPr lang="en-US" altLang="zh-CN" sz="2000" u="sng" dirty="0">
                <a:solidFill>
                  <a:srgbClr val="0070C0"/>
                </a:solidFill>
              </a:rPr>
              <a:t>(Hz)</a:t>
            </a:r>
            <a:r>
              <a:rPr lang="zh-CN" altLang="en-US" sz="2000" dirty="0"/>
              <a:t>”。</a:t>
            </a:r>
            <a:endParaRPr lang="en-US" altLang="zh-CN" sz="2000" dirty="0"/>
          </a:p>
          <a:p>
            <a:pPr marL="0" indent="0">
              <a:buNone/>
            </a:pPr>
            <a:endParaRPr lang="zh-CN" altLang="en-US" sz="2000" dirty="0"/>
          </a:p>
          <a:p>
            <a:r>
              <a:rPr lang="zh-CN" altLang="en-US" sz="2400" b="1" dirty="0"/>
              <a:t>线路的带宽或信道的带宽</a:t>
            </a:r>
          </a:p>
          <a:p>
            <a:pPr marL="0" indent="0">
              <a:buNone/>
            </a:pPr>
            <a:r>
              <a:rPr lang="zh-CN" altLang="en-US" sz="2000" dirty="0"/>
              <a:t>    指通信线路或信道允许通过的</a:t>
            </a:r>
            <a:r>
              <a:rPr lang="zh-CN" altLang="en-US" sz="2000" u="sng" dirty="0">
                <a:solidFill>
                  <a:srgbClr val="0070C0"/>
                </a:solidFill>
              </a:rPr>
              <a:t>信号频率范围</a:t>
            </a:r>
            <a:r>
              <a:rPr lang="zh-CN" altLang="en-US" sz="2000" dirty="0"/>
              <a:t>。</a:t>
            </a:r>
            <a:endParaRPr lang="en-US" altLang="zh-CN" sz="2000" dirty="0"/>
          </a:p>
          <a:p>
            <a:pPr marL="0" indent="0">
              <a:buNone/>
            </a:pPr>
            <a:endParaRPr lang="zh-CN" altLang="en-US" sz="2000" dirty="0"/>
          </a:p>
          <a:p>
            <a:r>
              <a:rPr lang="zh-CN" altLang="en-US" sz="2400" b="1" dirty="0"/>
              <a:t>数据率</a:t>
            </a:r>
          </a:p>
          <a:p>
            <a:pPr marL="0" indent="0">
              <a:buNone/>
            </a:pPr>
            <a:r>
              <a:rPr lang="zh-CN" altLang="en-US" sz="2000" dirty="0"/>
              <a:t>    指数字信道传送数字信号的</a:t>
            </a:r>
            <a:r>
              <a:rPr lang="zh-CN" altLang="en-US" sz="2000" u="sng" dirty="0">
                <a:solidFill>
                  <a:srgbClr val="0070C0"/>
                </a:solidFill>
              </a:rPr>
              <a:t>速率</a:t>
            </a:r>
            <a:r>
              <a:rPr lang="zh-CN" altLang="en-US" sz="2000" dirty="0"/>
              <a:t>，也称为</a:t>
            </a:r>
            <a:r>
              <a:rPr lang="zh-CN" altLang="en-US" sz="2000" u="sng" dirty="0">
                <a:solidFill>
                  <a:srgbClr val="0070C0"/>
                </a:solidFill>
              </a:rPr>
              <a:t>比特率</a:t>
            </a:r>
            <a:r>
              <a:rPr lang="zh-CN" altLang="en-US" sz="2000" dirty="0"/>
              <a:t>，单位为</a:t>
            </a:r>
            <a:r>
              <a:rPr lang="en-US" altLang="zh-CN" sz="2000" dirty="0"/>
              <a:t>b/s</a:t>
            </a:r>
            <a:r>
              <a:rPr lang="zh-CN" altLang="en-US" sz="2000" dirty="0"/>
              <a:t>（</a:t>
            </a:r>
            <a:r>
              <a:rPr lang="en-US" altLang="zh-CN" sz="2000" dirty="0"/>
              <a:t>bps</a:t>
            </a:r>
            <a:r>
              <a:rPr lang="zh-CN" altLang="en-US" sz="2000" dirty="0"/>
              <a:t>）。</a:t>
            </a:r>
          </a:p>
          <a:p>
            <a:endParaRPr lang="zh-CN" altLang="en-US" dirty="0"/>
          </a:p>
        </p:txBody>
      </p:sp>
      <p:sp>
        <p:nvSpPr>
          <p:cNvPr id="6" name="文本框 5">
            <a:extLst>
              <a:ext uri="{FF2B5EF4-FFF2-40B4-BE49-F238E27FC236}">
                <a16:creationId xmlns:a16="http://schemas.microsoft.com/office/drawing/2014/main" id="{88C1591A-0484-4334-A553-0453A2F528B5}"/>
              </a:ext>
            </a:extLst>
          </p:cNvPr>
          <p:cNvSpPr txBox="1"/>
          <p:nvPr/>
        </p:nvSpPr>
        <p:spPr>
          <a:xfrm>
            <a:off x="7567749" y="3924012"/>
            <a:ext cx="3057247" cy="584775"/>
          </a:xfrm>
          <a:prstGeom prst="rect">
            <a:avLst/>
          </a:prstGeom>
          <a:noFill/>
        </p:spPr>
        <p:txBody>
          <a:bodyPr wrap="none" rtlCol="0">
            <a:spAutoFit/>
          </a:bodyPr>
          <a:lstStyle/>
          <a:p>
            <a:r>
              <a:rPr lang="zh-CN" altLang="en-US" sz="3200" u="sng" dirty="0">
                <a:solidFill>
                  <a:srgbClr val="FF0000"/>
                </a:solidFill>
              </a:rPr>
              <a:t>信道传输的能力</a:t>
            </a:r>
          </a:p>
        </p:txBody>
      </p:sp>
    </p:spTree>
    <p:extLst>
      <p:ext uri="{BB962C8B-B14F-4D97-AF65-F5344CB8AC3E}">
        <p14:creationId xmlns:p14="http://schemas.microsoft.com/office/powerpoint/2010/main" val="34844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吞吐量</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0" y="2556932"/>
            <a:ext cx="10017033" cy="3318936"/>
          </a:xfrm>
        </p:spPr>
        <p:txBody>
          <a:bodyPr/>
          <a:lstStyle/>
          <a:p>
            <a:r>
              <a:rPr lang="zh-CN" altLang="en-US" sz="2400" dirty="0"/>
              <a:t>信道的吞吐量指信道上发送方与接收方之间</a:t>
            </a:r>
            <a:r>
              <a:rPr lang="zh-CN" altLang="en-US" sz="2400" u="sng" dirty="0">
                <a:solidFill>
                  <a:srgbClr val="FF0000"/>
                </a:solidFill>
              </a:rPr>
              <a:t>实际传输比特的速率</a:t>
            </a:r>
            <a:r>
              <a:rPr lang="zh-CN" altLang="en-US" sz="2400" dirty="0"/>
              <a:t>（</a:t>
            </a:r>
            <a:r>
              <a:rPr lang="en-US" altLang="zh-CN" sz="2400" dirty="0"/>
              <a:t>bps</a:t>
            </a:r>
            <a:r>
              <a:rPr lang="zh-CN" altLang="en-US" sz="2400" dirty="0"/>
              <a:t>）</a:t>
            </a:r>
          </a:p>
          <a:p>
            <a:endParaRPr lang="zh-CN" altLang="en-US" dirty="0"/>
          </a:p>
        </p:txBody>
      </p:sp>
      <p:grpSp>
        <p:nvGrpSpPr>
          <p:cNvPr id="10" name="组合 9">
            <a:extLst>
              <a:ext uri="{FF2B5EF4-FFF2-40B4-BE49-F238E27FC236}">
                <a16:creationId xmlns:a16="http://schemas.microsoft.com/office/drawing/2014/main" id="{D0329048-C81E-471E-AECB-75C2868361A3}"/>
              </a:ext>
            </a:extLst>
          </p:cNvPr>
          <p:cNvGrpSpPr/>
          <p:nvPr/>
        </p:nvGrpSpPr>
        <p:grpSpPr>
          <a:xfrm>
            <a:off x="3718332" y="3998410"/>
            <a:ext cx="2244279" cy="709357"/>
            <a:chOff x="5628271" y="3990399"/>
            <a:chExt cx="2489400" cy="542971"/>
          </a:xfrm>
        </p:grpSpPr>
        <p:sp>
          <p:nvSpPr>
            <p:cNvPr id="11" name="Rectangle 11">
              <a:extLst>
                <a:ext uri="{FF2B5EF4-FFF2-40B4-BE49-F238E27FC236}">
                  <a16:creationId xmlns:a16="http://schemas.microsoft.com/office/drawing/2014/main" id="{BB98C32B-02FF-440C-A7DA-1A2CDFAF7084}"/>
                </a:ext>
              </a:extLst>
            </p:cNvPr>
            <p:cNvSpPr>
              <a:spLocks noChangeArrowheads="1"/>
            </p:cNvSpPr>
            <p:nvPr/>
          </p:nvSpPr>
          <p:spPr bwMode="auto">
            <a:xfrm>
              <a:off x="5628271" y="3990399"/>
              <a:ext cx="2290261" cy="54297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 name="矩形 11">
              <a:extLst>
                <a:ext uri="{FF2B5EF4-FFF2-40B4-BE49-F238E27FC236}">
                  <a16:creationId xmlns:a16="http://schemas.microsoft.com/office/drawing/2014/main" id="{A175D04B-5392-4E18-99A1-CF737133AF59}"/>
                </a:ext>
              </a:extLst>
            </p:cNvPr>
            <p:cNvSpPr/>
            <p:nvPr/>
          </p:nvSpPr>
          <p:spPr>
            <a:xfrm>
              <a:off x="5801439" y="3997538"/>
              <a:ext cx="2316232" cy="288697"/>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瞬时吞吐量</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400" b="0" i="1" u="none" strike="noStrike" kern="0" cap="none" spc="0" normalizeH="0" baseline="0" noProof="0" dirty="0">
                <a:ln>
                  <a:noFill/>
                </a:ln>
                <a:solidFill>
                  <a:prstClr val="black"/>
                </a:solidFill>
                <a:effectLst/>
                <a:uLnTx/>
                <a:uFillTx/>
                <a:latin typeface="等线" panose="020F0502020204030204"/>
                <a:ea typeface="楷体" panose="02010609060101010101" pitchFamily="49" charset="-122"/>
                <a:cs typeface="Arial" panose="020B0604020202020204" pitchFamily="34" charset="0"/>
              </a:endParaRPr>
            </a:p>
          </p:txBody>
        </p:sp>
      </p:grpSp>
      <p:grpSp>
        <p:nvGrpSpPr>
          <p:cNvPr id="13" name="组合 12">
            <a:extLst>
              <a:ext uri="{FF2B5EF4-FFF2-40B4-BE49-F238E27FC236}">
                <a16:creationId xmlns:a16="http://schemas.microsoft.com/office/drawing/2014/main" id="{A2E39BE2-B5AC-4646-B4C3-A99B4B802A90}"/>
              </a:ext>
            </a:extLst>
          </p:cNvPr>
          <p:cNvGrpSpPr/>
          <p:nvPr/>
        </p:nvGrpSpPr>
        <p:grpSpPr>
          <a:xfrm>
            <a:off x="7044856" y="3998409"/>
            <a:ext cx="2244279" cy="709357"/>
            <a:chOff x="5628271" y="3990399"/>
            <a:chExt cx="2489400" cy="542971"/>
          </a:xfrm>
        </p:grpSpPr>
        <p:sp>
          <p:nvSpPr>
            <p:cNvPr id="14" name="Rectangle 11">
              <a:extLst>
                <a:ext uri="{FF2B5EF4-FFF2-40B4-BE49-F238E27FC236}">
                  <a16:creationId xmlns:a16="http://schemas.microsoft.com/office/drawing/2014/main" id="{1DC7EEF3-3A2D-4224-AAA7-C6CBFD2D97BF}"/>
                </a:ext>
              </a:extLst>
            </p:cNvPr>
            <p:cNvSpPr>
              <a:spLocks noChangeArrowheads="1"/>
            </p:cNvSpPr>
            <p:nvPr/>
          </p:nvSpPr>
          <p:spPr bwMode="auto">
            <a:xfrm>
              <a:off x="5628271" y="3990399"/>
              <a:ext cx="2290261" cy="54297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 name="矩形 14">
              <a:extLst>
                <a:ext uri="{FF2B5EF4-FFF2-40B4-BE49-F238E27FC236}">
                  <a16:creationId xmlns:a16="http://schemas.microsoft.com/office/drawing/2014/main" id="{41E64FF4-C35D-4F89-9501-5E08D1DB202E}"/>
                </a:ext>
              </a:extLst>
            </p:cNvPr>
            <p:cNvSpPr/>
            <p:nvPr/>
          </p:nvSpPr>
          <p:spPr>
            <a:xfrm>
              <a:off x="5801439" y="3997538"/>
              <a:ext cx="2316232" cy="444765"/>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平均吞吐量</a:t>
              </a:r>
            </a:p>
          </p:txBody>
        </p:sp>
      </p:grpSp>
    </p:spTree>
    <p:extLst>
      <p:ext uri="{BB962C8B-B14F-4D97-AF65-F5344CB8AC3E}">
        <p14:creationId xmlns:p14="http://schemas.microsoft.com/office/powerpoint/2010/main" val="38820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299432" y="418343"/>
            <a:ext cx="9601196" cy="1303867"/>
          </a:xfrm>
        </p:spPr>
        <p:txBody>
          <a:bodyPr/>
          <a:lstStyle/>
          <a:p>
            <a:r>
              <a:rPr lang="zh-CN" altLang="en-US" dirty="0"/>
              <a:t>带宽 </a:t>
            </a:r>
            <a:r>
              <a:rPr lang="en-US" altLang="zh-CN" dirty="0"/>
              <a:t>And </a:t>
            </a:r>
            <a:r>
              <a:rPr lang="zh-CN" altLang="en-US" dirty="0"/>
              <a:t>吞吐量</a:t>
            </a:r>
          </a:p>
        </p:txBody>
      </p:sp>
      <p:grpSp>
        <p:nvGrpSpPr>
          <p:cNvPr id="4" name="组合 3">
            <a:extLst>
              <a:ext uri="{FF2B5EF4-FFF2-40B4-BE49-F238E27FC236}">
                <a16:creationId xmlns:a16="http://schemas.microsoft.com/office/drawing/2014/main" id="{5796D3B4-4457-4821-B6A2-EF0041962373}"/>
              </a:ext>
            </a:extLst>
          </p:cNvPr>
          <p:cNvGrpSpPr/>
          <p:nvPr/>
        </p:nvGrpSpPr>
        <p:grpSpPr>
          <a:xfrm>
            <a:off x="760656" y="1614739"/>
            <a:ext cx="6973735" cy="504150"/>
            <a:chOff x="1403750" y="3661166"/>
            <a:chExt cx="6973735" cy="504150"/>
          </a:xfrm>
        </p:grpSpPr>
        <p:grpSp>
          <p:nvGrpSpPr>
            <p:cNvPr id="5" name="组合 4">
              <a:extLst>
                <a:ext uri="{FF2B5EF4-FFF2-40B4-BE49-F238E27FC236}">
                  <a16:creationId xmlns:a16="http://schemas.microsoft.com/office/drawing/2014/main" id="{47DFA235-57BE-4A2E-A872-84CBDD381CA7}"/>
                </a:ext>
              </a:extLst>
            </p:cNvPr>
            <p:cNvGrpSpPr/>
            <p:nvPr/>
          </p:nvGrpSpPr>
          <p:grpSpPr>
            <a:xfrm>
              <a:off x="1403750" y="3661166"/>
              <a:ext cx="490436" cy="408179"/>
              <a:chOff x="1403750" y="3705346"/>
              <a:chExt cx="808892" cy="673222"/>
            </a:xfrm>
          </p:grpSpPr>
          <p:sp>
            <p:nvSpPr>
              <p:cNvPr id="7" name="对话气泡: 椭圆形 6">
                <a:extLst>
                  <a:ext uri="{FF2B5EF4-FFF2-40B4-BE49-F238E27FC236}">
                    <a16:creationId xmlns:a16="http://schemas.microsoft.com/office/drawing/2014/main" id="{6D74A006-B521-47DA-A8F1-A1D776755A3C}"/>
                  </a:ext>
                </a:extLst>
              </p:cNvPr>
              <p:cNvSpPr/>
              <p:nvPr/>
            </p:nvSpPr>
            <p:spPr>
              <a:xfrm>
                <a:off x="1403750" y="3716807"/>
                <a:ext cx="808892" cy="66176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a:extLst>
                  <a:ext uri="{FF2B5EF4-FFF2-40B4-BE49-F238E27FC236}">
                    <a16:creationId xmlns:a16="http://schemas.microsoft.com/office/drawing/2014/main" id="{FD09BB98-3ED4-4FAD-970D-30FDCB4863B6}"/>
                  </a:ext>
                </a:extLst>
              </p:cNvPr>
              <p:cNvSpPr>
                <a:spLocks noChangeAspect="1"/>
              </p:cNvSpPr>
              <p:nvPr/>
            </p:nvSpPr>
            <p:spPr bwMode="auto">
              <a:xfrm>
                <a:off x="1567766" y="3705346"/>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a:extLst>
                <a:ext uri="{FF2B5EF4-FFF2-40B4-BE49-F238E27FC236}">
                  <a16:creationId xmlns:a16="http://schemas.microsoft.com/office/drawing/2014/main" id="{4A19DCC3-E88C-48C8-8E8F-075EB95F383B}"/>
                </a:ext>
              </a:extLst>
            </p:cNvPr>
            <p:cNvSpPr txBox="1">
              <a:spLocks noChangeArrowheads="1"/>
            </p:cNvSpPr>
            <p:nvPr/>
          </p:nvSpPr>
          <p:spPr bwMode="auto">
            <a:xfrm>
              <a:off x="2026346" y="3695251"/>
              <a:ext cx="635113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服务器要将一个文件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Fbits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发送给客户端</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 name="Line 321">
            <a:extLst>
              <a:ext uri="{FF2B5EF4-FFF2-40B4-BE49-F238E27FC236}">
                <a16:creationId xmlns:a16="http://schemas.microsoft.com/office/drawing/2014/main" id="{90778EC1-DC87-4B1C-A871-5BCF9BE8FA2E}"/>
              </a:ext>
            </a:extLst>
          </p:cNvPr>
          <p:cNvSpPr>
            <a:spLocks noChangeShapeType="1"/>
          </p:cNvSpPr>
          <p:nvPr/>
        </p:nvSpPr>
        <p:spPr bwMode="auto">
          <a:xfrm>
            <a:off x="2739153" y="3129863"/>
            <a:ext cx="63166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246">
            <a:extLst>
              <a:ext uri="{FF2B5EF4-FFF2-40B4-BE49-F238E27FC236}">
                <a16:creationId xmlns:a16="http://schemas.microsoft.com/office/drawing/2014/main" id="{E1C168E7-0ACB-4B1D-8156-183D9EBD7B46}"/>
              </a:ext>
            </a:extLst>
          </p:cNvPr>
          <p:cNvGrpSpPr>
            <a:grpSpLocks/>
          </p:cNvGrpSpPr>
          <p:nvPr/>
        </p:nvGrpSpPr>
        <p:grpSpPr bwMode="auto">
          <a:xfrm>
            <a:off x="5104528" y="2993338"/>
            <a:ext cx="1055687" cy="360363"/>
            <a:chOff x="3600" y="219"/>
            <a:chExt cx="360" cy="175"/>
          </a:xfrm>
        </p:grpSpPr>
        <p:sp>
          <p:nvSpPr>
            <p:cNvPr id="11" name="Oval 247">
              <a:extLst>
                <a:ext uri="{FF2B5EF4-FFF2-40B4-BE49-F238E27FC236}">
                  <a16:creationId xmlns:a16="http://schemas.microsoft.com/office/drawing/2014/main" id="{56D7DBCA-54F8-42AE-AA16-BA15826364D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2" name="Line 248">
              <a:extLst>
                <a:ext uri="{FF2B5EF4-FFF2-40B4-BE49-F238E27FC236}">
                  <a16:creationId xmlns:a16="http://schemas.microsoft.com/office/drawing/2014/main" id="{115C0BCD-747A-4E95-8A64-8D4438391C9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49">
              <a:extLst>
                <a:ext uri="{FF2B5EF4-FFF2-40B4-BE49-F238E27FC236}">
                  <a16:creationId xmlns:a16="http://schemas.microsoft.com/office/drawing/2014/main" id="{A4DB62C8-1A2A-4AA5-98BB-287CFDD590D5}"/>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Rectangle 250">
              <a:extLst>
                <a:ext uri="{FF2B5EF4-FFF2-40B4-BE49-F238E27FC236}">
                  <a16:creationId xmlns:a16="http://schemas.microsoft.com/office/drawing/2014/main" id="{C5ADA50A-DF0C-4469-AE40-D35F5228311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5" name="Oval 251">
              <a:extLst>
                <a:ext uri="{FF2B5EF4-FFF2-40B4-BE49-F238E27FC236}">
                  <a16:creationId xmlns:a16="http://schemas.microsoft.com/office/drawing/2014/main" id="{F26F4886-F627-49ED-9D3C-EBC5BB80020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nvGrpSpPr>
            <p:cNvPr id="16" name="Group 252">
              <a:extLst>
                <a:ext uri="{FF2B5EF4-FFF2-40B4-BE49-F238E27FC236}">
                  <a16:creationId xmlns:a16="http://schemas.microsoft.com/office/drawing/2014/main" id="{BB26F42E-8751-45FB-8F7C-85CB2FD23570}"/>
                </a:ext>
              </a:extLst>
            </p:cNvPr>
            <p:cNvGrpSpPr>
              <a:grpSpLocks/>
            </p:cNvGrpSpPr>
            <p:nvPr/>
          </p:nvGrpSpPr>
          <p:grpSpPr bwMode="auto">
            <a:xfrm>
              <a:off x="3686" y="244"/>
              <a:ext cx="177" cy="66"/>
              <a:chOff x="2848" y="848"/>
              <a:chExt cx="140" cy="98"/>
            </a:xfrm>
          </p:grpSpPr>
          <p:sp>
            <p:nvSpPr>
              <p:cNvPr id="21" name="Line 253">
                <a:extLst>
                  <a:ext uri="{FF2B5EF4-FFF2-40B4-BE49-F238E27FC236}">
                    <a16:creationId xmlns:a16="http://schemas.microsoft.com/office/drawing/2014/main" id="{1E207481-393D-493A-B639-70B583EC63D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54">
                <a:extLst>
                  <a:ext uri="{FF2B5EF4-FFF2-40B4-BE49-F238E27FC236}">
                    <a16:creationId xmlns:a16="http://schemas.microsoft.com/office/drawing/2014/main" id="{0E01965F-336D-4916-A23D-E558B6F93B1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55">
                <a:extLst>
                  <a:ext uri="{FF2B5EF4-FFF2-40B4-BE49-F238E27FC236}">
                    <a16:creationId xmlns:a16="http://schemas.microsoft.com/office/drawing/2014/main" id="{C10ACCDC-91C5-4BFF-925A-6A8D0FFFD7B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256">
              <a:extLst>
                <a:ext uri="{FF2B5EF4-FFF2-40B4-BE49-F238E27FC236}">
                  <a16:creationId xmlns:a16="http://schemas.microsoft.com/office/drawing/2014/main" id="{4F41266A-B195-4524-98CA-32FC31863857}"/>
                </a:ext>
              </a:extLst>
            </p:cNvPr>
            <p:cNvGrpSpPr>
              <a:grpSpLocks/>
            </p:cNvGrpSpPr>
            <p:nvPr/>
          </p:nvGrpSpPr>
          <p:grpSpPr bwMode="auto">
            <a:xfrm flipV="1">
              <a:off x="3686" y="243"/>
              <a:ext cx="177" cy="66"/>
              <a:chOff x="2848" y="848"/>
              <a:chExt cx="140" cy="98"/>
            </a:xfrm>
          </p:grpSpPr>
          <p:sp>
            <p:nvSpPr>
              <p:cNvPr id="18" name="Line 257">
                <a:extLst>
                  <a:ext uri="{FF2B5EF4-FFF2-40B4-BE49-F238E27FC236}">
                    <a16:creationId xmlns:a16="http://schemas.microsoft.com/office/drawing/2014/main" id="{7D245102-9630-44A2-BB9D-D3B62581E33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58">
                <a:extLst>
                  <a:ext uri="{FF2B5EF4-FFF2-40B4-BE49-F238E27FC236}">
                    <a16:creationId xmlns:a16="http://schemas.microsoft.com/office/drawing/2014/main" id="{E63156CE-7EF0-4EAD-B93B-CBFD0B7BB00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59">
                <a:extLst>
                  <a:ext uri="{FF2B5EF4-FFF2-40B4-BE49-F238E27FC236}">
                    <a16:creationId xmlns:a16="http://schemas.microsoft.com/office/drawing/2014/main" id="{AC49EDAB-5119-48C4-8CD1-0A74D07105A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24" name="Object 271">
            <a:extLst>
              <a:ext uri="{FF2B5EF4-FFF2-40B4-BE49-F238E27FC236}">
                <a16:creationId xmlns:a16="http://schemas.microsoft.com/office/drawing/2014/main" id="{74398123-56CC-4B87-8B46-29A0EE64EC6F}"/>
              </a:ext>
            </a:extLst>
          </p:cNvPr>
          <p:cNvGraphicFramePr>
            <a:graphicFrameLocks noChangeAspect="1"/>
          </p:cNvGraphicFramePr>
          <p:nvPr>
            <p:extLst>
              <p:ext uri="{D42A27DB-BD31-4B8C-83A1-F6EECF244321}">
                <p14:modId xmlns:p14="http://schemas.microsoft.com/office/powerpoint/2010/main" val="4078888686"/>
              </p:ext>
            </p:extLst>
          </p:nvPr>
        </p:nvGraphicFramePr>
        <p:xfrm>
          <a:off x="9019303" y="2661551"/>
          <a:ext cx="785812" cy="655637"/>
        </p:xfrm>
        <a:graphic>
          <a:graphicData uri="http://schemas.openxmlformats.org/presentationml/2006/ole">
            <mc:AlternateContent xmlns:mc="http://schemas.openxmlformats.org/markup-compatibility/2006">
              <mc:Choice xmlns:v="urn:schemas-microsoft-com:vml" Requires="v">
                <p:oleObj spid="_x0000_s1044" name="Clip" r:id="rId3" imgW="1307263" imgH="1084139" progId="MS_ClipArt_Gallery.2">
                  <p:embed/>
                </p:oleObj>
              </mc:Choice>
              <mc:Fallback>
                <p:oleObj name="Clip" r:id="rId3" imgW="1307263" imgH="1084139" progId="MS_ClipArt_Gallery.2">
                  <p:embed/>
                  <p:pic>
                    <p:nvPicPr>
                      <p:cNvPr id="105" name="Object 271">
                        <a:extLst>
                          <a:ext uri="{FF2B5EF4-FFF2-40B4-BE49-F238E27FC236}">
                            <a16:creationId xmlns:a16="http://schemas.microsoft.com/office/drawing/2014/main" id="{1D3836FD-E08C-471D-BCD1-0D735365A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303" y="2661551"/>
                        <a:ext cx="785812"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300">
            <a:extLst>
              <a:ext uri="{FF2B5EF4-FFF2-40B4-BE49-F238E27FC236}">
                <a16:creationId xmlns:a16="http://schemas.microsoft.com/office/drawing/2014/main" id="{F411F38D-AC3A-4A75-9E0D-A0DAE50F20FD}"/>
              </a:ext>
            </a:extLst>
          </p:cNvPr>
          <p:cNvGrpSpPr>
            <a:grpSpLocks/>
          </p:cNvGrpSpPr>
          <p:nvPr/>
        </p:nvGrpSpPr>
        <p:grpSpPr bwMode="auto">
          <a:xfrm>
            <a:off x="2240678" y="2580588"/>
            <a:ext cx="374650" cy="838200"/>
            <a:chOff x="4180" y="783"/>
            <a:chExt cx="150" cy="307"/>
          </a:xfrm>
        </p:grpSpPr>
        <p:sp>
          <p:nvSpPr>
            <p:cNvPr id="26" name="AutoShape 301">
              <a:extLst>
                <a:ext uri="{FF2B5EF4-FFF2-40B4-BE49-F238E27FC236}">
                  <a16:creationId xmlns:a16="http://schemas.microsoft.com/office/drawing/2014/main" id="{87132073-48D3-46C2-9776-7D35851738A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7" name="Rectangle 302">
              <a:extLst>
                <a:ext uri="{FF2B5EF4-FFF2-40B4-BE49-F238E27FC236}">
                  <a16:creationId xmlns:a16="http://schemas.microsoft.com/office/drawing/2014/main" id="{A16C27F3-0728-4DC7-AA76-EFF456C0A71F}"/>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8" name="Rectangle 303">
              <a:extLst>
                <a:ext uri="{FF2B5EF4-FFF2-40B4-BE49-F238E27FC236}">
                  <a16:creationId xmlns:a16="http://schemas.microsoft.com/office/drawing/2014/main" id="{29A9C9C6-B506-47CE-BCA7-66F4181FA690}"/>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9" name="AutoShape 304">
              <a:extLst>
                <a:ext uri="{FF2B5EF4-FFF2-40B4-BE49-F238E27FC236}">
                  <a16:creationId xmlns:a16="http://schemas.microsoft.com/office/drawing/2014/main" id="{6BAFD299-A8A7-40E0-BC44-84D6FFB82992}"/>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0" name="Line 305">
              <a:extLst>
                <a:ext uri="{FF2B5EF4-FFF2-40B4-BE49-F238E27FC236}">
                  <a16:creationId xmlns:a16="http://schemas.microsoft.com/office/drawing/2014/main" id="{5A327976-CFD8-4B00-A0ED-482A6C815245}"/>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06">
              <a:extLst>
                <a:ext uri="{FF2B5EF4-FFF2-40B4-BE49-F238E27FC236}">
                  <a16:creationId xmlns:a16="http://schemas.microsoft.com/office/drawing/2014/main" id="{A635189D-C72E-4466-9BD6-D13EB258A452}"/>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Rectangle 307">
              <a:extLst>
                <a:ext uri="{FF2B5EF4-FFF2-40B4-BE49-F238E27FC236}">
                  <a16:creationId xmlns:a16="http://schemas.microsoft.com/office/drawing/2014/main" id="{CD53BE58-1BCE-4C0D-8941-2755013D0DDA}"/>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3" name="Rectangle 308">
              <a:extLst>
                <a:ext uri="{FF2B5EF4-FFF2-40B4-BE49-F238E27FC236}">
                  <a16:creationId xmlns:a16="http://schemas.microsoft.com/office/drawing/2014/main" id="{F37C9EA7-1E79-4F35-B08E-E6A8C26B497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grpSp>
        <p:nvGrpSpPr>
          <p:cNvPr id="34" name="Group 335">
            <a:extLst>
              <a:ext uri="{FF2B5EF4-FFF2-40B4-BE49-F238E27FC236}">
                <a16:creationId xmlns:a16="http://schemas.microsoft.com/office/drawing/2014/main" id="{895DBA5C-6C2D-4994-B0F5-B7635378572F}"/>
              </a:ext>
            </a:extLst>
          </p:cNvPr>
          <p:cNvGrpSpPr>
            <a:grpSpLocks/>
          </p:cNvGrpSpPr>
          <p:nvPr/>
        </p:nvGrpSpPr>
        <p:grpSpPr bwMode="auto">
          <a:xfrm>
            <a:off x="2715514" y="2910854"/>
            <a:ext cx="2322513" cy="419100"/>
            <a:chOff x="2249" y="3412"/>
            <a:chExt cx="1389" cy="274"/>
          </a:xfrm>
        </p:grpSpPr>
        <p:sp>
          <p:nvSpPr>
            <p:cNvPr id="35" name="Oval 333">
              <a:extLst>
                <a:ext uri="{FF2B5EF4-FFF2-40B4-BE49-F238E27FC236}">
                  <a16:creationId xmlns:a16="http://schemas.microsoft.com/office/drawing/2014/main" id="{EEE0E386-D0BF-480F-B97F-18DDA2DFB02A}"/>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36" name="Rectangle 332">
              <a:extLst>
                <a:ext uri="{FF2B5EF4-FFF2-40B4-BE49-F238E27FC236}">
                  <a16:creationId xmlns:a16="http://schemas.microsoft.com/office/drawing/2014/main" id="{F098FE92-6DA1-4B07-AF92-3E15CC02354C}"/>
                </a:ext>
              </a:extLst>
            </p:cNvPr>
            <p:cNvSpPr>
              <a:spLocks noChangeArrowheads="1"/>
            </p:cNvSpPr>
            <p:nvPr/>
          </p:nvSpPr>
          <p:spPr bwMode="auto">
            <a:xfrm>
              <a:off x="2275" y="3412"/>
              <a:ext cx="1326" cy="274"/>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37" name="Oval 331">
              <a:extLst>
                <a:ext uri="{FF2B5EF4-FFF2-40B4-BE49-F238E27FC236}">
                  <a16:creationId xmlns:a16="http://schemas.microsoft.com/office/drawing/2014/main" id="{1730C8E0-2BCF-4739-84C9-C355B70D4097}"/>
                </a:ext>
              </a:extLst>
            </p:cNvPr>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8" name="Rectangle 334">
              <a:extLst>
                <a:ext uri="{FF2B5EF4-FFF2-40B4-BE49-F238E27FC236}">
                  <a16:creationId xmlns:a16="http://schemas.microsoft.com/office/drawing/2014/main" id="{9DA5C208-03A4-42EB-910A-44520CB9B2B4}"/>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39" name="AutoShape 350">
            <a:extLst>
              <a:ext uri="{FF2B5EF4-FFF2-40B4-BE49-F238E27FC236}">
                <a16:creationId xmlns:a16="http://schemas.microsoft.com/office/drawing/2014/main" id="{DD867E99-C51C-4BE6-8F32-62AA0E73A3B3}"/>
              </a:ext>
            </a:extLst>
          </p:cNvPr>
          <p:cNvSpPr>
            <a:spLocks noChangeArrowheads="1"/>
          </p:cNvSpPr>
          <p:nvPr/>
        </p:nvSpPr>
        <p:spPr bwMode="auto">
          <a:xfrm>
            <a:off x="8584328" y="2925076"/>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nvGrpSpPr>
          <p:cNvPr id="40" name="Group 341">
            <a:extLst>
              <a:ext uri="{FF2B5EF4-FFF2-40B4-BE49-F238E27FC236}">
                <a16:creationId xmlns:a16="http://schemas.microsoft.com/office/drawing/2014/main" id="{D3B38853-6A51-4FE7-9F2B-C081F31D640D}"/>
              </a:ext>
            </a:extLst>
          </p:cNvPr>
          <p:cNvGrpSpPr>
            <a:grpSpLocks/>
          </p:cNvGrpSpPr>
          <p:nvPr/>
        </p:nvGrpSpPr>
        <p:grpSpPr bwMode="auto">
          <a:xfrm>
            <a:off x="6211111" y="2884488"/>
            <a:ext cx="2801938" cy="581025"/>
            <a:chOff x="2249" y="3430"/>
            <a:chExt cx="1389" cy="256"/>
          </a:xfrm>
        </p:grpSpPr>
        <p:sp>
          <p:nvSpPr>
            <p:cNvPr id="41" name="Oval 342">
              <a:extLst>
                <a:ext uri="{FF2B5EF4-FFF2-40B4-BE49-F238E27FC236}">
                  <a16:creationId xmlns:a16="http://schemas.microsoft.com/office/drawing/2014/main" id="{12B11F83-0D53-4CA9-BB12-D86AFD5D7E5A}"/>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42" name="Rectangle 343">
              <a:extLst>
                <a:ext uri="{FF2B5EF4-FFF2-40B4-BE49-F238E27FC236}">
                  <a16:creationId xmlns:a16="http://schemas.microsoft.com/office/drawing/2014/main" id="{486831B7-6AD1-4AE3-8A17-D93316E37886}"/>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43" name="Oval 344">
              <a:extLst>
                <a:ext uri="{FF2B5EF4-FFF2-40B4-BE49-F238E27FC236}">
                  <a16:creationId xmlns:a16="http://schemas.microsoft.com/office/drawing/2014/main" id="{9CCEF293-6C48-4998-9223-FC71E6247BAD}"/>
                </a:ext>
              </a:extLst>
            </p:cNvPr>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4" name="Rectangle 345">
              <a:extLst>
                <a:ext uri="{FF2B5EF4-FFF2-40B4-BE49-F238E27FC236}">
                  <a16:creationId xmlns:a16="http://schemas.microsoft.com/office/drawing/2014/main" id="{81C0019D-7124-415E-BFCC-FC199438D6CB}"/>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45" name="AutoShape 351">
            <a:extLst>
              <a:ext uri="{FF2B5EF4-FFF2-40B4-BE49-F238E27FC236}">
                <a16:creationId xmlns:a16="http://schemas.microsoft.com/office/drawing/2014/main" id="{BC14EA35-5AC6-4935-8554-F79F33A287D0}"/>
              </a:ext>
            </a:extLst>
          </p:cNvPr>
          <p:cNvSpPr>
            <a:spLocks noChangeArrowheads="1"/>
          </p:cNvSpPr>
          <p:nvPr/>
        </p:nvSpPr>
        <p:spPr bwMode="auto">
          <a:xfrm>
            <a:off x="5006103" y="2918726"/>
            <a:ext cx="1344197"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grpSp>
        <p:nvGrpSpPr>
          <p:cNvPr id="46" name="组合 45">
            <a:extLst>
              <a:ext uri="{FF2B5EF4-FFF2-40B4-BE49-F238E27FC236}">
                <a16:creationId xmlns:a16="http://schemas.microsoft.com/office/drawing/2014/main" id="{4F8ACBA7-D74D-4224-95E7-06C3DF9D797E}"/>
              </a:ext>
            </a:extLst>
          </p:cNvPr>
          <p:cNvGrpSpPr/>
          <p:nvPr/>
        </p:nvGrpSpPr>
        <p:grpSpPr>
          <a:xfrm>
            <a:off x="4462248" y="3295495"/>
            <a:ext cx="2808288" cy="1354006"/>
            <a:chOff x="3594789" y="5039926"/>
            <a:chExt cx="2808288" cy="1354006"/>
          </a:xfrm>
        </p:grpSpPr>
        <p:sp>
          <p:nvSpPr>
            <p:cNvPr id="47" name="Text Box 336">
              <a:extLst>
                <a:ext uri="{FF2B5EF4-FFF2-40B4-BE49-F238E27FC236}">
                  <a16:creationId xmlns:a16="http://schemas.microsoft.com/office/drawing/2014/main" id="{C14CA333-9684-48A6-8301-67131C7FF5DD}"/>
                </a:ext>
              </a:extLst>
            </p:cNvPr>
            <p:cNvSpPr txBox="1">
              <a:spLocks noChangeArrowheads="1"/>
            </p:cNvSpPr>
            <p:nvPr/>
          </p:nvSpPr>
          <p:spPr bwMode="auto">
            <a:xfrm>
              <a:off x="3594789" y="5685907"/>
              <a:ext cx="2808288" cy="708025"/>
            </a:xfrm>
            <a:prstGeom prst="rect">
              <a:avLst/>
            </a:prstGeom>
            <a:solidFill>
              <a:srgbClr val="009FF6">
                <a:alpha val="18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latin typeface="Comic Sans MS" panose="030F0702030302020204" pitchFamily="66" charset="0"/>
                  <a:ea typeface="思源黑体 CN Medium" panose="020B0600000000000000"/>
                </a:rPr>
                <a:t> </a:t>
              </a:r>
              <a:r>
                <a:rPr lang="zh-CN" altLang="en-US" sz="2000" dirty="0">
                  <a:latin typeface="Comic Sans MS" panose="030F0702030302020204" pitchFamily="66" charset="0"/>
                  <a:ea typeface="思源黑体 CN Medium" panose="020B0600000000000000"/>
                </a:rPr>
                <a:t>以速率</a:t>
              </a:r>
              <a:r>
                <a:rPr lang="en-US" altLang="zh-CN" sz="2000" dirty="0">
                  <a:latin typeface="Comic Sans MS" panose="030F0702030302020204" pitchFamily="66" charset="0"/>
                  <a:ea typeface="思源黑体 CN Medium" panose="020B0600000000000000"/>
                </a:rPr>
                <a:t> R</a:t>
              </a:r>
              <a:r>
                <a:rPr lang="en-US" altLang="zh-CN" sz="2800" baseline="-25000" dirty="0">
                  <a:latin typeface="Comic Sans MS" panose="030F0702030302020204" pitchFamily="66" charset="0"/>
                  <a:ea typeface="思源黑体 CN Medium" panose="020B0600000000000000"/>
                </a:rPr>
                <a:t>s</a:t>
              </a:r>
              <a:r>
                <a:rPr lang="en-US" altLang="zh-CN" sz="2000" baseline="-25000" dirty="0">
                  <a:latin typeface="Comic Sans MS" panose="030F0702030302020204" pitchFamily="66" charset="0"/>
                  <a:ea typeface="思源黑体 CN Medium" panose="020B0600000000000000"/>
                </a:rPr>
                <a:t> </a:t>
              </a:r>
              <a:r>
                <a:rPr lang="en-US" altLang="zh-CN" sz="2000" dirty="0">
                  <a:latin typeface="Comic Sans MS" panose="030F0702030302020204" pitchFamily="66" charset="0"/>
                  <a:ea typeface="思源黑体 CN Medium" panose="020B0600000000000000"/>
                </a:rPr>
                <a:t>(bps)</a:t>
              </a:r>
              <a:r>
                <a:rPr lang="zh-CN" altLang="en-US" sz="2000" dirty="0">
                  <a:latin typeface="Comic Sans MS" panose="030F0702030302020204" pitchFamily="66" charset="0"/>
                  <a:ea typeface="思源黑体 CN Medium" panose="020B0600000000000000"/>
                </a:rPr>
                <a:t>传输比特流的传输管道</a:t>
              </a:r>
              <a:endParaRPr lang="en-US" altLang="zh-CN" sz="2000" dirty="0">
                <a:latin typeface="Comic Sans MS" panose="030F0702030302020204" pitchFamily="66" charset="0"/>
                <a:ea typeface="思源黑体 CN Medium" panose="020B0600000000000000"/>
              </a:endParaRPr>
            </a:p>
          </p:txBody>
        </p:sp>
        <p:sp>
          <p:nvSpPr>
            <p:cNvPr id="48" name="Line 337">
              <a:extLst>
                <a:ext uri="{FF2B5EF4-FFF2-40B4-BE49-F238E27FC236}">
                  <a16:creationId xmlns:a16="http://schemas.microsoft.com/office/drawing/2014/main" id="{8E667854-6E08-4422-9BCA-4D1AE87B59A2}"/>
                </a:ext>
              </a:extLst>
            </p:cNvPr>
            <p:cNvSpPr>
              <a:spLocks noChangeShapeType="1"/>
            </p:cNvSpPr>
            <p:nvPr/>
          </p:nvSpPr>
          <p:spPr bwMode="auto">
            <a:xfrm flipH="1" flipV="1">
              <a:off x="3914079" y="5039926"/>
              <a:ext cx="700294" cy="594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思源黑体 CN Medium" panose="020B0600000000000000"/>
              </a:endParaRPr>
            </a:p>
          </p:txBody>
        </p:sp>
      </p:grpSp>
      <p:grpSp>
        <p:nvGrpSpPr>
          <p:cNvPr id="49" name="组合 48">
            <a:extLst>
              <a:ext uri="{FF2B5EF4-FFF2-40B4-BE49-F238E27FC236}">
                <a16:creationId xmlns:a16="http://schemas.microsoft.com/office/drawing/2014/main" id="{BCB9EB54-2BD4-4A49-8657-8FCBBA53E508}"/>
              </a:ext>
            </a:extLst>
          </p:cNvPr>
          <p:cNvGrpSpPr/>
          <p:nvPr/>
        </p:nvGrpSpPr>
        <p:grpSpPr>
          <a:xfrm>
            <a:off x="1957310" y="3302595"/>
            <a:ext cx="2319337" cy="1330636"/>
            <a:chOff x="900495" y="4466114"/>
            <a:chExt cx="2319337" cy="1330636"/>
          </a:xfrm>
        </p:grpSpPr>
        <p:sp>
          <p:nvSpPr>
            <p:cNvPr id="50" name="Text Box 353">
              <a:extLst>
                <a:ext uri="{FF2B5EF4-FFF2-40B4-BE49-F238E27FC236}">
                  <a16:creationId xmlns:a16="http://schemas.microsoft.com/office/drawing/2014/main" id="{C1415BBC-B470-46FA-B9E9-783EB7695EB5}"/>
                </a:ext>
              </a:extLst>
            </p:cNvPr>
            <p:cNvSpPr txBox="1">
              <a:spLocks noChangeArrowheads="1"/>
            </p:cNvSpPr>
            <p:nvPr/>
          </p:nvSpPr>
          <p:spPr bwMode="auto">
            <a:xfrm>
              <a:off x="900495" y="5088864"/>
              <a:ext cx="2319337" cy="707886"/>
            </a:xfrm>
            <a:prstGeom prst="rect">
              <a:avLst/>
            </a:prstGeom>
            <a:solidFill>
              <a:srgbClr val="009FF6">
                <a:alpha val="18000"/>
              </a:srgbClr>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ea typeface="思源黑体 CN Medium" panose="020B0600000000000000"/>
                  <a:cs typeface="Arial" panose="020B0604020202020204" pitchFamily="34" charset="0"/>
                </a:rPr>
                <a:t>服务器将比特</a:t>
              </a:r>
              <a:r>
                <a:rPr lang="en-US" altLang="zh-CN" sz="2000" dirty="0">
                  <a:ea typeface="思源黑体 CN Medium" panose="020B0600000000000000"/>
                  <a:cs typeface="Arial" panose="020B0604020202020204" pitchFamily="34" charset="0"/>
                </a:rPr>
                <a:t>(</a:t>
              </a:r>
              <a:r>
                <a:rPr lang="zh-CN" altLang="en-US" sz="2000" dirty="0">
                  <a:ea typeface="思源黑体 CN Medium" panose="020B0600000000000000"/>
                  <a:cs typeface="Arial" panose="020B0604020202020204" pitchFamily="34" charset="0"/>
                </a:rPr>
                <a:t>流</a:t>
              </a:r>
              <a:r>
                <a:rPr lang="en-US" altLang="zh-CN" sz="2000" dirty="0">
                  <a:ea typeface="思源黑体 CN Medium" panose="020B0600000000000000"/>
                  <a:cs typeface="Arial" panose="020B0604020202020204" pitchFamily="34" charset="0"/>
                </a:rPr>
                <a:t>)</a:t>
              </a:r>
              <a:r>
                <a:rPr lang="zh-CN" altLang="en-US" sz="2000" dirty="0">
                  <a:ea typeface="思源黑体 CN Medium" panose="020B0600000000000000"/>
                  <a:cs typeface="Arial" panose="020B0604020202020204" pitchFamily="34" charset="0"/>
                </a:rPr>
                <a:t>送入传输管道</a:t>
              </a:r>
              <a:endParaRPr lang="en-US" altLang="zh-CN" sz="2000" dirty="0">
                <a:ea typeface="思源黑体 CN Medium" panose="020B0600000000000000"/>
                <a:cs typeface="Arial" panose="020B0604020202020204" pitchFamily="34" charset="0"/>
              </a:endParaRPr>
            </a:p>
          </p:txBody>
        </p:sp>
        <p:sp>
          <p:nvSpPr>
            <p:cNvPr id="51" name="Line 352">
              <a:extLst>
                <a:ext uri="{FF2B5EF4-FFF2-40B4-BE49-F238E27FC236}">
                  <a16:creationId xmlns:a16="http://schemas.microsoft.com/office/drawing/2014/main" id="{6EE6F458-50E1-492E-8F49-76C05CB30529}"/>
                </a:ext>
              </a:extLst>
            </p:cNvPr>
            <p:cNvSpPr>
              <a:spLocks noChangeShapeType="1"/>
            </p:cNvSpPr>
            <p:nvPr/>
          </p:nvSpPr>
          <p:spPr bwMode="auto">
            <a:xfrm>
              <a:off x="1578348" y="4466114"/>
              <a:ext cx="556414" cy="594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思源黑体 CN Medium" panose="020B0600000000000000"/>
              </a:endParaRPr>
            </a:p>
          </p:txBody>
        </p:sp>
      </p:grpSp>
      <p:grpSp>
        <p:nvGrpSpPr>
          <p:cNvPr id="52" name="组合 51">
            <a:extLst>
              <a:ext uri="{FF2B5EF4-FFF2-40B4-BE49-F238E27FC236}">
                <a16:creationId xmlns:a16="http://schemas.microsoft.com/office/drawing/2014/main" id="{289B3BE1-F377-4EDB-9870-767FBFAD6EB9}"/>
              </a:ext>
            </a:extLst>
          </p:cNvPr>
          <p:cNvGrpSpPr/>
          <p:nvPr/>
        </p:nvGrpSpPr>
        <p:grpSpPr>
          <a:xfrm>
            <a:off x="7300123" y="3465513"/>
            <a:ext cx="2952750" cy="1146865"/>
            <a:chOff x="6243308" y="4629032"/>
            <a:chExt cx="2952750" cy="1146865"/>
          </a:xfrm>
        </p:grpSpPr>
        <p:sp>
          <p:nvSpPr>
            <p:cNvPr id="53" name="Text Box 346">
              <a:extLst>
                <a:ext uri="{FF2B5EF4-FFF2-40B4-BE49-F238E27FC236}">
                  <a16:creationId xmlns:a16="http://schemas.microsoft.com/office/drawing/2014/main" id="{E3E2FA67-C033-4DD6-B198-AD876C987F83}"/>
                </a:ext>
              </a:extLst>
            </p:cNvPr>
            <p:cNvSpPr txBox="1">
              <a:spLocks noChangeArrowheads="1"/>
            </p:cNvSpPr>
            <p:nvPr/>
          </p:nvSpPr>
          <p:spPr bwMode="auto">
            <a:xfrm>
              <a:off x="6243308" y="5067872"/>
              <a:ext cx="2952750" cy="708025"/>
            </a:xfrm>
            <a:prstGeom prst="rect">
              <a:avLst/>
            </a:prstGeom>
            <a:solidFill>
              <a:srgbClr val="009FF6">
                <a:alpha val="18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Comic Sans MS" panose="030F0702030302020204" pitchFamily="66" charset="0"/>
                  <a:ea typeface="思源黑体 CN Medium" panose="020B0600000000000000"/>
                </a:rPr>
                <a:t>以速率</a:t>
              </a:r>
              <a:r>
                <a:rPr lang="en-US" altLang="zh-CN" sz="2000" dirty="0">
                  <a:latin typeface="Comic Sans MS" panose="030F0702030302020204" pitchFamily="66" charset="0"/>
                  <a:ea typeface="思源黑体 CN Medium" panose="020B0600000000000000"/>
                </a:rPr>
                <a:t>  </a:t>
              </a:r>
              <a:r>
                <a:rPr lang="en-US" altLang="zh-CN" sz="2000" dirty="0" err="1">
                  <a:latin typeface="Comic Sans MS" panose="030F0702030302020204" pitchFamily="66" charset="0"/>
                  <a:ea typeface="思源黑体 CN Medium" panose="020B0600000000000000"/>
                </a:rPr>
                <a:t>R</a:t>
              </a:r>
              <a:r>
                <a:rPr lang="en-US" altLang="zh-CN" sz="2800" baseline="-25000" dirty="0" err="1">
                  <a:latin typeface="Comic Sans MS" panose="030F0702030302020204" pitchFamily="66" charset="0"/>
                  <a:ea typeface="思源黑体 CN Medium" panose="020B0600000000000000"/>
                </a:rPr>
                <a:t>c</a:t>
              </a:r>
              <a:r>
                <a:rPr lang="en-US" altLang="zh-CN" sz="2000" baseline="-25000" dirty="0">
                  <a:latin typeface="Comic Sans MS" panose="030F0702030302020204" pitchFamily="66" charset="0"/>
                  <a:ea typeface="思源黑体 CN Medium" panose="020B0600000000000000"/>
                </a:rPr>
                <a:t> </a:t>
              </a:r>
              <a:r>
                <a:rPr lang="en-US" altLang="zh-CN" sz="2000" dirty="0">
                  <a:latin typeface="Comic Sans MS" panose="030F0702030302020204" pitchFamily="66" charset="0"/>
                  <a:ea typeface="思源黑体 CN Medium" panose="020B0600000000000000"/>
                </a:rPr>
                <a:t>(bps)</a:t>
              </a:r>
              <a:r>
                <a:rPr lang="zh-CN" altLang="en-US" sz="2000" dirty="0">
                  <a:latin typeface="Comic Sans MS" panose="030F0702030302020204" pitchFamily="66" charset="0"/>
                  <a:ea typeface="思源黑体 CN Medium" panose="020B0600000000000000"/>
                </a:rPr>
                <a:t>传输比特流的传输管道</a:t>
              </a:r>
              <a:endParaRPr lang="en-US" altLang="zh-CN" sz="2000" dirty="0">
                <a:latin typeface="Comic Sans MS" panose="030F0702030302020204" pitchFamily="66" charset="0"/>
                <a:ea typeface="思源黑体 CN Medium" panose="020B0600000000000000"/>
              </a:endParaRPr>
            </a:p>
          </p:txBody>
        </p:sp>
        <p:sp>
          <p:nvSpPr>
            <p:cNvPr id="54" name="Line 337">
              <a:extLst>
                <a:ext uri="{FF2B5EF4-FFF2-40B4-BE49-F238E27FC236}">
                  <a16:creationId xmlns:a16="http://schemas.microsoft.com/office/drawing/2014/main" id="{A981349E-772F-4576-BC17-CB166AA80CF8}"/>
                </a:ext>
              </a:extLst>
            </p:cNvPr>
            <p:cNvSpPr>
              <a:spLocks noChangeShapeType="1"/>
            </p:cNvSpPr>
            <p:nvPr/>
          </p:nvSpPr>
          <p:spPr bwMode="auto">
            <a:xfrm flipH="1" flipV="1">
              <a:off x="7021197" y="4629032"/>
              <a:ext cx="636248" cy="4086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ea typeface="思源黑体 CN Medium" panose="020B0600000000000000"/>
              </a:endParaRPr>
            </a:p>
          </p:txBody>
        </p:sp>
      </p:grpSp>
      <p:sp>
        <p:nvSpPr>
          <p:cNvPr id="55" name="AutoShape 82">
            <a:extLst>
              <a:ext uri="{FF2B5EF4-FFF2-40B4-BE49-F238E27FC236}">
                <a16:creationId xmlns:a16="http://schemas.microsoft.com/office/drawing/2014/main" id="{CAAA9EA0-6127-4B45-A5CA-9D0E45A60E5D}"/>
              </a:ext>
            </a:extLst>
          </p:cNvPr>
          <p:cNvSpPr>
            <a:spLocks noChangeArrowheads="1"/>
          </p:cNvSpPr>
          <p:nvPr/>
        </p:nvSpPr>
        <p:spPr bwMode="auto">
          <a:xfrm>
            <a:off x="1808821" y="2407245"/>
            <a:ext cx="412750" cy="455613"/>
          </a:xfrm>
          <a:prstGeom prst="can">
            <a:avLst>
              <a:gd name="adj" fmla="val 22317"/>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ea typeface="楷体" panose="02010609060101010101" pitchFamily="49" charset="-122"/>
              <a:cs typeface="Arial" panose="020B0604020202020204" pitchFamily="34" charset="0"/>
            </a:endParaRPr>
          </a:p>
        </p:txBody>
      </p:sp>
      <p:sp>
        <p:nvSpPr>
          <p:cNvPr id="56" name="Rectangle 4">
            <a:extLst>
              <a:ext uri="{FF2B5EF4-FFF2-40B4-BE49-F238E27FC236}">
                <a16:creationId xmlns:a16="http://schemas.microsoft.com/office/drawing/2014/main" id="{A5BC3A70-5770-42BE-A4BD-B660BE494A55}"/>
              </a:ext>
            </a:extLst>
          </p:cNvPr>
          <p:cNvSpPr txBox="1">
            <a:spLocks noChangeArrowheads="1"/>
          </p:cNvSpPr>
          <p:nvPr/>
        </p:nvSpPr>
        <p:spPr bwMode="auto">
          <a:xfrm>
            <a:off x="2695992" y="4022321"/>
            <a:ext cx="8150225" cy="55403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defRPr/>
            </a:pPr>
            <a:r>
              <a:rPr lang="en-US" altLang="zh-CN" sz="3200" i="1" kern="0" dirty="0">
                <a:solidFill>
                  <a:srgbClr val="FF3300"/>
                </a:solidFill>
                <a:ea typeface="思源黑体 CN Medium" panose="020B0600000000000000"/>
                <a:cs typeface="Arial" panose="020B0604020202020204" pitchFamily="34" charset="0"/>
              </a:rPr>
              <a:t>R</a:t>
            </a:r>
            <a:r>
              <a:rPr lang="en-US" altLang="zh-CN" sz="3200" i="1" kern="0" baseline="-25000" dirty="0">
                <a:solidFill>
                  <a:srgbClr val="FF3300"/>
                </a:solidFill>
                <a:ea typeface="思源黑体 CN Medium" panose="020B0600000000000000"/>
                <a:cs typeface="Arial" panose="020B0604020202020204" pitchFamily="34" charset="0"/>
              </a:rPr>
              <a:t>s</a:t>
            </a:r>
            <a:r>
              <a:rPr lang="en-US" altLang="zh-CN" sz="3200" i="1" kern="0" dirty="0">
                <a:solidFill>
                  <a:srgbClr val="FF3300"/>
                </a:solidFill>
                <a:ea typeface="思源黑体 CN Medium" panose="020B0600000000000000"/>
                <a:cs typeface="Arial" panose="020B0604020202020204" pitchFamily="34" charset="0"/>
              </a:rPr>
              <a:t> &lt; </a:t>
            </a:r>
            <a:r>
              <a:rPr lang="en-US" altLang="zh-CN" sz="3200" i="1" kern="0" dirty="0" err="1">
                <a:solidFill>
                  <a:srgbClr val="FF3300"/>
                </a:solidFill>
                <a:ea typeface="思源黑体 CN Medium" panose="020B0600000000000000"/>
                <a:cs typeface="Arial" panose="020B0604020202020204" pitchFamily="34" charset="0"/>
              </a:rPr>
              <a:t>R</a:t>
            </a:r>
            <a:r>
              <a:rPr lang="en-US" altLang="zh-CN" sz="3200" i="1" kern="0" baseline="-25000" dirty="0" err="1">
                <a:solidFill>
                  <a:srgbClr val="FF3300"/>
                </a:solidFill>
                <a:ea typeface="思源黑体 CN Medium" panose="020B0600000000000000"/>
                <a:cs typeface="Arial" panose="020B0604020202020204" pitchFamily="34" charset="0"/>
              </a:rPr>
              <a:t>c</a:t>
            </a:r>
            <a:r>
              <a:rPr lang="en-US" altLang="zh-CN" sz="3200" i="1" kern="0" dirty="0">
                <a:solidFill>
                  <a:srgbClr val="FF3300"/>
                </a:solidFill>
                <a:ea typeface="思源黑体 CN Medium" panose="020B0600000000000000"/>
                <a:cs typeface="Arial" panose="020B0604020202020204" pitchFamily="34" charset="0"/>
              </a:rPr>
              <a:t>  </a:t>
            </a:r>
            <a:r>
              <a:rPr lang="zh-CN" altLang="en-US" sz="3200" kern="0" dirty="0">
                <a:ea typeface="思源黑体 CN Medium" panose="020B0600000000000000"/>
                <a:cs typeface="Arial" panose="020B0604020202020204" pitchFamily="34" charset="0"/>
              </a:rPr>
              <a:t>端到端平均吞吐量是多少？</a:t>
            </a:r>
            <a:endParaRPr lang="en-US" altLang="zh-CN" sz="3200" kern="0" dirty="0">
              <a:ea typeface="思源黑体 CN Medium" panose="020B0600000000000000"/>
              <a:cs typeface="Arial" panose="020B0604020202020204" pitchFamily="34" charset="0"/>
            </a:endParaRPr>
          </a:p>
        </p:txBody>
      </p:sp>
      <p:grpSp>
        <p:nvGrpSpPr>
          <p:cNvPr id="57" name="组合 56">
            <a:extLst>
              <a:ext uri="{FF2B5EF4-FFF2-40B4-BE49-F238E27FC236}">
                <a16:creationId xmlns:a16="http://schemas.microsoft.com/office/drawing/2014/main" id="{30A5206E-1585-4813-90F0-EF77FE2FAC79}"/>
              </a:ext>
            </a:extLst>
          </p:cNvPr>
          <p:cNvGrpSpPr/>
          <p:nvPr/>
        </p:nvGrpSpPr>
        <p:grpSpPr>
          <a:xfrm>
            <a:off x="2398108" y="2884968"/>
            <a:ext cx="2802539" cy="439341"/>
            <a:chOff x="1129252" y="5182445"/>
            <a:chExt cx="2586037" cy="396875"/>
          </a:xfrm>
        </p:grpSpPr>
        <p:grpSp>
          <p:nvGrpSpPr>
            <p:cNvPr id="58" name="Group 34">
              <a:extLst>
                <a:ext uri="{FF2B5EF4-FFF2-40B4-BE49-F238E27FC236}">
                  <a16:creationId xmlns:a16="http://schemas.microsoft.com/office/drawing/2014/main" id="{28BE8CEF-A596-4A31-BC3F-0C7D516E6AD1}"/>
                </a:ext>
              </a:extLst>
            </p:cNvPr>
            <p:cNvGrpSpPr>
              <a:grpSpLocks/>
            </p:cNvGrpSpPr>
            <p:nvPr/>
          </p:nvGrpSpPr>
          <p:grpSpPr bwMode="auto">
            <a:xfrm>
              <a:off x="1423848" y="5244753"/>
              <a:ext cx="2136775" cy="307975"/>
              <a:chOff x="2249" y="3430"/>
              <a:chExt cx="1389" cy="256"/>
            </a:xfrm>
          </p:grpSpPr>
          <p:sp>
            <p:nvSpPr>
              <p:cNvPr id="60" name="Oval 35">
                <a:extLst>
                  <a:ext uri="{FF2B5EF4-FFF2-40B4-BE49-F238E27FC236}">
                    <a16:creationId xmlns:a16="http://schemas.microsoft.com/office/drawing/2014/main" id="{C221A8A4-D4B1-4B74-864E-198CA4E37CF8}"/>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ea typeface="楷体" panose="02010609060101010101" pitchFamily="49" charset="-122"/>
                  <a:cs typeface="Arial" panose="020B0604020202020204" pitchFamily="34" charset="0"/>
                </a:endParaRPr>
              </a:p>
            </p:txBody>
          </p:sp>
          <p:sp>
            <p:nvSpPr>
              <p:cNvPr id="61" name="Rectangle 36">
                <a:extLst>
                  <a:ext uri="{FF2B5EF4-FFF2-40B4-BE49-F238E27FC236}">
                    <a16:creationId xmlns:a16="http://schemas.microsoft.com/office/drawing/2014/main" id="{FAD0C29A-3F84-4890-B7D4-A484BAC681AE}"/>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ea typeface="楷体" panose="02010609060101010101" pitchFamily="49" charset="-122"/>
                  <a:cs typeface="Arial" panose="020B0604020202020204" pitchFamily="34" charset="0"/>
                </a:endParaRPr>
              </a:p>
            </p:txBody>
          </p:sp>
          <p:sp>
            <p:nvSpPr>
              <p:cNvPr id="62" name="Oval 37">
                <a:extLst>
                  <a:ext uri="{FF2B5EF4-FFF2-40B4-BE49-F238E27FC236}">
                    <a16:creationId xmlns:a16="http://schemas.microsoft.com/office/drawing/2014/main" id="{65BD8A36-5ED0-41DA-97BE-14FF233AC9D4}"/>
                  </a:ext>
                </a:extLst>
              </p:cNvPr>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ea typeface="楷体" panose="02010609060101010101" pitchFamily="49" charset="-122"/>
                  <a:cs typeface="Arial" panose="020B0604020202020204" pitchFamily="34" charset="0"/>
                </a:endParaRPr>
              </a:p>
            </p:txBody>
          </p:sp>
          <p:sp>
            <p:nvSpPr>
              <p:cNvPr id="63" name="Rectangle 38">
                <a:extLst>
                  <a:ext uri="{FF2B5EF4-FFF2-40B4-BE49-F238E27FC236}">
                    <a16:creationId xmlns:a16="http://schemas.microsoft.com/office/drawing/2014/main" id="{DB42B8B3-3355-4F95-A779-F76E25AAEC39}"/>
                  </a:ext>
                </a:extLst>
              </p:cNvPr>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ea typeface="楷体" panose="02010609060101010101" pitchFamily="49" charset="-122"/>
                  <a:cs typeface="Arial" panose="020B0604020202020204" pitchFamily="34" charset="0"/>
                </a:endParaRPr>
              </a:p>
            </p:txBody>
          </p:sp>
        </p:grpSp>
        <p:sp>
          <p:nvSpPr>
            <p:cNvPr id="59" name="Text Box 39">
              <a:extLst>
                <a:ext uri="{FF2B5EF4-FFF2-40B4-BE49-F238E27FC236}">
                  <a16:creationId xmlns:a16="http://schemas.microsoft.com/office/drawing/2014/main" id="{A430BE94-EC31-46BD-A7E6-D6E46D4440FA}"/>
                </a:ext>
              </a:extLst>
            </p:cNvPr>
            <p:cNvSpPr txBox="1">
              <a:spLocks noChangeArrowheads="1"/>
            </p:cNvSpPr>
            <p:nvPr/>
          </p:nvSpPr>
          <p:spPr bwMode="auto">
            <a:xfrm>
              <a:off x="1129252" y="518244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ea typeface="楷体" panose="02010609060101010101" pitchFamily="49" charset="-122"/>
                  <a:cs typeface="Arial" panose="020B0604020202020204" pitchFamily="34" charset="0"/>
                </a:rPr>
                <a:t>  R</a:t>
              </a:r>
              <a:r>
                <a:rPr lang="en-US" altLang="zh-CN" sz="2800" baseline="-25000" dirty="0">
                  <a:ea typeface="楷体" panose="02010609060101010101" pitchFamily="49" charset="-122"/>
                  <a:cs typeface="Arial" panose="020B0604020202020204" pitchFamily="34" charset="0"/>
                </a:rPr>
                <a:t>s</a:t>
              </a:r>
              <a:r>
                <a:rPr lang="en-US" altLang="zh-CN" sz="2000" baseline="-25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bps</a:t>
              </a:r>
            </a:p>
          </p:txBody>
        </p:sp>
      </p:grpSp>
      <p:sp>
        <p:nvSpPr>
          <p:cNvPr id="64" name="AutoShape 89">
            <a:extLst>
              <a:ext uri="{FF2B5EF4-FFF2-40B4-BE49-F238E27FC236}">
                <a16:creationId xmlns:a16="http://schemas.microsoft.com/office/drawing/2014/main" id="{1B2B1BFC-96CE-4594-BCB9-E5589B94A102}"/>
              </a:ext>
            </a:extLst>
          </p:cNvPr>
          <p:cNvSpPr>
            <a:spLocks noChangeArrowheads="1"/>
          </p:cNvSpPr>
          <p:nvPr/>
        </p:nvSpPr>
        <p:spPr bwMode="auto">
          <a:xfrm flipV="1">
            <a:off x="1891371" y="2737445"/>
            <a:ext cx="895350" cy="56515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65" name="Text Box 50">
            <a:extLst>
              <a:ext uri="{FF2B5EF4-FFF2-40B4-BE49-F238E27FC236}">
                <a16:creationId xmlns:a16="http://schemas.microsoft.com/office/drawing/2014/main" id="{D9A1227F-96C2-4520-9486-86AA0127FB55}"/>
              </a:ext>
            </a:extLst>
          </p:cNvPr>
          <p:cNvSpPr txBox="1">
            <a:spLocks noChangeArrowheads="1"/>
          </p:cNvSpPr>
          <p:nvPr/>
        </p:nvSpPr>
        <p:spPr bwMode="auto">
          <a:xfrm>
            <a:off x="6256790" y="2964597"/>
            <a:ext cx="2716345" cy="39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err="1">
                <a:ea typeface="楷体" panose="02010609060101010101" pitchFamily="49" charset="-122"/>
                <a:cs typeface="Arial" panose="020B0604020202020204" pitchFamily="34" charset="0"/>
              </a:rPr>
              <a:t>R</a:t>
            </a:r>
            <a:r>
              <a:rPr lang="en-US" altLang="zh-CN" sz="2800" baseline="-25000" dirty="0" err="1">
                <a:ea typeface="楷体" panose="02010609060101010101" pitchFamily="49" charset="-122"/>
                <a:cs typeface="Arial" panose="020B0604020202020204" pitchFamily="34" charset="0"/>
              </a:rPr>
              <a:t>c</a:t>
            </a:r>
            <a:r>
              <a:rPr lang="en-US" altLang="zh-CN" sz="2000" baseline="-25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bps</a:t>
            </a:r>
          </a:p>
        </p:txBody>
      </p:sp>
      <p:grpSp>
        <p:nvGrpSpPr>
          <p:cNvPr id="66" name="组合 65">
            <a:extLst>
              <a:ext uri="{FF2B5EF4-FFF2-40B4-BE49-F238E27FC236}">
                <a16:creationId xmlns:a16="http://schemas.microsoft.com/office/drawing/2014/main" id="{DE2F36AB-ED6A-477A-8554-2627AB69CCB7}"/>
              </a:ext>
            </a:extLst>
          </p:cNvPr>
          <p:cNvGrpSpPr/>
          <p:nvPr/>
        </p:nvGrpSpPr>
        <p:grpSpPr>
          <a:xfrm>
            <a:off x="2704692" y="2847975"/>
            <a:ext cx="2319337" cy="581025"/>
            <a:chOff x="2625142" y="5584825"/>
            <a:chExt cx="2801938" cy="581025"/>
          </a:xfrm>
        </p:grpSpPr>
        <p:grpSp>
          <p:nvGrpSpPr>
            <p:cNvPr id="67" name="Group 341">
              <a:extLst>
                <a:ext uri="{FF2B5EF4-FFF2-40B4-BE49-F238E27FC236}">
                  <a16:creationId xmlns:a16="http://schemas.microsoft.com/office/drawing/2014/main" id="{67CEB034-32A5-420F-95EC-FB28C98C6F01}"/>
                </a:ext>
              </a:extLst>
            </p:cNvPr>
            <p:cNvGrpSpPr>
              <a:grpSpLocks/>
            </p:cNvGrpSpPr>
            <p:nvPr/>
          </p:nvGrpSpPr>
          <p:grpSpPr bwMode="auto">
            <a:xfrm>
              <a:off x="2625142" y="5584825"/>
              <a:ext cx="2801938" cy="581025"/>
              <a:chOff x="2249" y="3430"/>
              <a:chExt cx="1389" cy="256"/>
            </a:xfrm>
          </p:grpSpPr>
          <p:sp>
            <p:nvSpPr>
              <p:cNvPr id="69" name="Oval 342">
                <a:extLst>
                  <a:ext uri="{FF2B5EF4-FFF2-40B4-BE49-F238E27FC236}">
                    <a16:creationId xmlns:a16="http://schemas.microsoft.com/office/drawing/2014/main" id="{A02EFF8F-2792-4767-BFF0-2B5F92A0033A}"/>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70" name="Rectangle 343">
                <a:extLst>
                  <a:ext uri="{FF2B5EF4-FFF2-40B4-BE49-F238E27FC236}">
                    <a16:creationId xmlns:a16="http://schemas.microsoft.com/office/drawing/2014/main" id="{CCFB9459-60A9-4DF4-84A2-CB65764B66C1}"/>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71" name="Oval 344">
                <a:extLst>
                  <a:ext uri="{FF2B5EF4-FFF2-40B4-BE49-F238E27FC236}">
                    <a16:creationId xmlns:a16="http://schemas.microsoft.com/office/drawing/2014/main" id="{90A3924E-6C2E-44C7-B6DE-729A588C95CD}"/>
                  </a:ext>
                </a:extLst>
              </p:cNvPr>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72" name="Rectangle 345">
                <a:extLst>
                  <a:ext uri="{FF2B5EF4-FFF2-40B4-BE49-F238E27FC236}">
                    <a16:creationId xmlns:a16="http://schemas.microsoft.com/office/drawing/2014/main" id="{106E4D8D-A2A9-45B0-A9C4-89EC209B28EF}"/>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68" name="Text Box 50">
              <a:extLst>
                <a:ext uri="{FF2B5EF4-FFF2-40B4-BE49-F238E27FC236}">
                  <a16:creationId xmlns:a16="http://schemas.microsoft.com/office/drawing/2014/main" id="{A5970DAB-EED9-41CF-AE36-1601EF620391}"/>
                </a:ext>
              </a:extLst>
            </p:cNvPr>
            <p:cNvSpPr txBox="1">
              <a:spLocks noChangeArrowheads="1"/>
            </p:cNvSpPr>
            <p:nvPr/>
          </p:nvSpPr>
          <p:spPr bwMode="auto">
            <a:xfrm>
              <a:off x="2670821" y="5664934"/>
              <a:ext cx="2716345" cy="39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ea typeface="楷体" panose="02010609060101010101" pitchFamily="49" charset="-122"/>
                  <a:cs typeface="Arial" panose="020B0604020202020204" pitchFamily="34" charset="0"/>
                </a:rPr>
                <a:t>R</a:t>
              </a:r>
              <a:r>
                <a:rPr lang="en-US" altLang="zh-CN" sz="2800" baseline="-25000" dirty="0">
                  <a:ea typeface="楷体" panose="02010609060101010101" pitchFamily="49" charset="-122"/>
                  <a:cs typeface="Arial" panose="020B0604020202020204" pitchFamily="34" charset="0"/>
                </a:rPr>
                <a:t>s</a:t>
              </a:r>
              <a:r>
                <a:rPr lang="en-US" altLang="zh-CN" sz="2000" baseline="-25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bps</a:t>
              </a:r>
            </a:p>
          </p:txBody>
        </p:sp>
      </p:grpSp>
      <p:grpSp>
        <p:nvGrpSpPr>
          <p:cNvPr id="73" name="组合 72">
            <a:extLst>
              <a:ext uri="{FF2B5EF4-FFF2-40B4-BE49-F238E27FC236}">
                <a16:creationId xmlns:a16="http://schemas.microsoft.com/office/drawing/2014/main" id="{E2D17F13-8A5C-43C8-9B71-CD0E4AB5D8C1}"/>
              </a:ext>
            </a:extLst>
          </p:cNvPr>
          <p:cNvGrpSpPr/>
          <p:nvPr/>
        </p:nvGrpSpPr>
        <p:grpSpPr>
          <a:xfrm>
            <a:off x="6196684" y="2957520"/>
            <a:ext cx="2816671" cy="398093"/>
            <a:chOff x="2625142" y="5552707"/>
            <a:chExt cx="2801938" cy="613143"/>
          </a:xfrm>
        </p:grpSpPr>
        <p:grpSp>
          <p:nvGrpSpPr>
            <p:cNvPr id="74" name="Group 341">
              <a:extLst>
                <a:ext uri="{FF2B5EF4-FFF2-40B4-BE49-F238E27FC236}">
                  <a16:creationId xmlns:a16="http://schemas.microsoft.com/office/drawing/2014/main" id="{1EB6E05F-1449-4A1A-BFB0-257E7AAB320F}"/>
                </a:ext>
              </a:extLst>
            </p:cNvPr>
            <p:cNvGrpSpPr>
              <a:grpSpLocks/>
            </p:cNvGrpSpPr>
            <p:nvPr/>
          </p:nvGrpSpPr>
          <p:grpSpPr bwMode="auto">
            <a:xfrm>
              <a:off x="2625142" y="5584825"/>
              <a:ext cx="2801938" cy="581025"/>
              <a:chOff x="2249" y="3430"/>
              <a:chExt cx="1389" cy="256"/>
            </a:xfrm>
          </p:grpSpPr>
          <p:sp>
            <p:nvSpPr>
              <p:cNvPr id="76" name="Oval 342">
                <a:extLst>
                  <a:ext uri="{FF2B5EF4-FFF2-40B4-BE49-F238E27FC236}">
                    <a16:creationId xmlns:a16="http://schemas.microsoft.com/office/drawing/2014/main" id="{C206F2BB-A762-4EF3-963A-0F44A1E6F02C}"/>
                  </a:ext>
                </a:extLst>
              </p:cNvPr>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eaLnBrk="1" hangingPunct="1">
                  <a:defRPr/>
                </a:pPr>
                <a:endParaRPr lang="zh-CN" altLang="zh-CN">
                  <a:latin typeface="Arial" charset="0"/>
                </a:endParaRPr>
              </a:p>
            </p:txBody>
          </p:sp>
          <p:sp>
            <p:nvSpPr>
              <p:cNvPr id="77" name="Rectangle 343">
                <a:extLst>
                  <a:ext uri="{FF2B5EF4-FFF2-40B4-BE49-F238E27FC236}">
                    <a16:creationId xmlns:a16="http://schemas.microsoft.com/office/drawing/2014/main" id="{83738AF7-2511-4C69-815C-654693F82BA3}"/>
                  </a:ext>
                </a:extLst>
              </p:cNvPr>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eaLnBrk="1" hangingPunct="1">
                  <a:defRPr/>
                </a:pPr>
                <a:endParaRPr lang="zh-CN" altLang="zh-CN">
                  <a:latin typeface="Arial" charset="0"/>
                </a:endParaRPr>
              </a:p>
            </p:txBody>
          </p:sp>
          <p:sp>
            <p:nvSpPr>
              <p:cNvPr id="78" name="Oval 344">
                <a:extLst>
                  <a:ext uri="{FF2B5EF4-FFF2-40B4-BE49-F238E27FC236}">
                    <a16:creationId xmlns:a16="http://schemas.microsoft.com/office/drawing/2014/main" id="{BB21C0A6-8C7D-47C1-A0E0-CC89E9110451}"/>
                  </a:ext>
                </a:extLst>
              </p:cNvPr>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79" name="Rectangle 345">
                <a:extLst>
                  <a:ext uri="{FF2B5EF4-FFF2-40B4-BE49-F238E27FC236}">
                    <a16:creationId xmlns:a16="http://schemas.microsoft.com/office/drawing/2014/main" id="{5C3AD732-3AE3-49D6-8712-F22DAB1FC27E}"/>
                  </a:ext>
                </a:extLst>
              </p:cNvPr>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eaLnBrk="1" hangingPunct="1">
                  <a:defRPr/>
                </a:pPr>
                <a:endParaRPr lang="zh-CN" altLang="zh-CN">
                  <a:latin typeface="Arial" charset="0"/>
                </a:endParaRPr>
              </a:p>
            </p:txBody>
          </p:sp>
        </p:grpSp>
        <p:sp>
          <p:nvSpPr>
            <p:cNvPr id="75" name="Text Box 50">
              <a:extLst>
                <a:ext uri="{FF2B5EF4-FFF2-40B4-BE49-F238E27FC236}">
                  <a16:creationId xmlns:a16="http://schemas.microsoft.com/office/drawing/2014/main" id="{F220A829-3486-4C26-B449-942E38472969}"/>
                </a:ext>
              </a:extLst>
            </p:cNvPr>
            <p:cNvSpPr txBox="1">
              <a:spLocks noChangeArrowheads="1"/>
            </p:cNvSpPr>
            <p:nvPr/>
          </p:nvSpPr>
          <p:spPr bwMode="auto">
            <a:xfrm>
              <a:off x="2670725" y="5552707"/>
              <a:ext cx="2716345" cy="39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err="1">
                  <a:ea typeface="楷体" panose="02010609060101010101" pitchFamily="49" charset="-122"/>
                  <a:cs typeface="Arial" panose="020B0604020202020204" pitchFamily="34" charset="0"/>
                </a:rPr>
                <a:t>R</a:t>
              </a:r>
              <a:r>
                <a:rPr lang="en-US" altLang="zh-CN" sz="2800" baseline="-25000" dirty="0" err="1">
                  <a:ea typeface="楷体" panose="02010609060101010101" pitchFamily="49" charset="-122"/>
                  <a:cs typeface="Arial" panose="020B0604020202020204" pitchFamily="34" charset="0"/>
                </a:rPr>
                <a:t>c</a:t>
              </a:r>
              <a:r>
                <a:rPr lang="en-US" altLang="zh-CN" sz="2000" baseline="-25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bps</a:t>
              </a:r>
            </a:p>
          </p:txBody>
        </p:sp>
      </p:grpSp>
      <p:sp>
        <p:nvSpPr>
          <p:cNvPr id="80" name="Rectangle 4">
            <a:extLst>
              <a:ext uri="{FF2B5EF4-FFF2-40B4-BE49-F238E27FC236}">
                <a16:creationId xmlns:a16="http://schemas.microsoft.com/office/drawing/2014/main" id="{87618D9B-D149-4122-9124-0BBBD45AFA5D}"/>
              </a:ext>
            </a:extLst>
          </p:cNvPr>
          <p:cNvSpPr txBox="1">
            <a:spLocks noChangeArrowheads="1"/>
          </p:cNvSpPr>
          <p:nvPr/>
        </p:nvSpPr>
        <p:spPr bwMode="auto">
          <a:xfrm>
            <a:off x="2710167" y="4025350"/>
            <a:ext cx="8150225" cy="554038"/>
          </a:xfrm>
          <a:prstGeom prst="rect">
            <a:avLst/>
          </a:prstGeom>
          <a:noFill/>
          <a:ln w="9525">
            <a:noFill/>
            <a:miter lim="800000"/>
            <a:headEnd/>
            <a:tailEnd/>
          </a:ln>
        </p:spPr>
        <p:txBody>
          <a:bodyPr/>
          <a:lstStyle/>
          <a:p>
            <a:pPr marL="342900" indent="-342900">
              <a:spcBef>
                <a:spcPct val="20000"/>
              </a:spcBef>
              <a:buClr>
                <a:schemeClr val="accent1"/>
              </a:buClr>
              <a:buSzPct val="65000"/>
              <a:buFont typeface="Wingdings" pitchFamily="2" charset="2"/>
              <a:buChar char="n"/>
              <a:defRPr/>
            </a:pPr>
            <a:r>
              <a:rPr lang="en-US" altLang="zh-CN" sz="3200" i="1" kern="0" dirty="0">
                <a:solidFill>
                  <a:srgbClr val="FF3300"/>
                </a:solidFill>
                <a:ea typeface="思源黑体 CN Medium" panose="020B0600000000000000"/>
                <a:cs typeface="Arial" panose="020B0604020202020204" pitchFamily="34" charset="0"/>
              </a:rPr>
              <a:t>R</a:t>
            </a:r>
            <a:r>
              <a:rPr lang="en-US" altLang="zh-CN" sz="3200" i="1" kern="0" baseline="-25000" dirty="0">
                <a:solidFill>
                  <a:srgbClr val="FF3300"/>
                </a:solidFill>
                <a:ea typeface="思源黑体 CN Medium" panose="020B0600000000000000"/>
                <a:cs typeface="Arial" panose="020B0604020202020204" pitchFamily="34" charset="0"/>
              </a:rPr>
              <a:t>s</a:t>
            </a:r>
            <a:r>
              <a:rPr lang="en-US" altLang="zh-CN" sz="3200" i="1" kern="0" dirty="0">
                <a:solidFill>
                  <a:srgbClr val="FF3300"/>
                </a:solidFill>
                <a:ea typeface="思源黑体 CN Medium" panose="020B0600000000000000"/>
                <a:cs typeface="Arial" panose="020B0604020202020204" pitchFamily="34" charset="0"/>
              </a:rPr>
              <a:t> &gt; </a:t>
            </a:r>
            <a:r>
              <a:rPr lang="en-US" altLang="zh-CN" sz="3200" i="1" kern="0" dirty="0" err="1">
                <a:solidFill>
                  <a:srgbClr val="FF3300"/>
                </a:solidFill>
                <a:ea typeface="思源黑体 CN Medium" panose="020B0600000000000000"/>
                <a:cs typeface="Arial" panose="020B0604020202020204" pitchFamily="34" charset="0"/>
              </a:rPr>
              <a:t>R</a:t>
            </a:r>
            <a:r>
              <a:rPr lang="en-US" altLang="zh-CN" sz="3200" i="1" kern="0" baseline="-25000" dirty="0" err="1">
                <a:solidFill>
                  <a:srgbClr val="FF3300"/>
                </a:solidFill>
                <a:ea typeface="思源黑体 CN Medium" panose="020B0600000000000000"/>
                <a:cs typeface="Arial" panose="020B0604020202020204" pitchFamily="34" charset="0"/>
              </a:rPr>
              <a:t>c</a:t>
            </a:r>
            <a:r>
              <a:rPr lang="en-US" altLang="zh-CN" sz="3200" i="1" kern="0" dirty="0">
                <a:solidFill>
                  <a:srgbClr val="FF3300"/>
                </a:solidFill>
                <a:ea typeface="思源黑体 CN Medium" panose="020B0600000000000000"/>
                <a:cs typeface="Arial" panose="020B0604020202020204" pitchFamily="34" charset="0"/>
              </a:rPr>
              <a:t>  </a:t>
            </a:r>
            <a:r>
              <a:rPr lang="zh-CN" altLang="en-US" sz="3200" kern="0" dirty="0">
                <a:ea typeface="思源黑体 CN Medium" panose="020B0600000000000000"/>
                <a:cs typeface="Arial" panose="020B0604020202020204" pitchFamily="34" charset="0"/>
              </a:rPr>
              <a:t>端到端平均吞吐量又是多少？</a:t>
            </a:r>
            <a:endParaRPr lang="en-US" altLang="zh-CN" sz="3200" kern="0" dirty="0">
              <a:ea typeface="思源黑体 CN Medium" panose="020B0600000000000000"/>
              <a:cs typeface="Arial" panose="020B0604020202020204" pitchFamily="34" charset="0"/>
            </a:endParaRPr>
          </a:p>
        </p:txBody>
      </p:sp>
      <p:sp>
        <p:nvSpPr>
          <p:cNvPr id="81" name="Text Box 101">
            <a:extLst>
              <a:ext uri="{FF2B5EF4-FFF2-40B4-BE49-F238E27FC236}">
                <a16:creationId xmlns:a16="http://schemas.microsoft.com/office/drawing/2014/main" id="{66C7D7A7-C050-45BC-81BF-FD097DEDA7E7}"/>
              </a:ext>
            </a:extLst>
          </p:cNvPr>
          <p:cNvSpPr txBox="1">
            <a:spLocks noChangeArrowheads="1"/>
          </p:cNvSpPr>
          <p:nvPr/>
        </p:nvSpPr>
        <p:spPr bwMode="auto">
          <a:xfrm>
            <a:off x="2223433" y="5528768"/>
            <a:ext cx="7873563" cy="46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dirty="0">
              <a:latin typeface="楷体" panose="02010609060101010101" pitchFamily="49" charset="-122"/>
              <a:ea typeface="楷体" panose="02010609060101010101" pitchFamily="49" charset="-122"/>
            </a:endParaRPr>
          </a:p>
        </p:txBody>
      </p:sp>
      <p:grpSp>
        <p:nvGrpSpPr>
          <p:cNvPr id="82" name="组合 81">
            <a:extLst>
              <a:ext uri="{FF2B5EF4-FFF2-40B4-BE49-F238E27FC236}">
                <a16:creationId xmlns:a16="http://schemas.microsoft.com/office/drawing/2014/main" id="{CE9AB531-5BF8-47CD-AED1-87C75A0E5253}"/>
              </a:ext>
            </a:extLst>
          </p:cNvPr>
          <p:cNvGrpSpPr/>
          <p:nvPr/>
        </p:nvGrpSpPr>
        <p:grpSpPr>
          <a:xfrm>
            <a:off x="503695" y="4930284"/>
            <a:ext cx="11152394" cy="1059577"/>
            <a:chOff x="1791494" y="2533649"/>
            <a:chExt cx="5856016" cy="1907463"/>
          </a:xfrm>
        </p:grpSpPr>
        <p:sp>
          <p:nvSpPr>
            <p:cNvPr id="83" name="矩形: 圆角 82">
              <a:extLst>
                <a:ext uri="{FF2B5EF4-FFF2-40B4-BE49-F238E27FC236}">
                  <a16:creationId xmlns:a16="http://schemas.microsoft.com/office/drawing/2014/main" id="{C1141212-7B02-40F0-AF12-E2C4B9785E94}"/>
                </a:ext>
              </a:extLst>
            </p:cNvPr>
            <p:cNvSpPr/>
            <p:nvPr/>
          </p:nvSpPr>
          <p:spPr>
            <a:xfrm>
              <a:off x="1791494" y="2533649"/>
              <a:ext cx="5856016" cy="1907463"/>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4" name="文本框 83">
              <a:extLst>
                <a:ext uri="{FF2B5EF4-FFF2-40B4-BE49-F238E27FC236}">
                  <a16:creationId xmlns:a16="http://schemas.microsoft.com/office/drawing/2014/main" id="{A0193B1A-0183-4239-BE2C-314028D64578}"/>
                </a:ext>
              </a:extLst>
            </p:cNvPr>
            <p:cNvSpPr txBox="1"/>
            <p:nvPr/>
          </p:nvSpPr>
          <p:spPr>
            <a:xfrm>
              <a:off x="1971000" y="2997094"/>
              <a:ext cx="5635008" cy="1293060"/>
            </a:xfrm>
            <a:prstGeom prst="rect">
              <a:avLst/>
            </a:prstGeom>
            <a:noFill/>
          </p:spPr>
          <p:txBody>
            <a:bodyPr wrap="square" rtlCol="0">
              <a:spAutoFit/>
            </a:bodyPr>
            <a:lstStyle/>
            <a:p>
              <a:r>
                <a:rPr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瓶颈链路：在端到端路径上限制了端到端平均吞吐量的那一段链路</a:t>
              </a:r>
            </a:p>
          </p:txBody>
        </p:sp>
        <p:sp>
          <p:nvSpPr>
            <p:cNvPr id="85" name="矩形: 圆角 84">
              <a:extLst>
                <a:ext uri="{FF2B5EF4-FFF2-40B4-BE49-F238E27FC236}">
                  <a16:creationId xmlns:a16="http://schemas.microsoft.com/office/drawing/2014/main" id="{BB67BCE6-8F2B-476A-88BD-6F3F7139D6FD}"/>
                </a:ext>
              </a:extLst>
            </p:cNvPr>
            <p:cNvSpPr/>
            <p:nvPr/>
          </p:nvSpPr>
          <p:spPr>
            <a:xfrm>
              <a:off x="1857375" y="2624956"/>
              <a:ext cx="5710990" cy="171204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Tree>
    <p:extLst>
      <p:ext uri="{BB962C8B-B14F-4D97-AF65-F5344CB8AC3E}">
        <p14:creationId xmlns:p14="http://schemas.microsoft.com/office/powerpoint/2010/main" val="115169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22" presetClass="entr" presetSubtype="1"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par>
                                <p:cTn id="43" presetID="22" presetClass="entr" presetSubtype="1"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par>
                                <p:cTn id="46" presetID="22" presetClass="entr" presetSubtype="1"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500"/>
                                        <p:tgtEl>
                                          <p:spTgt spid="5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49"/>
                                        </p:tgtEl>
                                      </p:cBhvr>
                                    </p:animEffect>
                                    <p:set>
                                      <p:cBhvr>
                                        <p:cTn id="53" dur="1" fill="hold">
                                          <p:stCondLst>
                                            <p:cond delay="499"/>
                                          </p:stCondLst>
                                        </p:cTn>
                                        <p:tgtEl>
                                          <p:spTgt spid="4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childTnLst>
                          </p:cTn>
                        </p:par>
                        <p:par>
                          <p:cTn id="60" fill="hold">
                            <p:stCondLst>
                              <p:cond delay="500"/>
                            </p:stCondLst>
                            <p:childTnLst>
                              <p:par>
                                <p:cTn id="61" presetID="10" presetClass="exit" presetSubtype="0" fill="hold" nodeType="after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57"/>
                                        </p:tgtEl>
                                      </p:cBhvr>
                                    </p:animEffect>
                                    <p:set>
                                      <p:cBhvr>
                                        <p:cTn id="79" dur="1" fill="hold">
                                          <p:stCondLst>
                                            <p:cond delay="499"/>
                                          </p:stCondLst>
                                        </p:cTn>
                                        <p:tgtEl>
                                          <p:spTgt spid="57"/>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56"/>
                                        </p:tgtEl>
                                      </p:cBhvr>
                                    </p:animEffect>
                                    <p:set>
                                      <p:cBhvr>
                                        <p:cTn id="82" dur="1" fill="hold">
                                          <p:stCondLst>
                                            <p:cond delay="499"/>
                                          </p:stCondLst>
                                        </p:cTn>
                                        <p:tgtEl>
                                          <p:spTgt spid="56"/>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500"/>
                                        <p:tgtEl>
                                          <p:spTgt spid="66"/>
                                        </p:tgtEl>
                                      </p:cBhvr>
                                    </p:animEffect>
                                  </p:childTnLst>
                                </p:cTn>
                              </p:par>
                            </p:childTnLst>
                          </p:cTn>
                        </p:par>
                        <p:par>
                          <p:cTn id="87" fill="hold">
                            <p:stCondLst>
                              <p:cond delay="1000"/>
                            </p:stCondLst>
                            <p:childTnLst>
                              <p:par>
                                <p:cTn id="88" presetID="10" presetClass="exit" presetSubtype="0" fill="hold" nodeType="afterEffect">
                                  <p:stCondLst>
                                    <p:cond delay="0"/>
                                  </p:stCondLst>
                                  <p:childTnLst>
                                    <p:animEffect transition="out" filter="fade">
                                      <p:cBhvr>
                                        <p:cTn id="89" dur="500"/>
                                        <p:tgtEl>
                                          <p:spTgt spid="40"/>
                                        </p:tgtEl>
                                      </p:cBhvr>
                                    </p:animEffect>
                                    <p:set>
                                      <p:cBhvr>
                                        <p:cTn id="90" dur="1" fill="hold">
                                          <p:stCondLst>
                                            <p:cond delay="499"/>
                                          </p:stCondLst>
                                        </p:cTn>
                                        <p:tgtEl>
                                          <p:spTgt spid="40"/>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fade">
                                      <p:cBhvr>
                                        <p:cTn id="102" dur="1000"/>
                                        <p:tgtEl>
                                          <p:spTgt spid="82"/>
                                        </p:tgtEl>
                                      </p:cBhvr>
                                    </p:animEffect>
                                    <p:anim calcmode="lin" valueType="num">
                                      <p:cBhvr>
                                        <p:cTn id="103" dur="1000" fill="hold"/>
                                        <p:tgtEl>
                                          <p:spTgt spid="82"/>
                                        </p:tgtEl>
                                        <p:attrNameLst>
                                          <p:attrName>ppt_x</p:attrName>
                                        </p:attrNameLst>
                                      </p:cBhvr>
                                      <p:tavLst>
                                        <p:tav tm="0">
                                          <p:val>
                                            <p:strVal val="#ppt_x"/>
                                          </p:val>
                                        </p:tav>
                                        <p:tav tm="100000">
                                          <p:val>
                                            <p:strVal val="#ppt_x"/>
                                          </p:val>
                                        </p:tav>
                                      </p:tavLst>
                                    </p:anim>
                                    <p:anim calcmode="lin" valueType="num">
                                      <p:cBhvr>
                                        <p:cTn id="10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9" grpId="0" animBg="1"/>
      <p:bldP spid="45" grpId="0" animBg="1"/>
      <p:bldP spid="55" grpId="0" animBg="1"/>
      <p:bldP spid="56" grpId="0"/>
      <p:bldP spid="56" grpId="1"/>
      <p:bldP spid="64" grpId="0" animBg="1"/>
      <p:bldP spid="65" grpId="0"/>
      <p:bldP spid="8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带宽 </a:t>
            </a:r>
            <a:r>
              <a:rPr lang="en-US" altLang="zh-CN" dirty="0"/>
              <a:t>And </a:t>
            </a:r>
            <a:r>
              <a:rPr lang="zh-CN" altLang="en-US" dirty="0"/>
              <a:t>吞吐量</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6031206" cy="3318936"/>
          </a:xfrm>
        </p:spPr>
        <p:txBody>
          <a:bodyPr/>
          <a:lstStyle/>
          <a:p>
            <a:r>
              <a:rPr lang="zh-CN" altLang="en-US" sz="2800" dirty="0"/>
              <a:t>每个连接的端到端吞吐量</a:t>
            </a:r>
            <a:r>
              <a:rPr lang="en-US" altLang="zh-CN" sz="2800" dirty="0"/>
              <a:t>: min(</a:t>
            </a:r>
            <a:r>
              <a:rPr lang="en-US" altLang="zh-CN" sz="2800" dirty="0" err="1"/>
              <a:t>Rc,Rs,R</a:t>
            </a:r>
            <a:r>
              <a:rPr lang="en-US" altLang="zh-CN" sz="2800" dirty="0"/>
              <a:t>/10)</a:t>
            </a:r>
          </a:p>
          <a:p>
            <a:endParaRPr lang="en-US" altLang="zh-CN" sz="2800" dirty="0"/>
          </a:p>
          <a:p>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实际上</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800" dirty="0" err="1">
                <a:latin typeface="Times New Roman" panose="02020603050405020304" pitchFamily="18" charset="0"/>
                <a:ea typeface="思源黑体 CN Normal" panose="020B0400000000000000" pitchFamily="34" charset="-122"/>
                <a:cs typeface="Times New Roman" panose="02020603050405020304" pitchFamily="18" charset="0"/>
              </a:rPr>
              <a:t>Rc</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或者 </a:t>
            </a:r>
            <a:r>
              <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Rs </a:t>
            </a: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通常是瓶颈所在</a:t>
            </a:r>
          </a:p>
          <a:p>
            <a:endParaRPr lang="zh-CN" altLang="en-US" dirty="0"/>
          </a:p>
        </p:txBody>
      </p:sp>
      <p:grpSp>
        <p:nvGrpSpPr>
          <p:cNvPr id="4" name="组合 3">
            <a:extLst>
              <a:ext uri="{FF2B5EF4-FFF2-40B4-BE49-F238E27FC236}">
                <a16:creationId xmlns:a16="http://schemas.microsoft.com/office/drawing/2014/main" id="{64CE69F2-292B-4CAA-A6B9-F3F878C8444A}"/>
              </a:ext>
            </a:extLst>
          </p:cNvPr>
          <p:cNvGrpSpPr/>
          <p:nvPr/>
        </p:nvGrpSpPr>
        <p:grpSpPr>
          <a:xfrm>
            <a:off x="7625560" y="6017922"/>
            <a:ext cx="3765328" cy="520484"/>
            <a:chOff x="4650628" y="2323882"/>
            <a:chExt cx="4279892" cy="1293474"/>
          </a:xfrm>
        </p:grpSpPr>
        <p:sp>
          <p:nvSpPr>
            <p:cNvPr id="5" name="矩形: 圆角 4">
              <a:extLst>
                <a:ext uri="{FF2B5EF4-FFF2-40B4-BE49-F238E27FC236}">
                  <a16:creationId xmlns:a16="http://schemas.microsoft.com/office/drawing/2014/main" id="{766C26BA-98BA-47C0-9527-919A2663749F}"/>
                </a:ext>
              </a:extLst>
            </p:cNvPr>
            <p:cNvSpPr/>
            <p:nvPr/>
          </p:nvSpPr>
          <p:spPr>
            <a:xfrm>
              <a:off x="4650628" y="2323882"/>
              <a:ext cx="4174725" cy="129347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C61058F7-8695-4DD1-995B-320F46F3D4DD}"/>
                </a:ext>
              </a:extLst>
            </p:cNvPr>
            <p:cNvSpPr txBox="1"/>
            <p:nvPr/>
          </p:nvSpPr>
          <p:spPr>
            <a:xfrm>
              <a:off x="4755795" y="2546017"/>
              <a:ext cx="4174725" cy="7196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 </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个连接共享骨干瓶颈链路 </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 bps</a:t>
              </a:r>
            </a:p>
          </p:txBody>
        </p:sp>
      </p:grpSp>
      <p:sp>
        <p:nvSpPr>
          <p:cNvPr id="7" name="Freeform 296">
            <a:extLst>
              <a:ext uri="{FF2B5EF4-FFF2-40B4-BE49-F238E27FC236}">
                <a16:creationId xmlns:a16="http://schemas.microsoft.com/office/drawing/2014/main" id="{0244362E-AD19-4305-9B73-50ED8C8EEAB8}"/>
              </a:ext>
            </a:extLst>
          </p:cNvPr>
          <p:cNvSpPr>
            <a:spLocks/>
          </p:cNvSpPr>
          <p:nvPr/>
        </p:nvSpPr>
        <p:spPr bwMode="auto">
          <a:xfrm>
            <a:off x="7686733" y="303320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8" name="AutoShape 21">
            <a:extLst>
              <a:ext uri="{FF2B5EF4-FFF2-40B4-BE49-F238E27FC236}">
                <a16:creationId xmlns:a16="http://schemas.microsoft.com/office/drawing/2014/main" id="{0FDDE121-7E07-4EBA-9C9A-2C2D5E48AA91}"/>
              </a:ext>
            </a:extLst>
          </p:cNvPr>
          <p:cNvSpPr>
            <a:spLocks noChangeArrowheads="1"/>
          </p:cNvSpPr>
          <p:nvPr/>
        </p:nvSpPr>
        <p:spPr bwMode="auto">
          <a:xfrm>
            <a:off x="7399396" y="2698243"/>
            <a:ext cx="312737" cy="152400"/>
          </a:xfrm>
          <a:prstGeom prst="parallelogram">
            <a:avLst>
              <a:gd name="adj" fmla="val 7905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9" name="Rectangle 22">
            <a:extLst>
              <a:ext uri="{FF2B5EF4-FFF2-40B4-BE49-F238E27FC236}">
                <a16:creationId xmlns:a16="http://schemas.microsoft.com/office/drawing/2014/main" id="{DE0AC81D-5C9B-4D5B-8768-51C90E6D1621}"/>
              </a:ext>
            </a:extLst>
          </p:cNvPr>
          <p:cNvSpPr>
            <a:spLocks noChangeArrowheads="1"/>
          </p:cNvSpPr>
          <p:nvPr/>
        </p:nvSpPr>
        <p:spPr bwMode="auto">
          <a:xfrm>
            <a:off x="7558146" y="2195005"/>
            <a:ext cx="144462"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10" name="Rectangle 23">
            <a:extLst>
              <a:ext uri="{FF2B5EF4-FFF2-40B4-BE49-F238E27FC236}">
                <a16:creationId xmlns:a16="http://schemas.microsoft.com/office/drawing/2014/main" id="{FEBE6AEF-7B6B-49B1-944F-69759AC5A41E}"/>
              </a:ext>
            </a:extLst>
          </p:cNvPr>
          <p:cNvSpPr>
            <a:spLocks noChangeArrowheads="1"/>
          </p:cNvSpPr>
          <p:nvPr/>
        </p:nvSpPr>
        <p:spPr bwMode="auto">
          <a:xfrm>
            <a:off x="7399396" y="2337880"/>
            <a:ext cx="200025" cy="508000"/>
          </a:xfrm>
          <a:prstGeom prst="rect">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1" name="AutoShape 24">
            <a:extLst>
              <a:ext uri="{FF2B5EF4-FFF2-40B4-BE49-F238E27FC236}">
                <a16:creationId xmlns:a16="http://schemas.microsoft.com/office/drawing/2014/main" id="{53037EBF-43E6-4F78-9AD5-1C651575176E}"/>
              </a:ext>
            </a:extLst>
          </p:cNvPr>
          <p:cNvSpPr>
            <a:spLocks noChangeArrowheads="1"/>
          </p:cNvSpPr>
          <p:nvPr/>
        </p:nvSpPr>
        <p:spPr bwMode="auto">
          <a:xfrm>
            <a:off x="7399396" y="2190243"/>
            <a:ext cx="312737" cy="153987"/>
          </a:xfrm>
          <a:prstGeom prst="parallelogram">
            <a:avLst>
              <a:gd name="adj" fmla="val 78238"/>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 name="Line 25">
            <a:extLst>
              <a:ext uri="{FF2B5EF4-FFF2-40B4-BE49-F238E27FC236}">
                <a16:creationId xmlns:a16="http://schemas.microsoft.com/office/drawing/2014/main" id="{A7C47843-6E03-42A7-9361-58EE71948FA1}"/>
              </a:ext>
            </a:extLst>
          </p:cNvPr>
          <p:cNvSpPr>
            <a:spLocks noChangeShapeType="1"/>
          </p:cNvSpPr>
          <p:nvPr/>
        </p:nvSpPr>
        <p:spPr bwMode="auto">
          <a:xfrm>
            <a:off x="7712133" y="2201355"/>
            <a:ext cx="0" cy="49688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3" name="Line 26">
            <a:extLst>
              <a:ext uri="{FF2B5EF4-FFF2-40B4-BE49-F238E27FC236}">
                <a16:creationId xmlns:a16="http://schemas.microsoft.com/office/drawing/2014/main" id="{E74482FD-3133-4502-94CF-6041AD284273}"/>
              </a:ext>
            </a:extLst>
          </p:cNvPr>
          <p:cNvSpPr>
            <a:spLocks noChangeShapeType="1"/>
          </p:cNvSpPr>
          <p:nvPr/>
        </p:nvSpPr>
        <p:spPr bwMode="auto">
          <a:xfrm flipH="1">
            <a:off x="7599421" y="2698243"/>
            <a:ext cx="112712" cy="147637"/>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4" name="Rectangle 27">
            <a:extLst>
              <a:ext uri="{FF2B5EF4-FFF2-40B4-BE49-F238E27FC236}">
                <a16:creationId xmlns:a16="http://schemas.microsoft.com/office/drawing/2014/main" id="{D65638A1-E25F-4F1F-97D8-B61CEF4DD3E9}"/>
              </a:ext>
            </a:extLst>
          </p:cNvPr>
          <p:cNvSpPr>
            <a:spLocks noChangeArrowheads="1"/>
          </p:cNvSpPr>
          <p:nvPr/>
        </p:nvSpPr>
        <p:spPr bwMode="auto">
          <a:xfrm>
            <a:off x="7426383" y="2406143"/>
            <a:ext cx="131763" cy="292100"/>
          </a:xfrm>
          <a:prstGeom prst="rect">
            <a:avLst/>
          </a:prstGeom>
          <a:solidFill>
            <a:srgbClr val="ED7D31"/>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5" name="Rectangle 28">
            <a:extLst>
              <a:ext uri="{FF2B5EF4-FFF2-40B4-BE49-F238E27FC236}">
                <a16:creationId xmlns:a16="http://schemas.microsoft.com/office/drawing/2014/main" id="{BC2937F2-1EAF-463C-9381-A88F26D8F8CD}"/>
              </a:ext>
            </a:extLst>
          </p:cNvPr>
          <p:cNvSpPr>
            <a:spLocks noChangeArrowheads="1"/>
          </p:cNvSpPr>
          <p:nvPr/>
        </p:nvSpPr>
        <p:spPr bwMode="auto">
          <a:xfrm>
            <a:off x="7445433" y="2493455"/>
            <a:ext cx="98425" cy="103188"/>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6" name="Text Box 35">
            <a:extLst>
              <a:ext uri="{FF2B5EF4-FFF2-40B4-BE49-F238E27FC236}">
                <a16:creationId xmlns:a16="http://schemas.microsoft.com/office/drawing/2014/main" id="{5A8363CE-0CB2-4410-B847-2617D800C661}"/>
              </a:ext>
            </a:extLst>
          </p:cNvPr>
          <p:cNvSpPr txBox="1">
            <a:spLocks noChangeArrowheads="1"/>
          </p:cNvSpPr>
          <p:nvPr/>
        </p:nvSpPr>
        <p:spPr bwMode="auto">
          <a:xfrm>
            <a:off x="7550208" y="265696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s</a:t>
            </a:r>
            <a:endParaRPr lang="en-US" altLang="zh-CN" sz="2000">
              <a:solidFill>
                <a:prstClr val="black"/>
              </a:solidFill>
              <a:cs typeface="Arial" panose="020B0604020202020204" pitchFamily="34" charset="0"/>
            </a:endParaRPr>
          </a:p>
        </p:txBody>
      </p:sp>
      <p:sp>
        <p:nvSpPr>
          <p:cNvPr id="17" name="Oval 40">
            <a:extLst>
              <a:ext uri="{FF2B5EF4-FFF2-40B4-BE49-F238E27FC236}">
                <a16:creationId xmlns:a16="http://schemas.microsoft.com/office/drawing/2014/main" id="{DB4BB825-C969-4D47-8A8F-1905D81A41B6}"/>
              </a:ext>
            </a:extLst>
          </p:cNvPr>
          <p:cNvSpPr>
            <a:spLocks noChangeArrowheads="1"/>
          </p:cNvSpPr>
          <p:nvPr/>
        </p:nvSpPr>
        <p:spPr bwMode="auto">
          <a:xfrm rot="5400000">
            <a:off x="9414727" y="4084924"/>
            <a:ext cx="50800" cy="525462"/>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18" name="Rectangle 41">
            <a:extLst>
              <a:ext uri="{FF2B5EF4-FFF2-40B4-BE49-F238E27FC236}">
                <a16:creationId xmlns:a16="http://schemas.microsoft.com/office/drawing/2014/main" id="{3FA70CD0-220E-4E77-BEA5-6DDCB1C4178F}"/>
              </a:ext>
            </a:extLst>
          </p:cNvPr>
          <p:cNvSpPr>
            <a:spLocks noChangeArrowheads="1"/>
          </p:cNvSpPr>
          <p:nvPr/>
        </p:nvSpPr>
        <p:spPr bwMode="auto">
          <a:xfrm rot="5400000">
            <a:off x="8948002" y="3591212"/>
            <a:ext cx="984250" cy="525462"/>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19" name="Oval 42">
            <a:extLst>
              <a:ext uri="{FF2B5EF4-FFF2-40B4-BE49-F238E27FC236}">
                <a16:creationId xmlns:a16="http://schemas.microsoft.com/office/drawing/2014/main" id="{0893426A-C396-40BD-8A0B-B464B1250FC3}"/>
              </a:ext>
            </a:extLst>
          </p:cNvPr>
          <p:cNvSpPr>
            <a:spLocks noChangeArrowheads="1"/>
          </p:cNvSpPr>
          <p:nvPr/>
        </p:nvSpPr>
        <p:spPr bwMode="auto">
          <a:xfrm rot="5400000">
            <a:off x="9418696" y="3106230"/>
            <a:ext cx="52387" cy="525463"/>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0" name="Rectangle 43">
            <a:extLst>
              <a:ext uri="{FF2B5EF4-FFF2-40B4-BE49-F238E27FC236}">
                <a16:creationId xmlns:a16="http://schemas.microsoft.com/office/drawing/2014/main" id="{70165B4B-C492-4AA2-892B-EA058E50BCC5}"/>
              </a:ext>
            </a:extLst>
          </p:cNvPr>
          <p:cNvSpPr>
            <a:spLocks noChangeArrowheads="1"/>
          </p:cNvSpPr>
          <p:nvPr/>
        </p:nvSpPr>
        <p:spPr bwMode="auto">
          <a:xfrm rot="5400000">
            <a:off x="9418696" y="4077780"/>
            <a:ext cx="31750" cy="511175"/>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graphicFrame>
        <p:nvGraphicFramePr>
          <p:cNvPr id="21" name="Object 429">
            <a:extLst>
              <a:ext uri="{FF2B5EF4-FFF2-40B4-BE49-F238E27FC236}">
                <a16:creationId xmlns:a16="http://schemas.microsoft.com/office/drawing/2014/main" id="{5429BFD6-473E-4305-9D19-DE2245335B25}"/>
              </a:ext>
            </a:extLst>
          </p:cNvPr>
          <p:cNvGraphicFramePr>
            <a:graphicFrameLocks noChangeAspect="1"/>
          </p:cNvGraphicFramePr>
          <p:nvPr>
            <p:extLst>
              <p:ext uri="{D42A27DB-BD31-4B8C-83A1-F6EECF244321}">
                <p14:modId xmlns:p14="http://schemas.microsoft.com/office/powerpoint/2010/main" val="776654001"/>
              </p:ext>
            </p:extLst>
          </p:nvPr>
        </p:nvGraphicFramePr>
        <p:xfrm>
          <a:off x="7327958" y="4844543"/>
          <a:ext cx="546100" cy="530225"/>
        </p:xfrm>
        <a:graphic>
          <a:graphicData uri="http://schemas.openxmlformats.org/presentationml/2006/ole">
            <mc:AlternateContent xmlns:mc="http://schemas.openxmlformats.org/markup-compatibility/2006">
              <mc:Choice xmlns:v="urn:schemas-microsoft-com:vml" Requires="v">
                <p:oleObj spid="_x0000_s2104" name="Clip" r:id="rId3" imgW="1307263" imgH="1084139" progId="MS_ClipArt_Gallery.2">
                  <p:embed/>
                </p:oleObj>
              </mc:Choice>
              <mc:Fallback>
                <p:oleObj name="Clip" r:id="rId3" imgW="1307263" imgH="1084139" progId="MS_ClipArt_Gallery.2">
                  <p:embed/>
                  <p:pic>
                    <p:nvPicPr>
                      <p:cNvPr id="36" name="Object 429">
                        <a:extLst>
                          <a:ext uri="{FF2B5EF4-FFF2-40B4-BE49-F238E27FC236}">
                            <a16:creationId xmlns:a16="http://schemas.microsoft.com/office/drawing/2014/main" id="{60005C9A-FA35-4889-9A81-87C4CA15A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58" y="484454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Oval 31">
            <a:extLst>
              <a:ext uri="{FF2B5EF4-FFF2-40B4-BE49-F238E27FC236}">
                <a16:creationId xmlns:a16="http://schemas.microsoft.com/office/drawing/2014/main" id="{D0C08277-2535-4148-9DBF-4209FCF2F255}"/>
              </a:ext>
            </a:extLst>
          </p:cNvPr>
          <p:cNvSpPr>
            <a:spLocks noChangeArrowheads="1"/>
          </p:cNvSpPr>
          <p:nvPr/>
        </p:nvSpPr>
        <p:spPr bwMode="auto">
          <a:xfrm rot="1792560">
            <a:off x="8424921" y="2980818"/>
            <a:ext cx="38100" cy="158750"/>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23" name="Rectangle 32">
            <a:extLst>
              <a:ext uri="{FF2B5EF4-FFF2-40B4-BE49-F238E27FC236}">
                <a16:creationId xmlns:a16="http://schemas.microsoft.com/office/drawing/2014/main" id="{49CF0D5D-F859-42DA-AB2F-8AAE45B22504}"/>
              </a:ext>
            </a:extLst>
          </p:cNvPr>
          <p:cNvSpPr>
            <a:spLocks noChangeArrowheads="1"/>
          </p:cNvSpPr>
          <p:nvPr/>
        </p:nvSpPr>
        <p:spPr bwMode="auto">
          <a:xfrm rot="1792560">
            <a:off x="7759758" y="2777618"/>
            <a:ext cx="730250" cy="158750"/>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24" name="Oval 33">
            <a:extLst>
              <a:ext uri="{FF2B5EF4-FFF2-40B4-BE49-F238E27FC236}">
                <a16:creationId xmlns:a16="http://schemas.microsoft.com/office/drawing/2014/main" id="{ECD3C1E5-CCDF-4C61-8DE1-0A2095B17E5A}"/>
              </a:ext>
            </a:extLst>
          </p:cNvPr>
          <p:cNvSpPr>
            <a:spLocks noChangeArrowheads="1"/>
          </p:cNvSpPr>
          <p:nvPr/>
        </p:nvSpPr>
        <p:spPr bwMode="auto">
          <a:xfrm rot="1792560">
            <a:off x="7794683" y="2577593"/>
            <a:ext cx="38100" cy="158750"/>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5" name="Rectangle 34">
            <a:extLst>
              <a:ext uri="{FF2B5EF4-FFF2-40B4-BE49-F238E27FC236}">
                <a16:creationId xmlns:a16="http://schemas.microsoft.com/office/drawing/2014/main" id="{08B70482-8563-494B-A8A2-06B5609F7173}"/>
              </a:ext>
            </a:extLst>
          </p:cNvPr>
          <p:cNvSpPr>
            <a:spLocks noChangeArrowheads="1"/>
          </p:cNvSpPr>
          <p:nvPr/>
        </p:nvSpPr>
        <p:spPr bwMode="auto">
          <a:xfrm rot="1792560">
            <a:off x="8421746" y="2977643"/>
            <a:ext cx="23812" cy="153987"/>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26" name="Line 456">
            <a:extLst>
              <a:ext uri="{FF2B5EF4-FFF2-40B4-BE49-F238E27FC236}">
                <a16:creationId xmlns:a16="http://schemas.microsoft.com/office/drawing/2014/main" id="{49E4331E-DE3E-40AB-906D-0EAA6ACED637}"/>
              </a:ext>
            </a:extLst>
          </p:cNvPr>
          <p:cNvSpPr>
            <a:spLocks noChangeShapeType="1"/>
          </p:cNvSpPr>
          <p:nvPr/>
        </p:nvSpPr>
        <p:spPr bwMode="auto">
          <a:xfrm rot="1792560">
            <a:off x="7631171" y="284905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27" name="AutoShape 459">
            <a:extLst>
              <a:ext uri="{FF2B5EF4-FFF2-40B4-BE49-F238E27FC236}">
                <a16:creationId xmlns:a16="http://schemas.microsoft.com/office/drawing/2014/main" id="{4FAB9CC0-EA49-471A-A894-B9529C6E2B93}"/>
              </a:ext>
            </a:extLst>
          </p:cNvPr>
          <p:cNvSpPr>
            <a:spLocks noChangeArrowheads="1"/>
          </p:cNvSpPr>
          <p:nvPr/>
        </p:nvSpPr>
        <p:spPr bwMode="auto">
          <a:xfrm>
            <a:off x="7988358" y="2255330"/>
            <a:ext cx="312738" cy="153988"/>
          </a:xfrm>
          <a:prstGeom prst="parallelogram">
            <a:avLst>
              <a:gd name="adj" fmla="val 78238"/>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28" name="Rectangle 460">
            <a:extLst>
              <a:ext uri="{FF2B5EF4-FFF2-40B4-BE49-F238E27FC236}">
                <a16:creationId xmlns:a16="http://schemas.microsoft.com/office/drawing/2014/main" id="{3B0EAF0F-CB56-4C19-A8F8-B8A9A76D42DA}"/>
              </a:ext>
            </a:extLst>
          </p:cNvPr>
          <p:cNvSpPr>
            <a:spLocks noChangeArrowheads="1"/>
          </p:cNvSpPr>
          <p:nvPr/>
        </p:nvSpPr>
        <p:spPr bwMode="auto">
          <a:xfrm>
            <a:off x="8156633" y="1754330"/>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29" name="Rectangle 461">
            <a:extLst>
              <a:ext uri="{FF2B5EF4-FFF2-40B4-BE49-F238E27FC236}">
                <a16:creationId xmlns:a16="http://schemas.microsoft.com/office/drawing/2014/main" id="{ED214843-1B8B-4086-9D4C-376D438023E1}"/>
              </a:ext>
            </a:extLst>
          </p:cNvPr>
          <p:cNvSpPr>
            <a:spLocks noChangeArrowheads="1"/>
          </p:cNvSpPr>
          <p:nvPr/>
        </p:nvSpPr>
        <p:spPr bwMode="auto">
          <a:xfrm>
            <a:off x="7989946" y="1896555"/>
            <a:ext cx="198437" cy="508000"/>
          </a:xfrm>
          <a:prstGeom prst="rect">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0" name="AutoShape 462">
            <a:extLst>
              <a:ext uri="{FF2B5EF4-FFF2-40B4-BE49-F238E27FC236}">
                <a16:creationId xmlns:a16="http://schemas.microsoft.com/office/drawing/2014/main" id="{088769B6-7859-421B-A070-A5A13EC8CBB9}"/>
              </a:ext>
            </a:extLst>
          </p:cNvPr>
          <p:cNvSpPr>
            <a:spLocks noChangeArrowheads="1"/>
          </p:cNvSpPr>
          <p:nvPr/>
        </p:nvSpPr>
        <p:spPr bwMode="auto">
          <a:xfrm>
            <a:off x="7990739" y="1734391"/>
            <a:ext cx="312738" cy="153988"/>
          </a:xfrm>
          <a:prstGeom prst="parallelogram">
            <a:avLst>
              <a:gd name="adj" fmla="val 78238"/>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1" name="Line 463">
            <a:extLst>
              <a:ext uri="{FF2B5EF4-FFF2-40B4-BE49-F238E27FC236}">
                <a16:creationId xmlns:a16="http://schemas.microsoft.com/office/drawing/2014/main" id="{EDF43795-579C-4918-81D2-7F365770C4DD}"/>
              </a:ext>
            </a:extLst>
          </p:cNvPr>
          <p:cNvSpPr>
            <a:spLocks noChangeShapeType="1"/>
          </p:cNvSpPr>
          <p:nvPr/>
        </p:nvSpPr>
        <p:spPr bwMode="auto">
          <a:xfrm>
            <a:off x="8303477" y="1745504"/>
            <a:ext cx="0" cy="496887"/>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32" name="Line 464">
            <a:extLst>
              <a:ext uri="{FF2B5EF4-FFF2-40B4-BE49-F238E27FC236}">
                <a16:creationId xmlns:a16="http://schemas.microsoft.com/office/drawing/2014/main" id="{43518654-2962-46E7-BFF4-F4CC784C4488}"/>
              </a:ext>
            </a:extLst>
          </p:cNvPr>
          <p:cNvSpPr>
            <a:spLocks noChangeShapeType="1"/>
          </p:cNvSpPr>
          <p:nvPr/>
        </p:nvSpPr>
        <p:spPr bwMode="auto">
          <a:xfrm flipH="1">
            <a:off x="8188383" y="2255330"/>
            <a:ext cx="112713" cy="14922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33" name="Rectangle 465">
            <a:extLst>
              <a:ext uri="{FF2B5EF4-FFF2-40B4-BE49-F238E27FC236}">
                <a16:creationId xmlns:a16="http://schemas.microsoft.com/office/drawing/2014/main" id="{2B64B359-831D-4867-8622-5997555A6C12}"/>
              </a:ext>
            </a:extLst>
          </p:cNvPr>
          <p:cNvSpPr>
            <a:spLocks noChangeArrowheads="1"/>
          </p:cNvSpPr>
          <p:nvPr/>
        </p:nvSpPr>
        <p:spPr bwMode="auto">
          <a:xfrm>
            <a:off x="8015346" y="1963230"/>
            <a:ext cx="131762" cy="292100"/>
          </a:xfrm>
          <a:prstGeom prst="rect">
            <a:avLst/>
          </a:prstGeom>
          <a:solidFill>
            <a:srgbClr val="ED7D31"/>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4" name="Rectangle 466">
            <a:extLst>
              <a:ext uri="{FF2B5EF4-FFF2-40B4-BE49-F238E27FC236}">
                <a16:creationId xmlns:a16="http://schemas.microsoft.com/office/drawing/2014/main" id="{19D42659-FF36-4C81-8213-2072ADD6D360}"/>
              </a:ext>
            </a:extLst>
          </p:cNvPr>
          <p:cNvSpPr>
            <a:spLocks noChangeArrowheads="1"/>
          </p:cNvSpPr>
          <p:nvPr/>
        </p:nvSpPr>
        <p:spPr bwMode="auto">
          <a:xfrm>
            <a:off x="8034396" y="2052130"/>
            <a:ext cx="100012" cy="1016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5" name="Oval 469">
            <a:extLst>
              <a:ext uri="{FF2B5EF4-FFF2-40B4-BE49-F238E27FC236}">
                <a16:creationId xmlns:a16="http://schemas.microsoft.com/office/drawing/2014/main" id="{D447BA9E-D4F3-44C0-BFFF-B11ACE8BE035}"/>
              </a:ext>
            </a:extLst>
          </p:cNvPr>
          <p:cNvSpPr>
            <a:spLocks noChangeArrowheads="1"/>
          </p:cNvSpPr>
          <p:nvPr/>
        </p:nvSpPr>
        <p:spPr bwMode="auto">
          <a:xfrm rot="2768172">
            <a:off x="8934508" y="2983993"/>
            <a:ext cx="47625" cy="142875"/>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36" name="Rectangle 470">
            <a:extLst>
              <a:ext uri="{FF2B5EF4-FFF2-40B4-BE49-F238E27FC236}">
                <a16:creationId xmlns:a16="http://schemas.microsoft.com/office/drawing/2014/main" id="{DB7BE5AC-1AA0-4C65-9DD8-089037C843EF}"/>
              </a:ext>
            </a:extLst>
          </p:cNvPr>
          <p:cNvSpPr>
            <a:spLocks noChangeArrowheads="1"/>
          </p:cNvSpPr>
          <p:nvPr/>
        </p:nvSpPr>
        <p:spPr bwMode="auto">
          <a:xfrm rot="2768172">
            <a:off x="8212990" y="2651411"/>
            <a:ext cx="915988" cy="142875"/>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37" name="Oval 471">
            <a:extLst>
              <a:ext uri="{FF2B5EF4-FFF2-40B4-BE49-F238E27FC236}">
                <a16:creationId xmlns:a16="http://schemas.microsoft.com/office/drawing/2014/main" id="{C39B05B9-9513-4DBB-A27F-92819A77B4A0}"/>
              </a:ext>
            </a:extLst>
          </p:cNvPr>
          <p:cNvSpPr>
            <a:spLocks noChangeArrowheads="1"/>
          </p:cNvSpPr>
          <p:nvPr/>
        </p:nvSpPr>
        <p:spPr bwMode="auto">
          <a:xfrm rot="2768172">
            <a:off x="8364596" y="2325180"/>
            <a:ext cx="47625" cy="142875"/>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8" name="Rectangle 472">
            <a:extLst>
              <a:ext uri="{FF2B5EF4-FFF2-40B4-BE49-F238E27FC236}">
                <a16:creationId xmlns:a16="http://schemas.microsoft.com/office/drawing/2014/main" id="{7A9AD825-3141-41A7-A6F4-DBE6C722CA11}"/>
              </a:ext>
            </a:extLst>
          </p:cNvPr>
          <p:cNvSpPr>
            <a:spLocks noChangeArrowheads="1"/>
          </p:cNvSpPr>
          <p:nvPr/>
        </p:nvSpPr>
        <p:spPr bwMode="auto">
          <a:xfrm rot="2768172">
            <a:off x="8934508" y="2976055"/>
            <a:ext cx="30163" cy="138113"/>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39" name="Line 473">
            <a:extLst>
              <a:ext uri="{FF2B5EF4-FFF2-40B4-BE49-F238E27FC236}">
                <a16:creationId xmlns:a16="http://schemas.microsoft.com/office/drawing/2014/main" id="{D71E36E8-F982-4668-88EB-F80939E65AA9}"/>
              </a:ext>
            </a:extLst>
          </p:cNvPr>
          <p:cNvSpPr>
            <a:spLocks noChangeShapeType="1"/>
          </p:cNvSpPr>
          <p:nvPr/>
        </p:nvSpPr>
        <p:spPr bwMode="auto">
          <a:xfrm rot="2768172">
            <a:off x="8056620" y="270776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40" name="Oval 476">
            <a:extLst>
              <a:ext uri="{FF2B5EF4-FFF2-40B4-BE49-F238E27FC236}">
                <a16:creationId xmlns:a16="http://schemas.microsoft.com/office/drawing/2014/main" id="{2829D32A-E32F-4C95-B12A-B2B9321F8869}"/>
              </a:ext>
            </a:extLst>
          </p:cNvPr>
          <p:cNvSpPr>
            <a:spLocks noChangeArrowheads="1"/>
          </p:cNvSpPr>
          <p:nvPr/>
        </p:nvSpPr>
        <p:spPr bwMode="auto">
          <a:xfrm rot="19807440" flipH="1">
            <a:off x="7888346" y="4833430"/>
            <a:ext cx="38100" cy="158750"/>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1" name="Rectangle 477">
            <a:extLst>
              <a:ext uri="{FF2B5EF4-FFF2-40B4-BE49-F238E27FC236}">
                <a16:creationId xmlns:a16="http://schemas.microsoft.com/office/drawing/2014/main" id="{0B3AA5C2-A72A-46AF-A799-A6F146C33CF7}"/>
              </a:ext>
            </a:extLst>
          </p:cNvPr>
          <p:cNvSpPr>
            <a:spLocks noChangeArrowheads="1"/>
          </p:cNvSpPr>
          <p:nvPr/>
        </p:nvSpPr>
        <p:spPr bwMode="auto">
          <a:xfrm rot="19807440" flipH="1">
            <a:off x="7861358" y="4630230"/>
            <a:ext cx="730250" cy="158750"/>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2" name="Oval 478">
            <a:extLst>
              <a:ext uri="{FF2B5EF4-FFF2-40B4-BE49-F238E27FC236}">
                <a16:creationId xmlns:a16="http://schemas.microsoft.com/office/drawing/2014/main" id="{6E0174D9-EFB2-4C8C-9AA2-0CC88D5450DF}"/>
              </a:ext>
            </a:extLst>
          </p:cNvPr>
          <p:cNvSpPr>
            <a:spLocks noChangeArrowheads="1"/>
          </p:cNvSpPr>
          <p:nvPr/>
        </p:nvSpPr>
        <p:spPr bwMode="auto">
          <a:xfrm rot="19807440" flipH="1">
            <a:off x="8520171" y="4430205"/>
            <a:ext cx="36512" cy="158750"/>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3" name="Rectangle 479">
            <a:extLst>
              <a:ext uri="{FF2B5EF4-FFF2-40B4-BE49-F238E27FC236}">
                <a16:creationId xmlns:a16="http://schemas.microsoft.com/office/drawing/2014/main" id="{237F1421-0829-454F-841D-94A4AB603E2A}"/>
              </a:ext>
            </a:extLst>
          </p:cNvPr>
          <p:cNvSpPr>
            <a:spLocks noChangeArrowheads="1"/>
          </p:cNvSpPr>
          <p:nvPr/>
        </p:nvSpPr>
        <p:spPr bwMode="auto">
          <a:xfrm rot="19807440" flipH="1">
            <a:off x="7904221" y="4830255"/>
            <a:ext cx="23812" cy="153988"/>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4" name="Line 480">
            <a:extLst>
              <a:ext uri="{FF2B5EF4-FFF2-40B4-BE49-F238E27FC236}">
                <a16:creationId xmlns:a16="http://schemas.microsoft.com/office/drawing/2014/main" id="{D0E4FFAF-F13D-465F-9EE4-8B7DD52D8E47}"/>
              </a:ext>
            </a:extLst>
          </p:cNvPr>
          <p:cNvSpPr>
            <a:spLocks noChangeShapeType="1"/>
          </p:cNvSpPr>
          <p:nvPr/>
        </p:nvSpPr>
        <p:spPr bwMode="auto">
          <a:xfrm rot="19807440" flipH="1">
            <a:off x="7766108" y="470166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45" name="Oval 483">
            <a:extLst>
              <a:ext uri="{FF2B5EF4-FFF2-40B4-BE49-F238E27FC236}">
                <a16:creationId xmlns:a16="http://schemas.microsoft.com/office/drawing/2014/main" id="{22B55920-D8F7-41A6-9EEA-3DCB9E425A41}"/>
              </a:ext>
            </a:extLst>
          </p:cNvPr>
          <p:cNvSpPr>
            <a:spLocks noChangeArrowheads="1"/>
          </p:cNvSpPr>
          <p:nvPr/>
        </p:nvSpPr>
        <p:spPr bwMode="auto">
          <a:xfrm rot="18831828" flipV="1">
            <a:off x="9142471" y="4606418"/>
            <a:ext cx="47625" cy="142875"/>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6" name="Rectangle 484">
            <a:extLst>
              <a:ext uri="{FF2B5EF4-FFF2-40B4-BE49-F238E27FC236}">
                <a16:creationId xmlns:a16="http://schemas.microsoft.com/office/drawing/2014/main" id="{C7FAB394-5A1D-4826-A835-63B478596C6F}"/>
              </a:ext>
            </a:extLst>
          </p:cNvPr>
          <p:cNvSpPr>
            <a:spLocks noChangeArrowheads="1"/>
          </p:cNvSpPr>
          <p:nvPr/>
        </p:nvSpPr>
        <p:spPr bwMode="auto">
          <a:xfrm rot="18831828" flipV="1">
            <a:off x="8420158" y="4938205"/>
            <a:ext cx="917575" cy="142875"/>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7" name="Oval 485">
            <a:extLst>
              <a:ext uri="{FF2B5EF4-FFF2-40B4-BE49-F238E27FC236}">
                <a16:creationId xmlns:a16="http://schemas.microsoft.com/office/drawing/2014/main" id="{F7A66D89-A897-4BDB-BA19-56D93B1C6A46}"/>
              </a:ext>
            </a:extLst>
          </p:cNvPr>
          <p:cNvSpPr>
            <a:spLocks noChangeArrowheads="1"/>
          </p:cNvSpPr>
          <p:nvPr/>
        </p:nvSpPr>
        <p:spPr bwMode="auto">
          <a:xfrm rot="18831828" flipV="1">
            <a:off x="8574146" y="5265230"/>
            <a:ext cx="47625" cy="142875"/>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8" name="Rectangle 486">
            <a:extLst>
              <a:ext uri="{FF2B5EF4-FFF2-40B4-BE49-F238E27FC236}">
                <a16:creationId xmlns:a16="http://schemas.microsoft.com/office/drawing/2014/main" id="{DC32751E-DB0C-428F-8E3C-F505A23C7A47}"/>
              </a:ext>
            </a:extLst>
          </p:cNvPr>
          <p:cNvSpPr>
            <a:spLocks noChangeArrowheads="1"/>
          </p:cNvSpPr>
          <p:nvPr/>
        </p:nvSpPr>
        <p:spPr bwMode="auto">
          <a:xfrm rot="18831828" flipV="1">
            <a:off x="9142471" y="4615943"/>
            <a:ext cx="30162" cy="138112"/>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49" name="Line 487">
            <a:extLst>
              <a:ext uri="{FF2B5EF4-FFF2-40B4-BE49-F238E27FC236}">
                <a16:creationId xmlns:a16="http://schemas.microsoft.com/office/drawing/2014/main" id="{7E6B4194-FE53-4D9D-8E74-E8A31A0E8A32}"/>
              </a:ext>
            </a:extLst>
          </p:cNvPr>
          <p:cNvSpPr>
            <a:spLocks noChangeShapeType="1"/>
          </p:cNvSpPr>
          <p:nvPr/>
        </p:nvSpPr>
        <p:spPr bwMode="auto">
          <a:xfrm rot="18831828" flipV="1">
            <a:off x="8264583" y="502393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graphicFrame>
        <p:nvGraphicFramePr>
          <p:cNvPr id="50" name="Object 488">
            <a:extLst>
              <a:ext uri="{FF2B5EF4-FFF2-40B4-BE49-F238E27FC236}">
                <a16:creationId xmlns:a16="http://schemas.microsoft.com/office/drawing/2014/main" id="{E4CC7FC1-217B-4F33-8635-789E2992B3CE}"/>
              </a:ext>
            </a:extLst>
          </p:cNvPr>
          <p:cNvGraphicFramePr>
            <a:graphicFrameLocks noChangeAspect="1"/>
          </p:cNvGraphicFramePr>
          <p:nvPr>
            <p:extLst>
              <p:ext uri="{D42A27DB-BD31-4B8C-83A1-F6EECF244321}">
                <p14:modId xmlns:p14="http://schemas.microsoft.com/office/powerpoint/2010/main" val="1759465181"/>
              </p:ext>
            </p:extLst>
          </p:nvPr>
        </p:nvGraphicFramePr>
        <p:xfrm>
          <a:off x="7993121" y="5300155"/>
          <a:ext cx="544512" cy="530225"/>
        </p:xfrm>
        <a:graphic>
          <a:graphicData uri="http://schemas.openxmlformats.org/presentationml/2006/ole">
            <mc:AlternateContent xmlns:mc="http://schemas.openxmlformats.org/markup-compatibility/2006">
              <mc:Choice xmlns:v="urn:schemas-microsoft-com:vml" Requires="v">
                <p:oleObj spid="_x0000_s2105" name="Clip" r:id="rId5" imgW="1307263" imgH="1084139" progId="MS_ClipArt_Gallery.2">
                  <p:embed/>
                </p:oleObj>
              </mc:Choice>
              <mc:Fallback>
                <p:oleObj name="Clip" r:id="rId5" imgW="1307263" imgH="1084139" progId="MS_ClipArt_Gallery.2">
                  <p:embed/>
                  <p:pic>
                    <p:nvPicPr>
                      <p:cNvPr id="65" name="Object 488">
                        <a:extLst>
                          <a:ext uri="{FF2B5EF4-FFF2-40B4-BE49-F238E27FC236}">
                            <a16:creationId xmlns:a16="http://schemas.microsoft.com/office/drawing/2014/main" id="{C24B6FE1-5456-4590-A734-05404F018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121" y="5300155"/>
                        <a:ext cx="54451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AutoShape 490">
            <a:extLst>
              <a:ext uri="{FF2B5EF4-FFF2-40B4-BE49-F238E27FC236}">
                <a16:creationId xmlns:a16="http://schemas.microsoft.com/office/drawing/2014/main" id="{6DBE1671-2E30-4DDA-8108-CBEF1D93C306}"/>
              </a:ext>
            </a:extLst>
          </p:cNvPr>
          <p:cNvSpPr>
            <a:spLocks noChangeArrowheads="1"/>
          </p:cNvSpPr>
          <p:nvPr/>
        </p:nvSpPr>
        <p:spPr bwMode="auto">
          <a:xfrm>
            <a:off x="10877608" y="2579180"/>
            <a:ext cx="314325" cy="153988"/>
          </a:xfrm>
          <a:prstGeom prst="parallelogram">
            <a:avLst>
              <a:gd name="adj" fmla="val 786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52" name="Rectangle 491">
            <a:extLst>
              <a:ext uri="{FF2B5EF4-FFF2-40B4-BE49-F238E27FC236}">
                <a16:creationId xmlns:a16="http://schemas.microsoft.com/office/drawing/2014/main" id="{2298672F-FCCF-4D5A-AFCE-075153DD0228}"/>
              </a:ext>
            </a:extLst>
          </p:cNvPr>
          <p:cNvSpPr>
            <a:spLocks noChangeArrowheads="1"/>
          </p:cNvSpPr>
          <p:nvPr/>
        </p:nvSpPr>
        <p:spPr bwMode="auto">
          <a:xfrm>
            <a:off x="11036358" y="2075943"/>
            <a:ext cx="144463" cy="5080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zh-CN">
              <a:solidFill>
                <a:prstClr val="black"/>
              </a:solidFill>
              <a:cs typeface="Arial" panose="020B0604020202020204" pitchFamily="34" charset="0"/>
            </a:endParaRPr>
          </a:p>
        </p:txBody>
      </p:sp>
      <p:sp>
        <p:nvSpPr>
          <p:cNvPr id="53" name="Rectangle 492">
            <a:extLst>
              <a:ext uri="{FF2B5EF4-FFF2-40B4-BE49-F238E27FC236}">
                <a16:creationId xmlns:a16="http://schemas.microsoft.com/office/drawing/2014/main" id="{450DC83A-AE13-4F40-9177-BF67D913B84E}"/>
              </a:ext>
            </a:extLst>
          </p:cNvPr>
          <p:cNvSpPr>
            <a:spLocks noChangeArrowheads="1"/>
          </p:cNvSpPr>
          <p:nvPr/>
        </p:nvSpPr>
        <p:spPr bwMode="auto">
          <a:xfrm>
            <a:off x="10879196" y="2220405"/>
            <a:ext cx="200025" cy="508000"/>
          </a:xfrm>
          <a:prstGeom prst="rect">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4" name="AutoShape 493">
            <a:extLst>
              <a:ext uri="{FF2B5EF4-FFF2-40B4-BE49-F238E27FC236}">
                <a16:creationId xmlns:a16="http://schemas.microsoft.com/office/drawing/2014/main" id="{59FAEDA5-D57E-4829-8FF9-C08CF0E4D99B}"/>
              </a:ext>
            </a:extLst>
          </p:cNvPr>
          <p:cNvSpPr>
            <a:spLocks noChangeArrowheads="1"/>
          </p:cNvSpPr>
          <p:nvPr/>
        </p:nvSpPr>
        <p:spPr bwMode="auto">
          <a:xfrm>
            <a:off x="10877608" y="2071180"/>
            <a:ext cx="314325" cy="153988"/>
          </a:xfrm>
          <a:prstGeom prst="parallelogram">
            <a:avLst>
              <a:gd name="adj" fmla="val 78635"/>
            </a:avLst>
          </a:prstGeom>
          <a:solidFill>
            <a:srgbClr val="33CCCC"/>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5" name="Line 494">
            <a:extLst>
              <a:ext uri="{FF2B5EF4-FFF2-40B4-BE49-F238E27FC236}">
                <a16:creationId xmlns:a16="http://schemas.microsoft.com/office/drawing/2014/main" id="{1A4D4C7F-3ECB-40AA-BEBD-87983B746124}"/>
              </a:ext>
            </a:extLst>
          </p:cNvPr>
          <p:cNvSpPr>
            <a:spLocks noChangeShapeType="1"/>
          </p:cNvSpPr>
          <p:nvPr/>
        </p:nvSpPr>
        <p:spPr bwMode="auto">
          <a:xfrm>
            <a:off x="11191933" y="2082293"/>
            <a:ext cx="0" cy="496887"/>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6" name="Line 495">
            <a:extLst>
              <a:ext uri="{FF2B5EF4-FFF2-40B4-BE49-F238E27FC236}">
                <a16:creationId xmlns:a16="http://schemas.microsoft.com/office/drawing/2014/main" id="{CC2540AF-6B59-45AC-920B-1299AEFC4CE8}"/>
              </a:ext>
            </a:extLst>
          </p:cNvPr>
          <p:cNvSpPr>
            <a:spLocks noChangeShapeType="1"/>
          </p:cNvSpPr>
          <p:nvPr/>
        </p:nvSpPr>
        <p:spPr bwMode="auto">
          <a:xfrm flipH="1">
            <a:off x="11079221" y="2579180"/>
            <a:ext cx="112712" cy="149225"/>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7" name="Rectangle 496">
            <a:extLst>
              <a:ext uri="{FF2B5EF4-FFF2-40B4-BE49-F238E27FC236}">
                <a16:creationId xmlns:a16="http://schemas.microsoft.com/office/drawing/2014/main" id="{657BA502-3C4E-4BC2-9EED-8DE932274F6F}"/>
              </a:ext>
            </a:extLst>
          </p:cNvPr>
          <p:cNvSpPr>
            <a:spLocks noChangeArrowheads="1"/>
          </p:cNvSpPr>
          <p:nvPr/>
        </p:nvSpPr>
        <p:spPr bwMode="auto">
          <a:xfrm>
            <a:off x="10906183" y="2287080"/>
            <a:ext cx="130175" cy="292100"/>
          </a:xfrm>
          <a:prstGeom prst="rect">
            <a:avLst/>
          </a:prstGeom>
          <a:solidFill>
            <a:srgbClr val="ED7D31"/>
          </a:solidFill>
          <a:ln w="9525">
            <a:solidFill>
              <a:sysClr val="windowText" lastClr="00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8" name="Rectangle 497">
            <a:extLst>
              <a:ext uri="{FF2B5EF4-FFF2-40B4-BE49-F238E27FC236}">
                <a16:creationId xmlns:a16="http://schemas.microsoft.com/office/drawing/2014/main" id="{6F5A2AA7-A435-4063-9636-3C84873AF9FA}"/>
              </a:ext>
            </a:extLst>
          </p:cNvPr>
          <p:cNvSpPr>
            <a:spLocks noChangeArrowheads="1"/>
          </p:cNvSpPr>
          <p:nvPr/>
        </p:nvSpPr>
        <p:spPr bwMode="auto">
          <a:xfrm>
            <a:off x="10923646" y="2375980"/>
            <a:ext cx="100012" cy="1016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9" name="Oval 500">
            <a:extLst>
              <a:ext uri="{FF2B5EF4-FFF2-40B4-BE49-F238E27FC236}">
                <a16:creationId xmlns:a16="http://schemas.microsoft.com/office/drawing/2014/main" id="{5B7214EC-8D66-4970-9AE9-5AEEB6133C39}"/>
              </a:ext>
            </a:extLst>
          </p:cNvPr>
          <p:cNvSpPr>
            <a:spLocks noChangeArrowheads="1"/>
          </p:cNvSpPr>
          <p:nvPr/>
        </p:nvSpPr>
        <p:spPr bwMode="auto">
          <a:xfrm rot="19807440" flipH="1">
            <a:off x="10094971" y="2952243"/>
            <a:ext cx="38100" cy="158750"/>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0" name="Rectangle 501">
            <a:extLst>
              <a:ext uri="{FF2B5EF4-FFF2-40B4-BE49-F238E27FC236}">
                <a16:creationId xmlns:a16="http://schemas.microsoft.com/office/drawing/2014/main" id="{03B223AF-A716-4082-88CB-576519A4C65F}"/>
              </a:ext>
            </a:extLst>
          </p:cNvPr>
          <p:cNvSpPr>
            <a:spLocks noChangeArrowheads="1"/>
          </p:cNvSpPr>
          <p:nvPr/>
        </p:nvSpPr>
        <p:spPr bwMode="auto">
          <a:xfrm rot="19807440" flipH="1">
            <a:off x="10067983" y="2749043"/>
            <a:ext cx="730250" cy="158750"/>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1" name="Oval 502">
            <a:extLst>
              <a:ext uri="{FF2B5EF4-FFF2-40B4-BE49-F238E27FC236}">
                <a16:creationId xmlns:a16="http://schemas.microsoft.com/office/drawing/2014/main" id="{9AAC17F7-8CC7-419C-8674-EBE390A40B60}"/>
              </a:ext>
            </a:extLst>
          </p:cNvPr>
          <p:cNvSpPr>
            <a:spLocks noChangeArrowheads="1"/>
          </p:cNvSpPr>
          <p:nvPr/>
        </p:nvSpPr>
        <p:spPr bwMode="auto">
          <a:xfrm rot="19807440" flipH="1">
            <a:off x="10726796" y="2549018"/>
            <a:ext cx="36512" cy="158750"/>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62" name="Rectangle 503">
            <a:extLst>
              <a:ext uri="{FF2B5EF4-FFF2-40B4-BE49-F238E27FC236}">
                <a16:creationId xmlns:a16="http://schemas.microsoft.com/office/drawing/2014/main" id="{DD75D35D-283A-4E1D-87D3-002390CA1AD3}"/>
              </a:ext>
            </a:extLst>
          </p:cNvPr>
          <p:cNvSpPr>
            <a:spLocks noChangeArrowheads="1"/>
          </p:cNvSpPr>
          <p:nvPr/>
        </p:nvSpPr>
        <p:spPr bwMode="auto">
          <a:xfrm rot="19807440" flipH="1">
            <a:off x="10110846" y="2949068"/>
            <a:ext cx="25400" cy="153987"/>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3" name="Line 504">
            <a:extLst>
              <a:ext uri="{FF2B5EF4-FFF2-40B4-BE49-F238E27FC236}">
                <a16:creationId xmlns:a16="http://schemas.microsoft.com/office/drawing/2014/main" id="{F20757E5-71FC-4DCD-84E9-8EDB9DE9D8BA}"/>
              </a:ext>
            </a:extLst>
          </p:cNvPr>
          <p:cNvSpPr>
            <a:spLocks noChangeShapeType="1"/>
          </p:cNvSpPr>
          <p:nvPr/>
        </p:nvSpPr>
        <p:spPr bwMode="auto">
          <a:xfrm rot="19807440" flipH="1">
            <a:off x="9972733" y="282048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64" name="Oval 507">
            <a:extLst>
              <a:ext uri="{FF2B5EF4-FFF2-40B4-BE49-F238E27FC236}">
                <a16:creationId xmlns:a16="http://schemas.microsoft.com/office/drawing/2014/main" id="{8C38D2A2-E140-44EF-B01B-C888331069F9}"/>
              </a:ext>
            </a:extLst>
          </p:cNvPr>
          <p:cNvSpPr>
            <a:spLocks noChangeArrowheads="1"/>
          </p:cNvSpPr>
          <p:nvPr/>
        </p:nvSpPr>
        <p:spPr bwMode="auto">
          <a:xfrm rot="1792560">
            <a:off x="10852208" y="4912805"/>
            <a:ext cx="38100" cy="158750"/>
          </a:xfrm>
          <a:prstGeom prst="ellipse">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5" name="Rectangle 508">
            <a:extLst>
              <a:ext uri="{FF2B5EF4-FFF2-40B4-BE49-F238E27FC236}">
                <a16:creationId xmlns:a16="http://schemas.microsoft.com/office/drawing/2014/main" id="{68D4C2B9-B9C1-4FED-9F8F-21650CAACF61}"/>
              </a:ext>
            </a:extLst>
          </p:cNvPr>
          <p:cNvSpPr>
            <a:spLocks noChangeArrowheads="1"/>
          </p:cNvSpPr>
          <p:nvPr/>
        </p:nvSpPr>
        <p:spPr bwMode="auto">
          <a:xfrm rot="1792560">
            <a:off x="10185458" y="4708018"/>
            <a:ext cx="731838" cy="158750"/>
          </a:xfrm>
          <a:prstGeom prst="rect">
            <a:avLst/>
          </a:prstGeom>
          <a:gradFill rotWithShape="1">
            <a:gsLst>
              <a:gs pos="0">
                <a:sysClr val="window" lastClr="FFFFFF"/>
              </a:gs>
              <a:gs pos="50000">
                <a:srgbClr val="954F72"/>
              </a:gs>
              <a:gs pos="100000">
                <a:sysClr val="window" lastClr="FFFFFF"/>
              </a:gs>
            </a:gsLst>
            <a:lin ang="5400000" scaled="1"/>
          </a:gradFill>
          <a:ln w="9525">
            <a:solidFill>
              <a:sysClr val="windowText" lastClr="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6" name="Oval 509">
            <a:extLst>
              <a:ext uri="{FF2B5EF4-FFF2-40B4-BE49-F238E27FC236}">
                <a16:creationId xmlns:a16="http://schemas.microsoft.com/office/drawing/2014/main" id="{75E6D212-BDB8-4886-9974-C72D90BBC70F}"/>
              </a:ext>
            </a:extLst>
          </p:cNvPr>
          <p:cNvSpPr>
            <a:spLocks noChangeArrowheads="1"/>
          </p:cNvSpPr>
          <p:nvPr/>
        </p:nvSpPr>
        <p:spPr bwMode="auto">
          <a:xfrm rot="1792560">
            <a:off x="10220383" y="4507993"/>
            <a:ext cx="38100" cy="158750"/>
          </a:xfrm>
          <a:prstGeom prst="ellipse">
            <a:avLst/>
          </a:prstGeom>
          <a:solidFill>
            <a:srgbClr val="DDDDDD"/>
          </a:solidFill>
          <a:ln w="9525">
            <a:solidFill>
              <a:sysClr val="windowText" lastClr="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67" name="Rectangle 510">
            <a:extLst>
              <a:ext uri="{FF2B5EF4-FFF2-40B4-BE49-F238E27FC236}">
                <a16:creationId xmlns:a16="http://schemas.microsoft.com/office/drawing/2014/main" id="{5EAC9FBF-1C51-4DFF-AFA8-0A99E2603479}"/>
              </a:ext>
            </a:extLst>
          </p:cNvPr>
          <p:cNvSpPr>
            <a:spLocks noChangeArrowheads="1"/>
          </p:cNvSpPr>
          <p:nvPr/>
        </p:nvSpPr>
        <p:spPr bwMode="auto">
          <a:xfrm rot="1792560">
            <a:off x="10847446" y="4909630"/>
            <a:ext cx="25400" cy="152400"/>
          </a:xfrm>
          <a:prstGeom prst="rect">
            <a:avLst/>
          </a:prstGeom>
          <a:gradFill rotWithShape="1">
            <a:gsLst>
              <a:gs pos="0">
                <a:sysClr val="window" lastClr="FFFFFF"/>
              </a:gs>
              <a:gs pos="50000">
                <a:srgbClr val="954F72"/>
              </a:gs>
              <a:gs pos="100000">
                <a:sysClr val="window" lastClr="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Arial" panose="020B0604020202020204" pitchFamily="34" charset="0"/>
            </a:endParaRPr>
          </a:p>
        </p:txBody>
      </p:sp>
      <p:sp>
        <p:nvSpPr>
          <p:cNvPr id="68" name="Line 511">
            <a:extLst>
              <a:ext uri="{FF2B5EF4-FFF2-40B4-BE49-F238E27FC236}">
                <a16:creationId xmlns:a16="http://schemas.microsoft.com/office/drawing/2014/main" id="{30F72A2F-40E1-4876-B42D-74E99208DD23}"/>
              </a:ext>
            </a:extLst>
          </p:cNvPr>
          <p:cNvSpPr>
            <a:spLocks noChangeShapeType="1"/>
          </p:cNvSpPr>
          <p:nvPr/>
        </p:nvSpPr>
        <p:spPr bwMode="auto">
          <a:xfrm rot="1792560">
            <a:off x="10047346" y="480803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graphicFrame>
        <p:nvGraphicFramePr>
          <p:cNvPr id="69" name="Object 512">
            <a:extLst>
              <a:ext uri="{FF2B5EF4-FFF2-40B4-BE49-F238E27FC236}">
                <a16:creationId xmlns:a16="http://schemas.microsoft.com/office/drawing/2014/main" id="{B8CC6447-FC21-45DB-9BD5-1EDF39F20AA8}"/>
              </a:ext>
            </a:extLst>
          </p:cNvPr>
          <p:cNvGraphicFramePr>
            <a:graphicFrameLocks noChangeAspect="1"/>
          </p:cNvGraphicFramePr>
          <p:nvPr>
            <p:extLst>
              <p:ext uri="{D42A27DB-BD31-4B8C-83A1-F6EECF244321}">
                <p14:modId xmlns:p14="http://schemas.microsoft.com/office/powerpoint/2010/main" val="3571650368"/>
              </p:ext>
            </p:extLst>
          </p:nvPr>
        </p:nvGraphicFramePr>
        <p:xfrm>
          <a:off x="10880783" y="5111243"/>
          <a:ext cx="546100" cy="530225"/>
        </p:xfrm>
        <a:graphic>
          <a:graphicData uri="http://schemas.openxmlformats.org/presentationml/2006/ole">
            <mc:AlternateContent xmlns:mc="http://schemas.openxmlformats.org/markup-compatibility/2006">
              <mc:Choice xmlns:v="urn:schemas-microsoft-com:vml" Requires="v">
                <p:oleObj spid="_x0000_s2106" name="Clip" r:id="rId6" imgW="1307263" imgH="1084139" progId="MS_ClipArt_Gallery.2">
                  <p:embed/>
                </p:oleObj>
              </mc:Choice>
              <mc:Fallback>
                <p:oleObj name="Clip" r:id="rId6" imgW="1307263" imgH="1084139" progId="MS_ClipArt_Gallery.2">
                  <p:embed/>
                  <p:pic>
                    <p:nvPicPr>
                      <p:cNvPr id="84" name="Object 512">
                        <a:extLst>
                          <a:ext uri="{FF2B5EF4-FFF2-40B4-BE49-F238E27FC236}">
                            <a16:creationId xmlns:a16="http://schemas.microsoft.com/office/drawing/2014/main" id="{5340CCBD-FA17-4D42-89B6-DA2D244E0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0783" y="5111243"/>
                        <a:ext cx="54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513">
            <a:extLst>
              <a:ext uri="{FF2B5EF4-FFF2-40B4-BE49-F238E27FC236}">
                <a16:creationId xmlns:a16="http://schemas.microsoft.com/office/drawing/2014/main" id="{3C828746-F38B-40AF-9E1B-CE46FB83ECD4}"/>
              </a:ext>
            </a:extLst>
          </p:cNvPr>
          <p:cNvSpPr txBox="1">
            <a:spLocks noChangeArrowheads="1"/>
          </p:cNvSpPr>
          <p:nvPr/>
        </p:nvSpPr>
        <p:spPr bwMode="auto">
          <a:xfrm>
            <a:off x="8520171" y="221564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s</a:t>
            </a:r>
            <a:endParaRPr lang="en-US" altLang="zh-CN" sz="2000">
              <a:solidFill>
                <a:prstClr val="black"/>
              </a:solidFill>
              <a:cs typeface="Arial" panose="020B0604020202020204" pitchFamily="34" charset="0"/>
            </a:endParaRPr>
          </a:p>
        </p:txBody>
      </p:sp>
      <p:sp>
        <p:nvSpPr>
          <p:cNvPr id="71" name="Text Box 514">
            <a:extLst>
              <a:ext uri="{FF2B5EF4-FFF2-40B4-BE49-F238E27FC236}">
                <a16:creationId xmlns:a16="http://schemas.microsoft.com/office/drawing/2014/main" id="{55E7B353-83C2-4EF1-AD96-99C3E3ADD439}"/>
              </a:ext>
            </a:extLst>
          </p:cNvPr>
          <p:cNvSpPr txBox="1">
            <a:spLocks noChangeArrowheads="1"/>
          </p:cNvSpPr>
          <p:nvPr/>
        </p:nvSpPr>
        <p:spPr bwMode="auto">
          <a:xfrm>
            <a:off x="10347383" y="272364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s</a:t>
            </a:r>
            <a:endParaRPr lang="en-US" altLang="zh-CN" sz="2000">
              <a:solidFill>
                <a:prstClr val="black"/>
              </a:solidFill>
              <a:cs typeface="Arial" panose="020B0604020202020204" pitchFamily="34" charset="0"/>
            </a:endParaRPr>
          </a:p>
        </p:txBody>
      </p:sp>
      <p:sp>
        <p:nvSpPr>
          <p:cNvPr id="72" name="Freeform 515">
            <a:extLst>
              <a:ext uri="{FF2B5EF4-FFF2-40B4-BE49-F238E27FC236}">
                <a16:creationId xmlns:a16="http://schemas.microsoft.com/office/drawing/2014/main" id="{95FD754F-4DC7-44F2-B0F2-2AA91E42534D}"/>
              </a:ext>
            </a:extLst>
          </p:cNvPr>
          <p:cNvSpPr>
            <a:spLocks/>
          </p:cNvSpPr>
          <p:nvPr/>
        </p:nvSpPr>
        <p:spPr bwMode="auto">
          <a:xfrm>
            <a:off x="8513821" y="3084005"/>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73" name="Text Box 516">
            <a:extLst>
              <a:ext uri="{FF2B5EF4-FFF2-40B4-BE49-F238E27FC236}">
                <a16:creationId xmlns:a16="http://schemas.microsoft.com/office/drawing/2014/main" id="{607A98B0-E8F7-4FE9-96F9-BC34161ED0C6}"/>
              </a:ext>
            </a:extLst>
          </p:cNvPr>
          <p:cNvSpPr txBox="1">
            <a:spLocks noChangeArrowheads="1"/>
          </p:cNvSpPr>
          <p:nvPr/>
        </p:nvSpPr>
        <p:spPr bwMode="auto">
          <a:xfrm>
            <a:off x="7527983" y="427304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c</a:t>
            </a:r>
            <a:endParaRPr lang="en-US" altLang="zh-CN" sz="2000">
              <a:solidFill>
                <a:prstClr val="black"/>
              </a:solidFill>
              <a:cs typeface="Arial" panose="020B0604020202020204" pitchFamily="34" charset="0"/>
            </a:endParaRPr>
          </a:p>
        </p:txBody>
      </p:sp>
      <p:sp>
        <p:nvSpPr>
          <p:cNvPr id="74" name="Freeform 517">
            <a:extLst>
              <a:ext uri="{FF2B5EF4-FFF2-40B4-BE49-F238E27FC236}">
                <a16:creationId xmlns:a16="http://schemas.microsoft.com/office/drawing/2014/main" id="{37C52666-B909-449B-8BB4-71880E356677}"/>
              </a:ext>
            </a:extLst>
          </p:cNvPr>
          <p:cNvSpPr>
            <a:spLocks/>
          </p:cNvSpPr>
          <p:nvPr/>
        </p:nvSpPr>
        <p:spPr bwMode="auto">
          <a:xfrm>
            <a:off x="8977371" y="306178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75" name="Freeform 518">
            <a:extLst>
              <a:ext uri="{FF2B5EF4-FFF2-40B4-BE49-F238E27FC236}">
                <a16:creationId xmlns:a16="http://schemas.microsoft.com/office/drawing/2014/main" id="{281F3FE8-4FCA-44A0-A1DD-603D806C9D7D}"/>
              </a:ext>
            </a:extLst>
          </p:cNvPr>
          <p:cNvSpPr>
            <a:spLocks/>
          </p:cNvSpPr>
          <p:nvPr/>
        </p:nvSpPr>
        <p:spPr bwMode="auto">
          <a:xfrm>
            <a:off x="9561571" y="304590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F0502020204030204"/>
              <a:ea typeface="等线" panose="02010600030101010101" pitchFamily="2" charset="-122"/>
            </a:endParaRPr>
          </a:p>
        </p:txBody>
      </p:sp>
      <p:sp>
        <p:nvSpPr>
          <p:cNvPr id="76" name="Text Box 519">
            <a:extLst>
              <a:ext uri="{FF2B5EF4-FFF2-40B4-BE49-F238E27FC236}">
                <a16:creationId xmlns:a16="http://schemas.microsoft.com/office/drawing/2014/main" id="{F9C4169A-5A72-473A-9050-159CA16427DD}"/>
              </a:ext>
            </a:extLst>
          </p:cNvPr>
          <p:cNvSpPr txBox="1">
            <a:spLocks noChangeArrowheads="1"/>
          </p:cNvSpPr>
          <p:nvPr/>
        </p:nvSpPr>
        <p:spPr bwMode="auto">
          <a:xfrm>
            <a:off x="8786871" y="481120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c</a:t>
            </a:r>
            <a:endParaRPr lang="en-US" altLang="zh-CN" sz="2000">
              <a:solidFill>
                <a:prstClr val="black"/>
              </a:solidFill>
              <a:cs typeface="Arial" panose="020B0604020202020204" pitchFamily="34" charset="0"/>
            </a:endParaRPr>
          </a:p>
        </p:txBody>
      </p:sp>
      <p:sp>
        <p:nvSpPr>
          <p:cNvPr id="77" name="Text Box 520">
            <a:extLst>
              <a:ext uri="{FF2B5EF4-FFF2-40B4-BE49-F238E27FC236}">
                <a16:creationId xmlns:a16="http://schemas.microsoft.com/office/drawing/2014/main" id="{ECAC92DD-3568-49F7-B601-4080428104E8}"/>
              </a:ext>
            </a:extLst>
          </p:cNvPr>
          <p:cNvSpPr txBox="1">
            <a:spLocks noChangeArrowheads="1"/>
          </p:cNvSpPr>
          <p:nvPr/>
        </p:nvSpPr>
        <p:spPr bwMode="auto">
          <a:xfrm>
            <a:off x="10474383" y="429844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r>
              <a:rPr lang="en-US" altLang="zh-CN" sz="2800" baseline="-25000">
                <a:solidFill>
                  <a:prstClr val="black"/>
                </a:solidFill>
                <a:cs typeface="Arial" panose="020B0604020202020204" pitchFamily="34" charset="0"/>
              </a:rPr>
              <a:t>c</a:t>
            </a:r>
            <a:endParaRPr lang="en-US" altLang="zh-CN" sz="2000">
              <a:solidFill>
                <a:prstClr val="black"/>
              </a:solidFill>
              <a:cs typeface="Arial" panose="020B0604020202020204" pitchFamily="34" charset="0"/>
            </a:endParaRPr>
          </a:p>
        </p:txBody>
      </p:sp>
      <p:sp>
        <p:nvSpPr>
          <p:cNvPr id="78" name="Text Box 521">
            <a:extLst>
              <a:ext uri="{FF2B5EF4-FFF2-40B4-BE49-F238E27FC236}">
                <a16:creationId xmlns:a16="http://schemas.microsoft.com/office/drawing/2014/main" id="{3D0562A3-13C8-449B-A059-97AF17DDCE47}"/>
              </a:ext>
            </a:extLst>
          </p:cNvPr>
          <p:cNvSpPr txBox="1">
            <a:spLocks noChangeArrowheads="1"/>
          </p:cNvSpPr>
          <p:nvPr/>
        </p:nvSpPr>
        <p:spPr bwMode="auto">
          <a:xfrm>
            <a:off x="9502833" y="366979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a:solidFill>
                  <a:prstClr val="black"/>
                </a:solidFill>
                <a:cs typeface="Arial" panose="020B0604020202020204" pitchFamily="34" charset="0"/>
              </a:rPr>
              <a:t>R</a:t>
            </a:r>
          </a:p>
        </p:txBody>
      </p:sp>
    </p:spTree>
    <p:extLst>
      <p:ext uri="{BB962C8B-B14F-4D97-AF65-F5344CB8AC3E}">
        <p14:creationId xmlns:p14="http://schemas.microsoft.com/office/powerpoint/2010/main" val="36802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right)">
                                      <p:cBhvr>
                                        <p:cTn id="37" dur="500"/>
                                        <p:tgtEl>
                                          <p:spTgt spid="1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500"/>
                                        <p:tgtEl>
                                          <p:spTgt spid="18"/>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right)">
                                      <p:cBhvr>
                                        <p:cTn id="43" dur="500"/>
                                        <p:tgtEl>
                                          <p:spTgt spid="1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par>
                                <p:cTn id="47" presetID="22" presetClass="entr" presetSubtype="2"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right)">
                                      <p:cBhvr>
                                        <p:cTn id="49" dur="500"/>
                                        <p:tgtEl>
                                          <p:spTgt spid="21"/>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right)">
                                      <p:cBhvr>
                                        <p:cTn id="52" dur="500"/>
                                        <p:tgtEl>
                                          <p:spTgt spid="22"/>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right)">
                                      <p:cBhvr>
                                        <p:cTn id="55" dur="500"/>
                                        <p:tgtEl>
                                          <p:spTgt spid="2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right)">
                                      <p:cBhvr>
                                        <p:cTn id="58" dur="500"/>
                                        <p:tgtEl>
                                          <p:spTgt spid="24"/>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right)">
                                      <p:cBhvr>
                                        <p:cTn id="61" dur="500"/>
                                        <p:tgtEl>
                                          <p:spTgt spid="25"/>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right)">
                                      <p:cBhvr>
                                        <p:cTn id="64" dur="500"/>
                                        <p:tgtEl>
                                          <p:spTgt spid="26"/>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right)">
                                      <p:cBhvr>
                                        <p:cTn id="67" dur="500"/>
                                        <p:tgtEl>
                                          <p:spTgt spid="27"/>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right)">
                                      <p:cBhvr>
                                        <p:cTn id="70" dur="500"/>
                                        <p:tgtEl>
                                          <p:spTgt spid="28"/>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right)">
                                      <p:cBhvr>
                                        <p:cTn id="73" dur="500"/>
                                        <p:tgtEl>
                                          <p:spTgt spid="29"/>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right)">
                                      <p:cBhvr>
                                        <p:cTn id="76" dur="500"/>
                                        <p:tgtEl>
                                          <p:spTgt spid="3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right)">
                                      <p:cBhvr>
                                        <p:cTn id="79" dur="500"/>
                                        <p:tgtEl>
                                          <p:spTgt spid="31"/>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right)">
                                      <p:cBhvr>
                                        <p:cTn id="82" dur="500"/>
                                        <p:tgtEl>
                                          <p:spTgt spid="32"/>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right)">
                                      <p:cBhvr>
                                        <p:cTn id="88" dur="500"/>
                                        <p:tgtEl>
                                          <p:spTgt spid="34"/>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right)">
                                      <p:cBhvr>
                                        <p:cTn id="91" dur="500"/>
                                        <p:tgtEl>
                                          <p:spTgt spid="35"/>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wipe(right)">
                                      <p:cBhvr>
                                        <p:cTn id="94" dur="500"/>
                                        <p:tgtEl>
                                          <p:spTgt spid="36"/>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right)">
                                      <p:cBhvr>
                                        <p:cTn id="97" dur="500"/>
                                        <p:tgtEl>
                                          <p:spTgt spid="3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right)">
                                      <p:cBhvr>
                                        <p:cTn id="100" dur="500"/>
                                        <p:tgtEl>
                                          <p:spTgt spid="38"/>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right)">
                                      <p:cBhvr>
                                        <p:cTn id="103" dur="500"/>
                                        <p:tgtEl>
                                          <p:spTgt spid="39"/>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right)">
                                      <p:cBhvr>
                                        <p:cTn id="106" dur="500"/>
                                        <p:tgtEl>
                                          <p:spTgt spid="40"/>
                                        </p:tgtEl>
                                      </p:cBhvr>
                                    </p:animEffect>
                                  </p:childTnLst>
                                </p:cTn>
                              </p:par>
                              <p:par>
                                <p:cTn id="107" presetID="22" presetClass="entr" presetSubtype="2"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wipe(right)">
                                      <p:cBhvr>
                                        <p:cTn id="109" dur="500"/>
                                        <p:tgtEl>
                                          <p:spTgt spid="41"/>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right)">
                                      <p:cBhvr>
                                        <p:cTn id="112" dur="500"/>
                                        <p:tgtEl>
                                          <p:spTgt spid="42"/>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wipe(right)">
                                      <p:cBhvr>
                                        <p:cTn id="115" dur="500"/>
                                        <p:tgtEl>
                                          <p:spTgt spid="43"/>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wipe(right)">
                                      <p:cBhvr>
                                        <p:cTn id="118" dur="500"/>
                                        <p:tgtEl>
                                          <p:spTgt spid="44"/>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wipe(right)">
                                      <p:cBhvr>
                                        <p:cTn id="121" dur="500"/>
                                        <p:tgtEl>
                                          <p:spTgt spid="45"/>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right)">
                                      <p:cBhvr>
                                        <p:cTn id="124" dur="500"/>
                                        <p:tgtEl>
                                          <p:spTgt spid="46"/>
                                        </p:tgtEl>
                                      </p:cBhvr>
                                    </p:animEffect>
                                  </p:childTnLst>
                                </p:cTn>
                              </p:par>
                              <p:par>
                                <p:cTn id="125" presetID="22" presetClass="entr" presetSubtype="2"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wipe(right)">
                                      <p:cBhvr>
                                        <p:cTn id="127" dur="500"/>
                                        <p:tgtEl>
                                          <p:spTgt spid="47"/>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right)">
                                      <p:cBhvr>
                                        <p:cTn id="130" dur="500"/>
                                        <p:tgtEl>
                                          <p:spTgt spid="48"/>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wipe(right)">
                                      <p:cBhvr>
                                        <p:cTn id="133" dur="500"/>
                                        <p:tgtEl>
                                          <p:spTgt spid="49"/>
                                        </p:tgtEl>
                                      </p:cBhvr>
                                    </p:animEffect>
                                  </p:childTnLst>
                                </p:cTn>
                              </p:par>
                              <p:par>
                                <p:cTn id="134" presetID="22" presetClass="entr" presetSubtype="2" fill="hold"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right)">
                                      <p:cBhvr>
                                        <p:cTn id="136" dur="500"/>
                                        <p:tgtEl>
                                          <p:spTgt spid="50"/>
                                        </p:tgtEl>
                                      </p:cBhvr>
                                    </p:animEffect>
                                  </p:childTnLst>
                                </p:cTn>
                              </p:par>
                              <p:par>
                                <p:cTn id="137" presetID="22" presetClass="entr" presetSubtype="2"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right)">
                                      <p:cBhvr>
                                        <p:cTn id="139" dur="500"/>
                                        <p:tgtEl>
                                          <p:spTgt spid="51"/>
                                        </p:tgtEl>
                                      </p:cBhvr>
                                    </p:animEffect>
                                  </p:childTnLst>
                                </p:cTn>
                              </p:par>
                              <p:par>
                                <p:cTn id="140" presetID="22" presetClass="entr" presetSubtype="2"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wipe(right)">
                                      <p:cBhvr>
                                        <p:cTn id="142" dur="500"/>
                                        <p:tgtEl>
                                          <p:spTgt spid="52"/>
                                        </p:tgtEl>
                                      </p:cBhvr>
                                    </p:animEffect>
                                  </p:childTnLst>
                                </p:cTn>
                              </p:par>
                              <p:par>
                                <p:cTn id="143" presetID="22" presetClass="entr" presetSubtype="2" fill="hold" grpId="0"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wipe(right)">
                                      <p:cBhvr>
                                        <p:cTn id="145" dur="500"/>
                                        <p:tgtEl>
                                          <p:spTgt spid="53"/>
                                        </p:tgtEl>
                                      </p:cBhvr>
                                    </p:animEffect>
                                  </p:childTnLst>
                                </p:cTn>
                              </p:par>
                              <p:par>
                                <p:cTn id="146" presetID="22" presetClass="entr" presetSubtype="2" fill="hold" grpId="0"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right)">
                                      <p:cBhvr>
                                        <p:cTn id="148" dur="500"/>
                                        <p:tgtEl>
                                          <p:spTgt spid="54"/>
                                        </p:tgtEl>
                                      </p:cBhvr>
                                    </p:animEffect>
                                  </p:childTnLst>
                                </p:cTn>
                              </p:par>
                              <p:par>
                                <p:cTn id="149" presetID="22" presetClass="entr" presetSubtype="2" fill="hold" grpId="0"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wipe(right)">
                                      <p:cBhvr>
                                        <p:cTn id="151" dur="500"/>
                                        <p:tgtEl>
                                          <p:spTgt spid="55"/>
                                        </p:tgtEl>
                                      </p:cBhvr>
                                    </p:animEffect>
                                  </p:childTnLst>
                                </p:cTn>
                              </p:par>
                              <p:par>
                                <p:cTn id="152" presetID="22" presetClass="entr" presetSubtype="2"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wipe(right)">
                                      <p:cBhvr>
                                        <p:cTn id="154" dur="500"/>
                                        <p:tgtEl>
                                          <p:spTgt spid="56"/>
                                        </p:tgtEl>
                                      </p:cBhvr>
                                    </p:animEffect>
                                  </p:childTnLst>
                                </p:cTn>
                              </p:par>
                              <p:par>
                                <p:cTn id="155" presetID="22" presetClass="entr" presetSubtype="2"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wipe(right)">
                                      <p:cBhvr>
                                        <p:cTn id="157" dur="500"/>
                                        <p:tgtEl>
                                          <p:spTgt spid="57"/>
                                        </p:tgtEl>
                                      </p:cBhvr>
                                    </p:animEffect>
                                  </p:childTnLst>
                                </p:cTn>
                              </p:par>
                              <p:par>
                                <p:cTn id="158" presetID="22" presetClass="entr" presetSubtype="2" fill="hold" grpId="0" nodeType="withEffect">
                                  <p:stCondLst>
                                    <p:cond delay="0"/>
                                  </p:stCondLst>
                                  <p:childTnLst>
                                    <p:set>
                                      <p:cBhvr>
                                        <p:cTn id="159" dur="1" fill="hold">
                                          <p:stCondLst>
                                            <p:cond delay="0"/>
                                          </p:stCondLst>
                                        </p:cTn>
                                        <p:tgtEl>
                                          <p:spTgt spid="58"/>
                                        </p:tgtEl>
                                        <p:attrNameLst>
                                          <p:attrName>style.visibility</p:attrName>
                                        </p:attrNameLst>
                                      </p:cBhvr>
                                      <p:to>
                                        <p:strVal val="visible"/>
                                      </p:to>
                                    </p:set>
                                    <p:animEffect transition="in" filter="wipe(right)">
                                      <p:cBhvr>
                                        <p:cTn id="160" dur="500"/>
                                        <p:tgtEl>
                                          <p:spTgt spid="58"/>
                                        </p:tgtEl>
                                      </p:cBhvr>
                                    </p:animEffect>
                                  </p:childTnLst>
                                </p:cTn>
                              </p:par>
                              <p:par>
                                <p:cTn id="161" presetID="22" presetClass="entr" presetSubtype="2" fill="hold" grpId="0" nodeType="withEffect">
                                  <p:stCondLst>
                                    <p:cond delay="0"/>
                                  </p:stCondLst>
                                  <p:childTnLst>
                                    <p:set>
                                      <p:cBhvr>
                                        <p:cTn id="162" dur="1" fill="hold">
                                          <p:stCondLst>
                                            <p:cond delay="0"/>
                                          </p:stCondLst>
                                        </p:cTn>
                                        <p:tgtEl>
                                          <p:spTgt spid="59"/>
                                        </p:tgtEl>
                                        <p:attrNameLst>
                                          <p:attrName>style.visibility</p:attrName>
                                        </p:attrNameLst>
                                      </p:cBhvr>
                                      <p:to>
                                        <p:strVal val="visible"/>
                                      </p:to>
                                    </p:set>
                                    <p:animEffect transition="in" filter="wipe(right)">
                                      <p:cBhvr>
                                        <p:cTn id="163" dur="500"/>
                                        <p:tgtEl>
                                          <p:spTgt spid="59"/>
                                        </p:tgtEl>
                                      </p:cBhvr>
                                    </p:animEffect>
                                  </p:childTnLst>
                                </p:cTn>
                              </p:par>
                              <p:par>
                                <p:cTn id="164" presetID="22" presetClass="entr" presetSubtype="2"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wipe(right)">
                                      <p:cBhvr>
                                        <p:cTn id="166" dur="500"/>
                                        <p:tgtEl>
                                          <p:spTgt spid="60"/>
                                        </p:tgtEl>
                                      </p:cBhvr>
                                    </p:animEffect>
                                  </p:childTnLst>
                                </p:cTn>
                              </p:par>
                              <p:par>
                                <p:cTn id="167" presetID="22" presetClass="entr" presetSubtype="2" fill="hold" grpId="0" nodeType="withEffect">
                                  <p:stCondLst>
                                    <p:cond delay="0"/>
                                  </p:stCondLst>
                                  <p:childTnLst>
                                    <p:set>
                                      <p:cBhvr>
                                        <p:cTn id="168" dur="1" fill="hold">
                                          <p:stCondLst>
                                            <p:cond delay="0"/>
                                          </p:stCondLst>
                                        </p:cTn>
                                        <p:tgtEl>
                                          <p:spTgt spid="61"/>
                                        </p:tgtEl>
                                        <p:attrNameLst>
                                          <p:attrName>style.visibility</p:attrName>
                                        </p:attrNameLst>
                                      </p:cBhvr>
                                      <p:to>
                                        <p:strVal val="visible"/>
                                      </p:to>
                                    </p:set>
                                    <p:animEffect transition="in" filter="wipe(right)">
                                      <p:cBhvr>
                                        <p:cTn id="169" dur="500"/>
                                        <p:tgtEl>
                                          <p:spTgt spid="61"/>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wipe(right)">
                                      <p:cBhvr>
                                        <p:cTn id="172" dur="500"/>
                                        <p:tgtEl>
                                          <p:spTgt spid="62"/>
                                        </p:tgtEl>
                                      </p:cBhvr>
                                    </p:animEffect>
                                  </p:childTnLst>
                                </p:cTn>
                              </p:par>
                              <p:par>
                                <p:cTn id="173" presetID="22" presetClass="entr" presetSubtype="2" fill="hold" grpId="0" nodeType="with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wipe(right)">
                                      <p:cBhvr>
                                        <p:cTn id="175" dur="500"/>
                                        <p:tgtEl>
                                          <p:spTgt spid="63"/>
                                        </p:tgtEl>
                                      </p:cBhvr>
                                    </p:animEffect>
                                  </p:childTnLst>
                                </p:cTn>
                              </p:par>
                              <p:par>
                                <p:cTn id="176" presetID="22" presetClass="entr" presetSubtype="2" fill="hold" grpId="0" nodeType="withEffect">
                                  <p:stCondLst>
                                    <p:cond delay="0"/>
                                  </p:stCondLst>
                                  <p:childTnLst>
                                    <p:set>
                                      <p:cBhvr>
                                        <p:cTn id="177" dur="1" fill="hold">
                                          <p:stCondLst>
                                            <p:cond delay="0"/>
                                          </p:stCondLst>
                                        </p:cTn>
                                        <p:tgtEl>
                                          <p:spTgt spid="64"/>
                                        </p:tgtEl>
                                        <p:attrNameLst>
                                          <p:attrName>style.visibility</p:attrName>
                                        </p:attrNameLst>
                                      </p:cBhvr>
                                      <p:to>
                                        <p:strVal val="visible"/>
                                      </p:to>
                                    </p:set>
                                    <p:animEffect transition="in" filter="wipe(right)">
                                      <p:cBhvr>
                                        <p:cTn id="178" dur="500"/>
                                        <p:tgtEl>
                                          <p:spTgt spid="64"/>
                                        </p:tgtEl>
                                      </p:cBhvr>
                                    </p:animEffect>
                                  </p:childTnLst>
                                </p:cTn>
                              </p:par>
                              <p:par>
                                <p:cTn id="179" presetID="22" presetClass="entr" presetSubtype="2"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Effect transition="in" filter="wipe(right)">
                                      <p:cBhvr>
                                        <p:cTn id="181" dur="500"/>
                                        <p:tgtEl>
                                          <p:spTgt spid="65"/>
                                        </p:tgtEl>
                                      </p:cBhvr>
                                    </p:animEffect>
                                  </p:childTnLst>
                                </p:cTn>
                              </p:par>
                              <p:par>
                                <p:cTn id="182" presetID="22" presetClass="entr" presetSubtype="2" fill="hold" grpId="0" nodeType="withEffect">
                                  <p:stCondLst>
                                    <p:cond delay="0"/>
                                  </p:stCondLst>
                                  <p:childTnLst>
                                    <p:set>
                                      <p:cBhvr>
                                        <p:cTn id="183" dur="1" fill="hold">
                                          <p:stCondLst>
                                            <p:cond delay="0"/>
                                          </p:stCondLst>
                                        </p:cTn>
                                        <p:tgtEl>
                                          <p:spTgt spid="66"/>
                                        </p:tgtEl>
                                        <p:attrNameLst>
                                          <p:attrName>style.visibility</p:attrName>
                                        </p:attrNameLst>
                                      </p:cBhvr>
                                      <p:to>
                                        <p:strVal val="visible"/>
                                      </p:to>
                                    </p:set>
                                    <p:animEffect transition="in" filter="wipe(right)">
                                      <p:cBhvr>
                                        <p:cTn id="184" dur="500"/>
                                        <p:tgtEl>
                                          <p:spTgt spid="66"/>
                                        </p:tgtEl>
                                      </p:cBhvr>
                                    </p:animEffect>
                                  </p:childTnLst>
                                </p:cTn>
                              </p:par>
                              <p:par>
                                <p:cTn id="185" presetID="22" presetClass="entr" presetSubtype="2" fill="hold" grpId="0" nodeType="withEffect">
                                  <p:stCondLst>
                                    <p:cond delay="0"/>
                                  </p:stCondLst>
                                  <p:childTnLst>
                                    <p:set>
                                      <p:cBhvr>
                                        <p:cTn id="186" dur="1" fill="hold">
                                          <p:stCondLst>
                                            <p:cond delay="0"/>
                                          </p:stCondLst>
                                        </p:cTn>
                                        <p:tgtEl>
                                          <p:spTgt spid="67"/>
                                        </p:tgtEl>
                                        <p:attrNameLst>
                                          <p:attrName>style.visibility</p:attrName>
                                        </p:attrNameLst>
                                      </p:cBhvr>
                                      <p:to>
                                        <p:strVal val="visible"/>
                                      </p:to>
                                    </p:set>
                                    <p:animEffect transition="in" filter="wipe(right)">
                                      <p:cBhvr>
                                        <p:cTn id="187" dur="500"/>
                                        <p:tgtEl>
                                          <p:spTgt spid="67"/>
                                        </p:tgtEl>
                                      </p:cBhvr>
                                    </p:animEffect>
                                  </p:childTnLst>
                                </p:cTn>
                              </p:par>
                              <p:par>
                                <p:cTn id="188" presetID="22" presetClass="entr" presetSubtype="2" fill="hold" grpId="0" nodeType="withEffect">
                                  <p:stCondLst>
                                    <p:cond delay="0"/>
                                  </p:stCondLst>
                                  <p:childTnLst>
                                    <p:set>
                                      <p:cBhvr>
                                        <p:cTn id="189" dur="1" fill="hold">
                                          <p:stCondLst>
                                            <p:cond delay="0"/>
                                          </p:stCondLst>
                                        </p:cTn>
                                        <p:tgtEl>
                                          <p:spTgt spid="68"/>
                                        </p:tgtEl>
                                        <p:attrNameLst>
                                          <p:attrName>style.visibility</p:attrName>
                                        </p:attrNameLst>
                                      </p:cBhvr>
                                      <p:to>
                                        <p:strVal val="visible"/>
                                      </p:to>
                                    </p:set>
                                    <p:animEffect transition="in" filter="wipe(right)">
                                      <p:cBhvr>
                                        <p:cTn id="190" dur="500"/>
                                        <p:tgtEl>
                                          <p:spTgt spid="68"/>
                                        </p:tgtEl>
                                      </p:cBhvr>
                                    </p:animEffect>
                                  </p:childTnLst>
                                </p:cTn>
                              </p:par>
                              <p:par>
                                <p:cTn id="191" presetID="22" presetClass="entr" presetSubtype="2" fill="hold" nodeType="withEffect">
                                  <p:stCondLst>
                                    <p:cond delay="0"/>
                                  </p:stCondLst>
                                  <p:childTnLst>
                                    <p:set>
                                      <p:cBhvr>
                                        <p:cTn id="192" dur="1" fill="hold">
                                          <p:stCondLst>
                                            <p:cond delay="0"/>
                                          </p:stCondLst>
                                        </p:cTn>
                                        <p:tgtEl>
                                          <p:spTgt spid="69"/>
                                        </p:tgtEl>
                                        <p:attrNameLst>
                                          <p:attrName>style.visibility</p:attrName>
                                        </p:attrNameLst>
                                      </p:cBhvr>
                                      <p:to>
                                        <p:strVal val="visible"/>
                                      </p:to>
                                    </p:set>
                                    <p:animEffect transition="in" filter="wipe(right)">
                                      <p:cBhvr>
                                        <p:cTn id="193" dur="500"/>
                                        <p:tgtEl>
                                          <p:spTgt spid="69"/>
                                        </p:tgtEl>
                                      </p:cBhvr>
                                    </p:animEffect>
                                  </p:childTnLst>
                                </p:cTn>
                              </p:par>
                              <p:par>
                                <p:cTn id="194" presetID="22" presetClass="entr" presetSubtype="2" fill="hold" grpId="0" nodeType="withEffect">
                                  <p:stCondLst>
                                    <p:cond delay="0"/>
                                  </p:stCondLst>
                                  <p:childTnLst>
                                    <p:set>
                                      <p:cBhvr>
                                        <p:cTn id="195" dur="1" fill="hold">
                                          <p:stCondLst>
                                            <p:cond delay="0"/>
                                          </p:stCondLst>
                                        </p:cTn>
                                        <p:tgtEl>
                                          <p:spTgt spid="70"/>
                                        </p:tgtEl>
                                        <p:attrNameLst>
                                          <p:attrName>style.visibility</p:attrName>
                                        </p:attrNameLst>
                                      </p:cBhvr>
                                      <p:to>
                                        <p:strVal val="visible"/>
                                      </p:to>
                                    </p:set>
                                    <p:animEffect transition="in" filter="wipe(right)">
                                      <p:cBhvr>
                                        <p:cTn id="196" dur="500"/>
                                        <p:tgtEl>
                                          <p:spTgt spid="70"/>
                                        </p:tgtEl>
                                      </p:cBhvr>
                                    </p:animEffect>
                                  </p:childTnLst>
                                </p:cTn>
                              </p:par>
                              <p:par>
                                <p:cTn id="197" presetID="22" presetClass="entr" presetSubtype="2" fill="hold" grpId="0" nodeType="withEffect">
                                  <p:stCondLst>
                                    <p:cond delay="0"/>
                                  </p:stCondLst>
                                  <p:childTnLst>
                                    <p:set>
                                      <p:cBhvr>
                                        <p:cTn id="198" dur="1" fill="hold">
                                          <p:stCondLst>
                                            <p:cond delay="0"/>
                                          </p:stCondLst>
                                        </p:cTn>
                                        <p:tgtEl>
                                          <p:spTgt spid="71"/>
                                        </p:tgtEl>
                                        <p:attrNameLst>
                                          <p:attrName>style.visibility</p:attrName>
                                        </p:attrNameLst>
                                      </p:cBhvr>
                                      <p:to>
                                        <p:strVal val="visible"/>
                                      </p:to>
                                    </p:set>
                                    <p:animEffect transition="in" filter="wipe(right)">
                                      <p:cBhvr>
                                        <p:cTn id="199" dur="500"/>
                                        <p:tgtEl>
                                          <p:spTgt spid="71"/>
                                        </p:tgtEl>
                                      </p:cBhvr>
                                    </p:animEffect>
                                  </p:childTnLst>
                                </p:cTn>
                              </p:par>
                              <p:par>
                                <p:cTn id="200" presetID="22" presetClass="entr" presetSubtype="2" fill="hold" grpId="0" nodeType="withEffect">
                                  <p:stCondLst>
                                    <p:cond delay="0"/>
                                  </p:stCondLst>
                                  <p:childTnLst>
                                    <p:set>
                                      <p:cBhvr>
                                        <p:cTn id="201" dur="1" fill="hold">
                                          <p:stCondLst>
                                            <p:cond delay="0"/>
                                          </p:stCondLst>
                                        </p:cTn>
                                        <p:tgtEl>
                                          <p:spTgt spid="72"/>
                                        </p:tgtEl>
                                        <p:attrNameLst>
                                          <p:attrName>style.visibility</p:attrName>
                                        </p:attrNameLst>
                                      </p:cBhvr>
                                      <p:to>
                                        <p:strVal val="visible"/>
                                      </p:to>
                                    </p:set>
                                    <p:animEffect transition="in" filter="wipe(right)">
                                      <p:cBhvr>
                                        <p:cTn id="202" dur="500"/>
                                        <p:tgtEl>
                                          <p:spTgt spid="72"/>
                                        </p:tgtEl>
                                      </p:cBhvr>
                                    </p:animEffect>
                                  </p:childTnLst>
                                </p:cTn>
                              </p:par>
                              <p:par>
                                <p:cTn id="203" presetID="22" presetClass="entr" presetSubtype="2" fill="hold" grpId="0" nodeType="withEffect">
                                  <p:stCondLst>
                                    <p:cond delay="0"/>
                                  </p:stCondLst>
                                  <p:childTnLst>
                                    <p:set>
                                      <p:cBhvr>
                                        <p:cTn id="204" dur="1" fill="hold">
                                          <p:stCondLst>
                                            <p:cond delay="0"/>
                                          </p:stCondLst>
                                        </p:cTn>
                                        <p:tgtEl>
                                          <p:spTgt spid="73"/>
                                        </p:tgtEl>
                                        <p:attrNameLst>
                                          <p:attrName>style.visibility</p:attrName>
                                        </p:attrNameLst>
                                      </p:cBhvr>
                                      <p:to>
                                        <p:strVal val="visible"/>
                                      </p:to>
                                    </p:set>
                                    <p:animEffect transition="in" filter="wipe(right)">
                                      <p:cBhvr>
                                        <p:cTn id="205" dur="500"/>
                                        <p:tgtEl>
                                          <p:spTgt spid="73"/>
                                        </p:tgtEl>
                                      </p:cBhvr>
                                    </p:animEffect>
                                  </p:childTnLst>
                                </p:cTn>
                              </p:par>
                              <p:par>
                                <p:cTn id="206" presetID="22" presetClass="entr" presetSubtype="2" fill="hold" grpId="0" nodeType="withEffect">
                                  <p:stCondLst>
                                    <p:cond delay="0"/>
                                  </p:stCondLst>
                                  <p:childTnLst>
                                    <p:set>
                                      <p:cBhvr>
                                        <p:cTn id="207" dur="1" fill="hold">
                                          <p:stCondLst>
                                            <p:cond delay="0"/>
                                          </p:stCondLst>
                                        </p:cTn>
                                        <p:tgtEl>
                                          <p:spTgt spid="74"/>
                                        </p:tgtEl>
                                        <p:attrNameLst>
                                          <p:attrName>style.visibility</p:attrName>
                                        </p:attrNameLst>
                                      </p:cBhvr>
                                      <p:to>
                                        <p:strVal val="visible"/>
                                      </p:to>
                                    </p:set>
                                    <p:animEffect transition="in" filter="wipe(right)">
                                      <p:cBhvr>
                                        <p:cTn id="208" dur="500"/>
                                        <p:tgtEl>
                                          <p:spTgt spid="74"/>
                                        </p:tgtEl>
                                      </p:cBhvr>
                                    </p:animEffect>
                                  </p:childTnLst>
                                </p:cTn>
                              </p:par>
                              <p:par>
                                <p:cTn id="209" presetID="22" presetClass="entr" presetSubtype="2" fill="hold" grpId="0" nodeType="withEffect">
                                  <p:stCondLst>
                                    <p:cond delay="0"/>
                                  </p:stCondLst>
                                  <p:childTnLst>
                                    <p:set>
                                      <p:cBhvr>
                                        <p:cTn id="210" dur="1" fill="hold">
                                          <p:stCondLst>
                                            <p:cond delay="0"/>
                                          </p:stCondLst>
                                        </p:cTn>
                                        <p:tgtEl>
                                          <p:spTgt spid="75"/>
                                        </p:tgtEl>
                                        <p:attrNameLst>
                                          <p:attrName>style.visibility</p:attrName>
                                        </p:attrNameLst>
                                      </p:cBhvr>
                                      <p:to>
                                        <p:strVal val="visible"/>
                                      </p:to>
                                    </p:set>
                                    <p:animEffect transition="in" filter="wipe(right)">
                                      <p:cBhvr>
                                        <p:cTn id="211" dur="500"/>
                                        <p:tgtEl>
                                          <p:spTgt spid="75"/>
                                        </p:tgtEl>
                                      </p:cBhvr>
                                    </p:animEffect>
                                  </p:childTnLst>
                                </p:cTn>
                              </p:par>
                              <p:par>
                                <p:cTn id="212" presetID="22" presetClass="entr" presetSubtype="2" fill="hold" grpId="0" nodeType="withEffect">
                                  <p:stCondLst>
                                    <p:cond delay="0"/>
                                  </p:stCondLst>
                                  <p:childTnLst>
                                    <p:set>
                                      <p:cBhvr>
                                        <p:cTn id="213" dur="1" fill="hold">
                                          <p:stCondLst>
                                            <p:cond delay="0"/>
                                          </p:stCondLst>
                                        </p:cTn>
                                        <p:tgtEl>
                                          <p:spTgt spid="76"/>
                                        </p:tgtEl>
                                        <p:attrNameLst>
                                          <p:attrName>style.visibility</p:attrName>
                                        </p:attrNameLst>
                                      </p:cBhvr>
                                      <p:to>
                                        <p:strVal val="visible"/>
                                      </p:to>
                                    </p:set>
                                    <p:animEffect transition="in" filter="wipe(right)">
                                      <p:cBhvr>
                                        <p:cTn id="214" dur="500"/>
                                        <p:tgtEl>
                                          <p:spTgt spid="76"/>
                                        </p:tgtEl>
                                      </p:cBhvr>
                                    </p:animEffect>
                                  </p:childTnLst>
                                </p:cTn>
                              </p:par>
                              <p:par>
                                <p:cTn id="215" presetID="22" presetClass="entr" presetSubtype="2" fill="hold" grpId="0" nodeType="withEffect">
                                  <p:stCondLst>
                                    <p:cond delay="0"/>
                                  </p:stCondLst>
                                  <p:childTnLst>
                                    <p:set>
                                      <p:cBhvr>
                                        <p:cTn id="216" dur="1" fill="hold">
                                          <p:stCondLst>
                                            <p:cond delay="0"/>
                                          </p:stCondLst>
                                        </p:cTn>
                                        <p:tgtEl>
                                          <p:spTgt spid="77"/>
                                        </p:tgtEl>
                                        <p:attrNameLst>
                                          <p:attrName>style.visibility</p:attrName>
                                        </p:attrNameLst>
                                      </p:cBhvr>
                                      <p:to>
                                        <p:strVal val="visible"/>
                                      </p:to>
                                    </p:set>
                                    <p:animEffect transition="in" filter="wipe(right)">
                                      <p:cBhvr>
                                        <p:cTn id="217" dur="500"/>
                                        <p:tgtEl>
                                          <p:spTgt spid="77"/>
                                        </p:tgtEl>
                                      </p:cBhvr>
                                    </p:animEffect>
                                  </p:childTnLst>
                                </p:cTn>
                              </p:par>
                              <p:par>
                                <p:cTn id="218" presetID="22" presetClass="entr" presetSubtype="2" fill="hold" grpId="0" nodeType="withEffect">
                                  <p:stCondLst>
                                    <p:cond delay="0"/>
                                  </p:stCondLst>
                                  <p:childTnLst>
                                    <p:set>
                                      <p:cBhvr>
                                        <p:cTn id="219" dur="1" fill="hold">
                                          <p:stCondLst>
                                            <p:cond delay="0"/>
                                          </p:stCondLst>
                                        </p:cTn>
                                        <p:tgtEl>
                                          <p:spTgt spid="78"/>
                                        </p:tgtEl>
                                        <p:attrNameLst>
                                          <p:attrName>style.visibility</p:attrName>
                                        </p:attrNameLst>
                                      </p:cBhvr>
                                      <p:to>
                                        <p:strVal val="visible"/>
                                      </p:to>
                                    </p:set>
                                    <p:animEffect transition="in" filter="wipe(right)">
                                      <p:cBhvr>
                                        <p:cTn id="220" dur="500"/>
                                        <p:tgtEl>
                                          <p:spTgt spid="78"/>
                                        </p:tgtEl>
                                      </p:cBhvr>
                                    </p:animEffect>
                                  </p:childTnLst>
                                </p:cTn>
                              </p:par>
                            </p:childTnLst>
                          </p:cTn>
                        </p:par>
                        <p:par>
                          <p:cTn id="221" fill="hold">
                            <p:stCondLst>
                              <p:cond delay="500"/>
                            </p:stCondLst>
                            <p:childTnLst>
                              <p:par>
                                <p:cTn id="222" presetID="10" presetClass="entr" presetSubtype="0" fill="hold" nodeType="afterEffect">
                                  <p:stCondLst>
                                    <p:cond delay="0"/>
                                  </p:stCondLst>
                                  <p:childTnLst>
                                    <p:set>
                                      <p:cBhvr>
                                        <p:cTn id="223" dur="1" fill="hold">
                                          <p:stCondLst>
                                            <p:cond delay="0"/>
                                          </p:stCondLst>
                                        </p:cTn>
                                        <p:tgtEl>
                                          <p:spTgt spid="4"/>
                                        </p:tgtEl>
                                        <p:attrNameLst>
                                          <p:attrName>style.visibility</p:attrName>
                                        </p:attrNameLst>
                                      </p:cBhvr>
                                      <p:to>
                                        <p:strVal val="visible"/>
                                      </p:to>
                                    </p:set>
                                    <p:animEffect transition="in" filter="fade">
                                      <p:cBhvr>
                                        <p:cTn id="224" dur="600"/>
                                        <p:tgtEl>
                                          <p:spTgt spid="4"/>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3">
                                            <p:txEl>
                                              <p:pRg st="0" end="0"/>
                                            </p:txEl>
                                          </p:spTgt>
                                        </p:tgtEl>
                                        <p:attrNameLst>
                                          <p:attrName>style.visibility</p:attrName>
                                        </p:attrNameLst>
                                      </p:cBhvr>
                                      <p:to>
                                        <p:strVal val="visible"/>
                                      </p:to>
                                    </p:set>
                                    <p:animEffect transition="in" filter="fade">
                                      <p:cBhvr>
                                        <p:cTn id="229" dur="500"/>
                                        <p:tgtEl>
                                          <p:spTgt spid="3">
                                            <p:txEl>
                                              <p:pRg st="0" end="0"/>
                                            </p:txEl>
                                          </p:spTgt>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3">
                                            <p:txEl>
                                              <p:pRg st="2" end="2"/>
                                            </p:txEl>
                                          </p:spTgt>
                                        </p:tgtEl>
                                        <p:attrNameLst>
                                          <p:attrName>style.visibility</p:attrName>
                                        </p:attrNameLst>
                                      </p:cBhvr>
                                      <p:to>
                                        <p:strVal val="visible"/>
                                      </p:to>
                                    </p:set>
                                    <p:animEffect transition="in" filter="fade">
                                      <p:cBhvr>
                                        <p:cTn id="2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0" grpId="0"/>
      <p:bldP spid="71" grpId="0"/>
      <p:bldP spid="72" grpId="0" animBg="1"/>
      <p:bldP spid="73" grpId="0"/>
      <p:bldP spid="74" grpId="0" animBg="1"/>
      <p:bldP spid="75" grpId="0" animBg="1"/>
      <p:bldP spid="76" grpId="0"/>
      <p:bldP spid="77" grpId="0"/>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5C384-49C5-492D-8115-193E7FE79F87}"/>
              </a:ext>
            </a:extLst>
          </p:cNvPr>
          <p:cNvSpPr>
            <a:spLocks noGrp="1"/>
          </p:cNvSpPr>
          <p:nvPr>
            <p:ph type="title"/>
          </p:nvPr>
        </p:nvSpPr>
        <p:spPr/>
        <p:txBody>
          <a:bodyPr/>
          <a:lstStyle/>
          <a:p>
            <a:r>
              <a:rPr lang="zh-CN" altLang="en-US" dirty="0"/>
              <a:t>通信的实体和模式</a:t>
            </a:r>
          </a:p>
        </p:txBody>
      </p:sp>
      <p:pic>
        <p:nvPicPr>
          <p:cNvPr id="5" name="图片 4">
            <a:extLst>
              <a:ext uri="{FF2B5EF4-FFF2-40B4-BE49-F238E27FC236}">
                <a16:creationId xmlns:a16="http://schemas.microsoft.com/office/drawing/2014/main" id="{7BD2C006-6701-4B96-A36A-9DA1331EC702}"/>
              </a:ext>
            </a:extLst>
          </p:cNvPr>
          <p:cNvPicPr>
            <a:picLocks noChangeAspect="1"/>
          </p:cNvPicPr>
          <p:nvPr/>
        </p:nvPicPr>
        <p:blipFill>
          <a:blip r:embed="rId2"/>
          <a:stretch>
            <a:fillRect/>
          </a:stretch>
        </p:blipFill>
        <p:spPr>
          <a:xfrm>
            <a:off x="4848051" y="2614659"/>
            <a:ext cx="2495898" cy="1143160"/>
          </a:xfrm>
          <a:prstGeom prst="rect">
            <a:avLst/>
          </a:prstGeom>
        </p:spPr>
      </p:pic>
      <p:pic>
        <p:nvPicPr>
          <p:cNvPr id="7" name="图片 6">
            <a:extLst>
              <a:ext uri="{FF2B5EF4-FFF2-40B4-BE49-F238E27FC236}">
                <a16:creationId xmlns:a16="http://schemas.microsoft.com/office/drawing/2014/main" id="{5C144CB9-4501-4B58-A845-295B9C702C29}"/>
              </a:ext>
            </a:extLst>
          </p:cNvPr>
          <p:cNvPicPr>
            <a:picLocks noChangeAspect="1"/>
          </p:cNvPicPr>
          <p:nvPr/>
        </p:nvPicPr>
        <p:blipFill>
          <a:blip r:embed="rId3"/>
          <a:stretch>
            <a:fillRect/>
          </a:stretch>
        </p:blipFill>
        <p:spPr>
          <a:xfrm>
            <a:off x="2510019" y="4566274"/>
            <a:ext cx="2219635" cy="1124107"/>
          </a:xfrm>
          <a:prstGeom prst="rect">
            <a:avLst/>
          </a:prstGeom>
        </p:spPr>
      </p:pic>
      <p:pic>
        <p:nvPicPr>
          <p:cNvPr id="9" name="图片 8">
            <a:extLst>
              <a:ext uri="{FF2B5EF4-FFF2-40B4-BE49-F238E27FC236}">
                <a16:creationId xmlns:a16="http://schemas.microsoft.com/office/drawing/2014/main" id="{61BBCC78-3A4F-41AE-935B-EBD8D814123B}"/>
              </a:ext>
            </a:extLst>
          </p:cNvPr>
          <p:cNvPicPr>
            <a:picLocks noChangeAspect="1"/>
          </p:cNvPicPr>
          <p:nvPr/>
        </p:nvPicPr>
        <p:blipFill>
          <a:blip r:embed="rId4"/>
          <a:stretch>
            <a:fillRect/>
          </a:stretch>
        </p:blipFill>
        <p:spPr>
          <a:xfrm>
            <a:off x="7481399" y="4457748"/>
            <a:ext cx="2200582" cy="1114581"/>
          </a:xfrm>
          <a:prstGeom prst="rect">
            <a:avLst/>
          </a:prstGeom>
        </p:spPr>
      </p:pic>
      <p:sp>
        <p:nvSpPr>
          <p:cNvPr id="10" name="箭头: 左弧形 9">
            <a:extLst>
              <a:ext uri="{FF2B5EF4-FFF2-40B4-BE49-F238E27FC236}">
                <a16:creationId xmlns:a16="http://schemas.microsoft.com/office/drawing/2014/main" id="{D5EC06B8-4ACC-4363-84F5-42EAC2B31C36}"/>
              </a:ext>
            </a:extLst>
          </p:cNvPr>
          <p:cNvSpPr/>
          <p:nvPr/>
        </p:nvSpPr>
        <p:spPr>
          <a:xfrm>
            <a:off x="3722336" y="2848396"/>
            <a:ext cx="1068149" cy="7040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左弧形 10">
            <a:extLst>
              <a:ext uri="{FF2B5EF4-FFF2-40B4-BE49-F238E27FC236}">
                <a16:creationId xmlns:a16="http://schemas.microsoft.com/office/drawing/2014/main" id="{439EDDD4-03E0-4D18-AF61-8D7FA7E6446E}"/>
              </a:ext>
            </a:extLst>
          </p:cNvPr>
          <p:cNvSpPr/>
          <p:nvPr/>
        </p:nvSpPr>
        <p:spPr>
          <a:xfrm>
            <a:off x="1441870" y="4776323"/>
            <a:ext cx="1068149" cy="7040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右弧形 11">
            <a:extLst>
              <a:ext uri="{FF2B5EF4-FFF2-40B4-BE49-F238E27FC236}">
                <a16:creationId xmlns:a16="http://schemas.microsoft.com/office/drawing/2014/main" id="{585FB2B2-45D0-4E99-B088-4ACB6E1ADBD8}"/>
              </a:ext>
            </a:extLst>
          </p:cNvPr>
          <p:cNvSpPr/>
          <p:nvPr/>
        </p:nvSpPr>
        <p:spPr>
          <a:xfrm>
            <a:off x="9681981" y="4741933"/>
            <a:ext cx="1056150" cy="5907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左右 12">
            <a:extLst>
              <a:ext uri="{FF2B5EF4-FFF2-40B4-BE49-F238E27FC236}">
                <a16:creationId xmlns:a16="http://schemas.microsoft.com/office/drawing/2014/main" id="{54CB87F3-4D88-4F86-9DCB-81D329A2E10F}"/>
              </a:ext>
            </a:extLst>
          </p:cNvPr>
          <p:cNvSpPr/>
          <p:nvPr/>
        </p:nvSpPr>
        <p:spPr>
          <a:xfrm rot="19232865">
            <a:off x="3639573" y="3996966"/>
            <a:ext cx="1383738" cy="2356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右 13">
            <a:extLst>
              <a:ext uri="{FF2B5EF4-FFF2-40B4-BE49-F238E27FC236}">
                <a16:creationId xmlns:a16="http://schemas.microsoft.com/office/drawing/2014/main" id="{E9F955A7-FCBD-4E4B-9FA0-5FE2C6ED3B9F}"/>
              </a:ext>
            </a:extLst>
          </p:cNvPr>
          <p:cNvSpPr/>
          <p:nvPr/>
        </p:nvSpPr>
        <p:spPr>
          <a:xfrm>
            <a:off x="4827235" y="5010492"/>
            <a:ext cx="2516713" cy="2356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右 14">
            <a:extLst>
              <a:ext uri="{FF2B5EF4-FFF2-40B4-BE49-F238E27FC236}">
                <a16:creationId xmlns:a16="http://schemas.microsoft.com/office/drawing/2014/main" id="{5EF39F43-C39F-46BA-8A80-C179DA9EEE28}"/>
              </a:ext>
            </a:extLst>
          </p:cNvPr>
          <p:cNvSpPr/>
          <p:nvPr/>
        </p:nvSpPr>
        <p:spPr>
          <a:xfrm rot="1708162">
            <a:off x="7220832" y="3939543"/>
            <a:ext cx="1435447" cy="2356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28A825E-9549-41CC-91E9-F1F1FDC11F7F}"/>
              </a:ext>
            </a:extLst>
          </p:cNvPr>
          <p:cNvSpPr txBox="1"/>
          <p:nvPr/>
        </p:nvSpPr>
        <p:spPr>
          <a:xfrm>
            <a:off x="2440628" y="2951780"/>
            <a:ext cx="1192955" cy="369332"/>
          </a:xfrm>
          <a:prstGeom prst="rect">
            <a:avLst/>
          </a:prstGeom>
          <a:noFill/>
        </p:spPr>
        <p:txBody>
          <a:bodyPr wrap="none" rtlCol="0">
            <a:spAutoFit/>
          </a:bodyPr>
          <a:lstStyle/>
          <a:p>
            <a:r>
              <a:rPr lang="zh-CN" altLang="en-US" dirty="0"/>
              <a:t>人</a:t>
            </a:r>
            <a:r>
              <a:rPr lang="en-US" altLang="zh-CN" dirty="0"/>
              <a:t>-</a:t>
            </a:r>
            <a:r>
              <a:rPr lang="zh-CN" altLang="en-US" dirty="0"/>
              <a:t>人通信</a:t>
            </a:r>
          </a:p>
        </p:txBody>
      </p:sp>
      <p:sp>
        <p:nvSpPr>
          <p:cNvPr id="17" name="文本框 16">
            <a:extLst>
              <a:ext uri="{FF2B5EF4-FFF2-40B4-BE49-F238E27FC236}">
                <a16:creationId xmlns:a16="http://schemas.microsoft.com/office/drawing/2014/main" id="{9CBF89D2-693F-4CA8-8024-725DF1CE93E3}"/>
              </a:ext>
            </a:extLst>
          </p:cNvPr>
          <p:cNvSpPr txBox="1"/>
          <p:nvPr/>
        </p:nvSpPr>
        <p:spPr>
          <a:xfrm>
            <a:off x="934161" y="5421702"/>
            <a:ext cx="1192955" cy="369332"/>
          </a:xfrm>
          <a:prstGeom prst="rect">
            <a:avLst/>
          </a:prstGeom>
          <a:noFill/>
        </p:spPr>
        <p:txBody>
          <a:bodyPr wrap="none" rtlCol="0">
            <a:spAutoFit/>
          </a:bodyPr>
          <a:lstStyle/>
          <a:p>
            <a:r>
              <a:rPr lang="zh-CN" altLang="en-US" dirty="0"/>
              <a:t>机</a:t>
            </a:r>
            <a:r>
              <a:rPr lang="en-US" altLang="zh-CN" dirty="0"/>
              <a:t>-</a:t>
            </a:r>
            <a:r>
              <a:rPr lang="zh-CN" altLang="en-US" dirty="0"/>
              <a:t>机通信</a:t>
            </a:r>
          </a:p>
        </p:txBody>
      </p:sp>
      <p:sp>
        <p:nvSpPr>
          <p:cNvPr id="18" name="文本框 17">
            <a:extLst>
              <a:ext uri="{FF2B5EF4-FFF2-40B4-BE49-F238E27FC236}">
                <a16:creationId xmlns:a16="http://schemas.microsoft.com/office/drawing/2014/main" id="{46762F95-7869-413D-9119-F1B596310753}"/>
              </a:ext>
            </a:extLst>
          </p:cNvPr>
          <p:cNvSpPr txBox="1"/>
          <p:nvPr/>
        </p:nvSpPr>
        <p:spPr>
          <a:xfrm>
            <a:off x="9911926" y="5279176"/>
            <a:ext cx="1192955" cy="369332"/>
          </a:xfrm>
          <a:prstGeom prst="rect">
            <a:avLst/>
          </a:prstGeom>
          <a:noFill/>
        </p:spPr>
        <p:txBody>
          <a:bodyPr wrap="none" rtlCol="0">
            <a:spAutoFit/>
          </a:bodyPr>
          <a:lstStyle/>
          <a:p>
            <a:r>
              <a:rPr lang="zh-CN" altLang="en-US" dirty="0"/>
              <a:t>物</a:t>
            </a:r>
            <a:r>
              <a:rPr lang="en-US" altLang="zh-CN" dirty="0"/>
              <a:t>-</a:t>
            </a:r>
            <a:r>
              <a:rPr lang="zh-CN" altLang="en-US" dirty="0"/>
              <a:t>物通信</a:t>
            </a:r>
          </a:p>
        </p:txBody>
      </p:sp>
      <p:sp>
        <p:nvSpPr>
          <p:cNvPr id="19" name="文本框 18">
            <a:extLst>
              <a:ext uri="{FF2B5EF4-FFF2-40B4-BE49-F238E27FC236}">
                <a16:creationId xmlns:a16="http://schemas.microsoft.com/office/drawing/2014/main" id="{91DBB60F-17C7-432D-A23E-C9B6E607CB31}"/>
              </a:ext>
            </a:extLst>
          </p:cNvPr>
          <p:cNvSpPr txBox="1"/>
          <p:nvPr/>
        </p:nvSpPr>
        <p:spPr>
          <a:xfrm rot="19294599">
            <a:off x="3480753" y="3755266"/>
            <a:ext cx="1192955" cy="369332"/>
          </a:xfrm>
          <a:prstGeom prst="rect">
            <a:avLst/>
          </a:prstGeom>
          <a:noFill/>
        </p:spPr>
        <p:txBody>
          <a:bodyPr wrap="none" rtlCol="0">
            <a:spAutoFit/>
          </a:bodyPr>
          <a:lstStyle/>
          <a:p>
            <a:r>
              <a:rPr lang="zh-CN" altLang="en-US" dirty="0"/>
              <a:t>人</a:t>
            </a:r>
            <a:r>
              <a:rPr lang="en-US" altLang="zh-CN" dirty="0"/>
              <a:t>-</a:t>
            </a:r>
            <a:r>
              <a:rPr lang="zh-CN" altLang="en-US" dirty="0"/>
              <a:t>机通信</a:t>
            </a:r>
          </a:p>
        </p:txBody>
      </p:sp>
      <p:sp>
        <p:nvSpPr>
          <p:cNvPr id="20" name="文本框 19">
            <a:extLst>
              <a:ext uri="{FF2B5EF4-FFF2-40B4-BE49-F238E27FC236}">
                <a16:creationId xmlns:a16="http://schemas.microsoft.com/office/drawing/2014/main" id="{AE17C04A-17B2-4049-A764-14ED3542A20D}"/>
              </a:ext>
            </a:extLst>
          </p:cNvPr>
          <p:cNvSpPr txBox="1"/>
          <p:nvPr/>
        </p:nvSpPr>
        <p:spPr>
          <a:xfrm rot="1759868">
            <a:off x="7495391" y="3610250"/>
            <a:ext cx="1192955" cy="369332"/>
          </a:xfrm>
          <a:prstGeom prst="rect">
            <a:avLst/>
          </a:prstGeom>
          <a:noFill/>
        </p:spPr>
        <p:txBody>
          <a:bodyPr wrap="none" rtlCol="0">
            <a:spAutoFit/>
          </a:bodyPr>
          <a:lstStyle/>
          <a:p>
            <a:r>
              <a:rPr lang="zh-CN" altLang="en-US" dirty="0"/>
              <a:t>人</a:t>
            </a:r>
            <a:r>
              <a:rPr lang="en-US" altLang="zh-CN" dirty="0"/>
              <a:t>-</a:t>
            </a:r>
            <a:r>
              <a:rPr lang="zh-CN" altLang="en-US" dirty="0"/>
              <a:t>物通信</a:t>
            </a:r>
          </a:p>
        </p:txBody>
      </p:sp>
      <p:sp>
        <p:nvSpPr>
          <p:cNvPr id="21" name="文本框 20">
            <a:extLst>
              <a:ext uri="{FF2B5EF4-FFF2-40B4-BE49-F238E27FC236}">
                <a16:creationId xmlns:a16="http://schemas.microsoft.com/office/drawing/2014/main" id="{0EF56C98-5E5F-4CA1-B3E3-63DEB737A3BE}"/>
              </a:ext>
            </a:extLst>
          </p:cNvPr>
          <p:cNvSpPr txBox="1"/>
          <p:nvPr/>
        </p:nvSpPr>
        <p:spPr>
          <a:xfrm>
            <a:off x="5531357" y="4667960"/>
            <a:ext cx="1192955" cy="369332"/>
          </a:xfrm>
          <a:prstGeom prst="rect">
            <a:avLst/>
          </a:prstGeom>
          <a:noFill/>
        </p:spPr>
        <p:txBody>
          <a:bodyPr wrap="none" rtlCol="0">
            <a:spAutoFit/>
          </a:bodyPr>
          <a:lstStyle/>
          <a:p>
            <a:r>
              <a:rPr lang="zh-CN" altLang="en-US" dirty="0"/>
              <a:t>机</a:t>
            </a:r>
            <a:r>
              <a:rPr lang="en-US" altLang="zh-CN" dirty="0"/>
              <a:t>-</a:t>
            </a:r>
            <a:r>
              <a:rPr lang="zh-CN" altLang="en-US" dirty="0"/>
              <a:t>物通信</a:t>
            </a:r>
          </a:p>
        </p:txBody>
      </p:sp>
      <p:sp>
        <p:nvSpPr>
          <p:cNvPr id="22" name="文本框 21">
            <a:extLst>
              <a:ext uri="{FF2B5EF4-FFF2-40B4-BE49-F238E27FC236}">
                <a16:creationId xmlns:a16="http://schemas.microsoft.com/office/drawing/2014/main" id="{90B73267-9037-44A2-A3DF-EFF491BC5BB9}"/>
              </a:ext>
            </a:extLst>
          </p:cNvPr>
          <p:cNvSpPr txBox="1"/>
          <p:nvPr/>
        </p:nvSpPr>
        <p:spPr>
          <a:xfrm>
            <a:off x="4445322" y="3908035"/>
            <a:ext cx="3365024" cy="707886"/>
          </a:xfrm>
          <a:prstGeom prst="rect">
            <a:avLst/>
          </a:prstGeom>
          <a:noFill/>
        </p:spPr>
        <p:txBody>
          <a:bodyPr wrap="none" rtlCol="0">
            <a:spAutoFit/>
          </a:bodyPr>
          <a:lstStyle/>
          <a:p>
            <a:r>
              <a:rPr lang="zh-CN" altLang="en-US" sz="4000" dirty="0">
                <a:solidFill>
                  <a:srgbClr val="FF0000"/>
                </a:solidFill>
              </a:rPr>
              <a:t>计 算 机 网 络</a:t>
            </a:r>
          </a:p>
        </p:txBody>
      </p:sp>
    </p:spTree>
    <p:extLst>
      <p:ext uri="{BB962C8B-B14F-4D97-AF65-F5344CB8AC3E}">
        <p14:creationId xmlns:p14="http://schemas.microsoft.com/office/powerpoint/2010/main" val="137605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信道利用率 </a:t>
            </a:r>
            <a:r>
              <a:rPr lang="en-US" altLang="zh-CN" dirty="0"/>
              <a:t>And </a:t>
            </a:r>
            <a:r>
              <a:rPr lang="zh-CN" altLang="en-US" dirty="0"/>
              <a:t>网络利用率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b="1" dirty="0"/>
                  <a:t>信道利用率</a:t>
                </a:r>
                <a:r>
                  <a:rPr lang="en-US" altLang="zh-CN" dirty="0"/>
                  <a:t>=</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统计</m:t>
                        </m:r>
                        <m:r>
                          <a:rPr lang="zh-CN" altLang="en-US" i="1" smtClean="0">
                            <a:latin typeface="Cambria Math" panose="02040503050406030204" pitchFamily="18" charset="0"/>
                          </a:rPr>
                          <m:t>周期</m:t>
                        </m:r>
                        <m:r>
                          <a:rPr lang="zh-CN" altLang="en-US" i="1">
                            <a:latin typeface="Cambria Math" panose="02040503050406030204" pitchFamily="18" charset="0"/>
                          </a:rPr>
                          <m:t>内有数据</m:t>
                        </m:r>
                        <m:r>
                          <a:rPr lang="zh-CN" altLang="en-US" i="1" smtClean="0">
                            <a:latin typeface="Cambria Math" panose="02040503050406030204" pitchFamily="18" charset="0"/>
                          </a:rPr>
                          <m:t>通过</m:t>
                        </m:r>
                        <m:r>
                          <a:rPr lang="zh-CN" altLang="en-US" i="1">
                            <a:latin typeface="Cambria Math" panose="02040503050406030204" pitchFamily="18" charset="0"/>
                          </a:rPr>
                          <m:t>的</m:t>
                        </m:r>
                        <m:r>
                          <a:rPr lang="zh-CN" altLang="en-US" i="1" smtClean="0">
                            <a:latin typeface="Cambria Math" panose="02040503050406030204" pitchFamily="18" charset="0"/>
                          </a:rPr>
                          <m:t>时间</m:t>
                        </m:r>
                      </m:num>
                      <m:den>
                        <m:r>
                          <a:rPr lang="zh-CN" altLang="en-US" i="1">
                            <a:latin typeface="Cambria Math" panose="02040503050406030204" pitchFamily="18" charset="0"/>
                          </a:rPr>
                          <m:t>统计</m:t>
                        </m:r>
                        <m:r>
                          <a:rPr lang="zh-CN" altLang="en-US" i="1" smtClean="0">
                            <a:latin typeface="Cambria Math" panose="02040503050406030204" pitchFamily="18" charset="0"/>
                          </a:rPr>
                          <m:t>周期</m:t>
                        </m:r>
                        <m:r>
                          <a:rPr lang="zh-CN" altLang="en-US" i="1">
                            <a:latin typeface="Cambria Math" panose="02040503050406030204" pitchFamily="18" charset="0"/>
                          </a:rPr>
                          <m:t>总时间</m:t>
                        </m:r>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统计</m:t>
                        </m:r>
                        <m:r>
                          <a:rPr lang="zh-CN" altLang="en-US" i="1" smtClean="0">
                            <a:latin typeface="Cambria Math" panose="02040503050406030204" pitchFamily="18" charset="0"/>
                            <a:ea typeface="Cambria Math" panose="02040503050406030204" pitchFamily="18" charset="0"/>
                          </a:rPr>
                          <m:t>周期内</m:t>
                        </m:r>
                        <m:r>
                          <a:rPr lang="zh-CN" altLang="en-US" i="1">
                            <a:latin typeface="Cambria Math" panose="02040503050406030204" pitchFamily="18" charset="0"/>
                            <a:ea typeface="Cambria Math" panose="02040503050406030204" pitchFamily="18" charset="0"/>
                          </a:rPr>
                          <m:t>平均</m:t>
                        </m:r>
                        <m:r>
                          <a:rPr lang="zh-CN" altLang="en-US" i="1" smtClean="0">
                            <a:latin typeface="Cambria Math" panose="02040503050406030204" pitchFamily="18" charset="0"/>
                            <a:ea typeface="Cambria Math" panose="02040503050406030204" pitchFamily="18" charset="0"/>
                          </a:rPr>
                          <m:t>吞吐量</m:t>
                        </m:r>
                      </m:num>
                      <m:den>
                        <m:r>
                          <a:rPr lang="zh-CN" altLang="en-US" i="1">
                            <a:latin typeface="Cambria Math" panose="02040503050406030204" pitchFamily="18" charset="0"/>
                            <a:ea typeface="Cambria Math" panose="02040503050406030204" pitchFamily="18" charset="0"/>
                          </a:rPr>
                          <m:t>信道带宽</m:t>
                        </m:r>
                      </m:den>
                    </m:f>
                  </m:oMath>
                </a14:m>
                <a:endParaRPr lang="en-US" altLang="zh-CN" dirty="0"/>
              </a:p>
              <a:p>
                <a:endParaRPr lang="en-US" altLang="zh-CN" dirty="0"/>
              </a:p>
              <a:p>
                <a:r>
                  <a:rPr lang="zh-CN" altLang="en-US" b="1" dirty="0"/>
                  <a:t>网络利用率</a:t>
                </a:r>
                <a:r>
                  <a:rPr lang="en-US" altLang="zh-CN" dirty="0"/>
                  <a:t>=</a:t>
                </a:r>
                <a:r>
                  <a:rPr lang="zh-CN" altLang="en-US" dirty="0"/>
                  <a:t>网络中所有信道的信道利用率加权平均</a:t>
                </a:r>
                <a:endParaRPr lang="en-US" altLang="zh-CN" dirty="0"/>
              </a:p>
              <a:p>
                <a:endParaRPr lang="en-US" altLang="zh-CN" dirty="0"/>
              </a:p>
              <a:p>
                <a:r>
                  <a:rPr lang="en-US" altLang="zh-CN" dirty="0"/>
                  <a:t>Problem1</a:t>
                </a:r>
                <a:r>
                  <a:rPr lang="zh-CN" altLang="en-US" dirty="0"/>
                  <a:t>：信道利用率越高越好吗？</a:t>
                </a:r>
                <a:endParaRPr lang="en-US" altLang="zh-CN" dirty="0"/>
              </a:p>
              <a:p>
                <a:r>
                  <a:rPr lang="en-US" altLang="zh-CN" dirty="0"/>
                  <a:t>Problem2</a:t>
                </a:r>
                <a:r>
                  <a:rPr lang="zh-CN" altLang="en-US" dirty="0"/>
                  <a:t>：如何降低高信道利用率？</a:t>
                </a:r>
              </a:p>
            </p:txBody>
          </p:sp>
        </mc:Choice>
        <mc:Fallback xmlns="">
          <p:sp>
            <p:nvSpPr>
              <p:cNvPr id="3" name="内容占位符 2">
                <a:extLst>
                  <a:ext uri="{FF2B5EF4-FFF2-40B4-BE49-F238E27FC236}">
                    <a16:creationId xmlns:a16="http://schemas.microsoft.com/office/drawing/2014/main" id="{DFFC0310-8E67-4A53-BBDD-9A36814E2F72}"/>
                  </a:ext>
                </a:extLst>
              </p:cNvPr>
              <p:cNvSpPr>
                <a:spLocks noGrp="1" noRot="1" noChangeAspect="1" noMove="1" noResize="1" noEditPoints="1" noAdjustHandles="1" noChangeArrowheads="1" noChangeShapeType="1" noTextEdit="1"/>
              </p:cNvSpPr>
              <p:nvPr>
                <p:ph idx="1"/>
              </p:nvPr>
            </p:nvSpPr>
            <p:spPr>
              <a:blipFill>
                <a:blip r:embed="rId2"/>
                <a:stretch>
                  <a:fillRect l="-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510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时延 </a:t>
            </a:r>
            <a:r>
              <a:rPr lang="en-US" altLang="zh-CN" dirty="0"/>
              <a:t>And </a:t>
            </a:r>
            <a:r>
              <a:rPr lang="zh-CN" altLang="en-US" dirty="0"/>
              <a:t>往返时延</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400" b="1" dirty="0"/>
              <a:t>时延（</a:t>
            </a:r>
            <a:r>
              <a:rPr lang="en-US" altLang="zh-CN" sz="2400" b="1" dirty="0"/>
              <a:t>Delay Time</a:t>
            </a:r>
            <a:r>
              <a:rPr lang="zh-CN" altLang="en-US" sz="2400" b="1" dirty="0"/>
              <a:t>）</a:t>
            </a:r>
            <a:endParaRPr lang="en-US" altLang="zh-CN" sz="2400" b="1" dirty="0"/>
          </a:p>
          <a:p>
            <a:pPr marL="0" indent="0">
              <a:buNone/>
            </a:pPr>
            <a:r>
              <a:rPr lang="en-US" altLang="zh-CN" sz="2000" dirty="0"/>
              <a:t>    </a:t>
            </a:r>
            <a:r>
              <a:rPr lang="zh-CN" altLang="en-US" sz="2000" dirty="0"/>
              <a:t>一个报文或分组从一个网络（或一条链路）的一端传送到另一端所需的时间</a:t>
            </a:r>
            <a:endParaRPr lang="en-US" altLang="zh-CN" sz="2000" dirty="0"/>
          </a:p>
          <a:p>
            <a:endParaRPr lang="en-US" altLang="zh-CN" sz="2400" dirty="0"/>
          </a:p>
          <a:p>
            <a:r>
              <a:rPr lang="zh-CN" altLang="en-US" sz="2400" b="1" dirty="0"/>
              <a:t>往返时延</a:t>
            </a:r>
            <a:r>
              <a:rPr lang="en-US" altLang="zh-CN" sz="2400" b="1" dirty="0"/>
              <a:t>RTT (Round-Trip Time)</a:t>
            </a:r>
          </a:p>
          <a:p>
            <a:pPr marL="0" indent="0">
              <a:buNone/>
            </a:pPr>
            <a:r>
              <a:rPr lang="en-US" altLang="zh-CN" sz="2000" dirty="0"/>
              <a:t>    </a:t>
            </a:r>
            <a:r>
              <a:rPr lang="zh-CN" altLang="en-US" sz="2000" dirty="0"/>
              <a:t>从发送端发送数据开始，到收到接收端的确认（接收端收到数据后立即发送确认）为止，总共经历的时延。</a:t>
            </a:r>
          </a:p>
        </p:txBody>
      </p:sp>
    </p:spTree>
    <p:extLst>
      <p:ext uri="{BB962C8B-B14F-4D97-AF65-F5344CB8AC3E}">
        <p14:creationId xmlns:p14="http://schemas.microsoft.com/office/powerpoint/2010/main" val="2589725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时延产生的原因</a:t>
            </a:r>
          </a:p>
        </p:txBody>
      </p:sp>
      <p:pic>
        <p:nvPicPr>
          <p:cNvPr id="4" name="图片 3">
            <a:extLst>
              <a:ext uri="{FF2B5EF4-FFF2-40B4-BE49-F238E27FC236}">
                <a16:creationId xmlns:a16="http://schemas.microsoft.com/office/drawing/2014/main" id="{828D11A4-63B2-4F92-9FC0-8A6D14F82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710" y="-1275726"/>
            <a:ext cx="19867420" cy="11175424"/>
          </a:xfrm>
          <a:prstGeom prst="rect">
            <a:avLst/>
          </a:prstGeom>
        </p:spPr>
      </p:pic>
      <p:grpSp>
        <p:nvGrpSpPr>
          <p:cNvPr id="5" name="组合 4">
            <a:extLst>
              <a:ext uri="{FF2B5EF4-FFF2-40B4-BE49-F238E27FC236}">
                <a16:creationId xmlns:a16="http://schemas.microsoft.com/office/drawing/2014/main" id="{40B51041-B74F-4D52-9780-EE2C793EE982}"/>
              </a:ext>
            </a:extLst>
          </p:cNvPr>
          <p:cNvGrpSpPr/>
          <p:nvPr/>
        </p:nvGrpSpPr>
        <p:grpSpPr>
          <a:xfrm>
            <a:off x="755960" y="5505217"/>
            <a:ext cx="10666268" cy="1214568"/>
            <a:chOff x="1110569" y="4872953"/>
            <a:chExt cx="6325761" cy="1214568"/>
          </a:xfrm>
        </p:grpSpPr>
        <p:grpSp>
          <p:nvGrpSpPr>
            <p:cNvPr id="6" name="组合 5">
              <a:extLst>
                <a:ext uri="{FF2B5EF4-FFF2-40B4-BE49-F238E27FC236}">
                  <a16:creationId xmlns:a16="http://schemas.microsoft.com/office/drawing/2014/main" id="{7BAF287A-0452-4645-BC0C-F68DF0906666}"/>
                </a:ext>
              </a:extLst>
            </p:cNvPr>
            <p:cNvGrpSpPr/>
            <p:nvPr/>
          </p:nvGrpSpPr>
          <p:grpSpPr>
            <a:xfrm>
              <a:off x="1110569" y="4872953"/>
              <a:ext cx="6325761" cy="1214568"/>
              <a:chOff x="629826" y="1640152"/>
              <a:chExt cx="7758070" cy="4249751"/>
            </a:xfrm>
          </p:grpSpPr>
          <p:sp>
            <p:nvSpPr>
              <p:cNvPr id="8" name="任意多边形: 形状 7">
                <a:extLst>
                  <a:ext uri="{FF2B5EF4-FFF2-40B4-BE49-F238E27FC236}">
                    <a16:creationId xmlns:a16="http://schemas.microsoft.com/office/drawing/2014/main" id="{74BF66B3-771F-4F5F-971D-3F7648E358B0}"/>
                  </a:ext>
                </a:extLst>
              </p:cNvPr>
              <p:cNvSpPr/>
              <p:nvPr/>
            </p:nvSpPr>
            <p:spPr>
              <a:xfrm>
                <a:off x="629826" y="1640152"/>
                <a:ext cx="7758070" cy="4249751"/>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9" name="组合 8">
                <a:extLst>
                  <a:ext uri="{FF2B5EF4-FFF2-40B4-BE49-F238E27FC236}">
                    <a16:creationId xmlns:a16="http://schemas.microsoft.com/office/drawing/2014/main" id="{7C6B3847-65D2-48EC-9698-C03B680970DC}"/>
                  </a:ext>
                </a:extLst>
              </p:cNvPr>
              <p:cNvGrpSpPr/>
              <p:nvPr/>
            </p:nvGrpSpPr>
            <p:grpSpPr>
              <a:xfrm>
                <a:off x="768779" y="1821914"/>
                <a:ext cx="7481894" cy="3880653"/>
                <a:chOff x="1050713" y="2509081"/>
                <a:chExt cx="10582183" cy="3799644"/>
              </a:xfrm>
              <a:effectLst>
                <a:outerShdw blurRad="63500" sx="101000" sy="101000" algn="ctr" rotWithShape="0">
                  <a:prstClr val="black">
                    <a:alpha val="38000"/>
                  </a:prstClr>
                </a:outerShdw>
              </a:effectLst>
            </p:grpSpPr>
            <p:sp>
              <p:nvSpPr>
                <p:cNvPr id="10" name="任意多边形: 形状 9">
                  <a:extLst>
                    <a:ext uri="{FF2B5EF4-FFF2-40B4-BE49-F238E27FC236}">
                      <a16:creationId xmlns:a16="http://schemas.microsoft.com/office/drawing/2014/main" id="{1D48AA86-101E-4431-BD34-E6C9C2FBEACD}"/>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任意多边形: 形状 10">
                  <a:extLst>
                    <a:ext uri="{FF2B5EF4-FFF2-40B4-BE49-F238E27FC236}">
                      <a16:creationId xmlns:a16="http://schemas.microsoft.com/office/drawing/2014/main" id="{4F14B6C4-A250-42E4-A55E-4E111D1530B5}"/>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7" name="文本框 6">
              <a:extLst>
                <a:ext uri="{FF2B5EF4-FFF2-40B4-BE49-F238E27FC236}">
                  <a16:creationId xmlns:a16="http://schemas.microsoft.com/office/drawing/2014/main" id="{83FA8DF9-E8E1-4866-87D4-2FEAEAE20073}"/>
                </a:ext>
              </a:extLst>
            </p:cNvPr>
            <p:cNvSpPr txBox="1"/>
            <p:nvPr/>
          </p:nvSpPr>
          <p:spPr>
            <a:xfrm>
              <a:off x="1171208" y="4998795"/>
              <a:ext cx="5920015" cy="1015663"/>
            </a:xfrm>
            <a:prstGeom prst="rect">
              <a:avLst/>
            </a:prstGeom>
            <a:noFill/>
          </p:spPr>
          <p:txBody>
            <a:bodyPr wrap="square" rtlCol="0">
              <a:spAutoFit/>
            </a:bodyPr>
            <a:lstStyle/>
            <a:p>
              <a:pPr lvl="1">
                <a:lnSpc>
                  <a:spcPct val="150000"/>
                </a:lnSpc>
              </a:pP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数据不断从设备推送到网络上，需要花费一定的时间，</a:t>
              </a:r>
              <a:r>
                <a:rPr lang="zh-CN" altLang="en-US" sz="2000" dirty="0">
                  <a:solidFill>
                    <a:srgbClr val="009FF6"/>
                  </a:solidFill>
                  <a:latin typeface="思源黑体 CN Light" panose="020B0300000000000000" pitchFamily="34" charset="-122"/>
                  <a:ea typeface="思源黑体 CN Light" panose="020B0300000000000000" pitchFamily="34" charset="-122"/>
                  <a:cs typeface="Arial" panose="020B0604020202020204" pitchFamily="34" charset="0"/>
                </a:rPr>
                <a:t>推送的速度</a:t>
              </a: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受到网络带宽的影响。</a:t>
              </a:r>
            </a:p>
          </p:txBody>
        </p:sp>
      </p:grpSp>
    </p:spTree>
    <p:extLst>
      <p:ext uri="{BB962C8B-B14F-4D97-AF65-F5344CB8AC3E}">
        <p14:creationId xmlns:p14="http://schemas.microsoft.com/office/powerpoint/2010/main" val="8073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fltVal val="0"/>
                                          </p:val>
                                        </p:tav>
                                        <p:tav tm="100000">
                                          <p:val>
                                            <p:strVal val="#ppt_w"/>
                                          </p:val>
                                        </p:tav>
                                      </p:tavLst>
                                    </p:anim>
                                    <p:anim calcmode="lin" valueType="num">
                                      <p:cBhvr>
                                        <p:cTn id="11" dur="1000" fill="hold"/>
                                        <p:tgtEl>
                                          <p:spTgt spid="5"/>
                                        </p:tgtEl>
                                        <p:attrNameLst>
                                          <p:attrName>ppt_h</p:attrName>
                                        </p:attrNameLst>
                                      </p:cBhvr>
                                      <p:tavLst>
                                        <p:tav tm="0">
                                          <p:val>
                                            <p:fltVal val="0"/>
                                          </p:val>
                                        </p:tav>
                                        <p:tav tm="100000">
                                          <p:val>
                                            <p:strVal val="#ppt_h"/>
                                          </p:val>
                                        </p:tav>
                                      </p:tavLst>
                                    </p:anim>
                                    <p:anim calcmode="lin" valueType="num">
                                      <p:cBhvr>
                                        <p:cTn id="12" dur="1000" fill="hold"/>
                                        <p:tgtEl>
                                          <p:spTgt spid="5"/>
                                        </p:tgtEl>
                                        <p:attrNameLst>
                                          <p:attrName>style.rotation</p:attrName>
                                        </p:attrNameLst>
                                      </p:cBhvr>
                                      <p:tavLst>
                                        <p:tav tm="0">
                                          <p:val>
                                            <p:fltVal val="90"/>
                                          </p:val>
                                        </p:tav>
                                        <p:tav tm="100000">
                                          <p:val>
                                            <p:fltVal val="0"/>
                                          </p:val>
                                        </p:tav>
                                      </p:tavLst>
                                    </p:anim>
                                    <p:animEffect transition="in" filter="fade">
                                      <p:cBhvr>
                                        <p:cTn id="13" dur="1000"/>
                                        <p:tgtEl>
                                          <p:spTgt spid="5"/>
                                        </p:tgtEl>
                                      </p:cBhvr>
                                    </p:animEffect>
                                  </p:childTnLst>
                                </p:cTn>
                              </p:par>
                            </p:childTnLst>
                          </p:cTn>
                        </p:par>
                        <p:par>
                          <p:cTn id="14" fill="hold">
                            <p:stCondLst>
                              <p:cond delay="1000"/>
                            </p:stCondLst>
                            <p:childTnLst>
                              <p:par>
                                <p:cTn id="15" presetID="32" presetClass="emph" presetSubtype="0" fill="hold" nodeType="afterEffect">
                                  <p:stCondLst>
                                    <p:cond delay="0"/>
                                  </p:stCondLst>
                                  <p:childTnLst>
                                    <p:animRot by="120000">
                                      <p:cBhvr>
                                        <p:cTn id="16" dur="100" fill="hold">
                                          <p:stCondLst>
                                            <p:cond delay="0"/>
                                          </p:stCondLst>
                                        </p:cTn>
                                        <p:tgtEl>
                                          <p:spTgt spid="5"/>
                                        </p:tgtEl>
                                        <p:attrNameLst>
                                          <p:attrName>r</p:attrName>
                                        </p:attrNameLst>
                                      </p:cBhvr>
                                    </p:animRot>
                                    <p:animRot by="-240000">
                                      <p:cBhvr>
                                        <p:cTn id="17" dur="200" fill="hold">
                                          <p:stCondLst>
                                            <p:cond delay="200"/>
                                          </p:stCondLst>
                                        </p:cTn>
                                        <p:tgtEl>
                                          <p:spTgt spid="5"/>
                                        </p:tgtEl>
                                        <p:attrNameLst>
                                          <p:attrName>r</p:attrName>
                                        </p:attrNameLst>
                                      </p:cBhvr>
                                    </p:animRot>
                                    <p:animRot by="240000">
                                      <p:cBhvr>
                                        <p:cTn id="18" dur="200" fill="hold">
                                          <p:stCondLst>
                                            <p:cond delay="400"/>
                                          </p:stCondLst>
                                        </p:cTn>
                                        <p:tgtEl>
                                          <p:spTgt spid="5"/>
                                        </p:tgtEl>
                                        <p:attrNameLst>
                                          <p:attrName>r</p:attrName>
                                        </p:attrNameLst>
                                      </p:cBhvr>
                                    </p:animRot>
                                    <p:animRot by="-240000">
                                      <p:cBhvr>
                                        <p:cTn id="19" dur="200" fill="hold">
                                          <p:stCondLst>
                                            <p:cond delay="600"/>
                                          </p:stCondLst>
                                        </p:cTn>
                                        <p:tgtEl>
                                          <p:spTgt spid="5"/>
                                        </p:tgtEl>
                                        <p:attrNameLst>
                                          <p:attrName>r</p:attrName>
                                        </p:attrNameLst>
                                      </p:cBhvr>
                                    </p:animRot>
                                    <p:animRot by="120000">
                                      <p:cBhvr>
                                        <p:cTn id="2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时延产生的原因</a:t>
            </a:r>
          </a:p>
        </p:txBody>
      </p:sp>
      <p:pic>
        <p:nvPicPr>
          <p:cNvPr id="4" name="图片 3">
            <a:extLst>
              <a:ext uri="{FF2B5EF4-FFF2-40B4-BE49-F238E27FC236}">
                <a16:creationId xmlns:a16="http://schemas.microsoft.com/office/drawing/2014/main" id="{D3AB1A00-E78F-4503-B806-1CE66EB6E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485" y="-1221892"/>
            <a:ext cx="19682693" cy="11071514"/>
          </a:xfrm>
          <a:prstGeom prst="rect">
            <a:avLst/>
          </a:prstGeom>
        </p:spPr>
      </p:pic>
      <p:grpSp>
        <p:nvGrpSpPr>
          <p:cNvPr id="5" name="组合 4">
            <a:extLst>
              <a:ext uri="{FF2B5EF4-FFF2-40B4-BE49-F238E27FC236}">
                <a16:creationId xmlns:a16="http://schemas.microsoft.com/office/drawing/2014/main" id="{D8BA66B6-6E50-4126-BB31-26F5D269F0A0}"/>
              </a:ext>
            </a:extLst>
          </p:cNvPr>
          <p:cNvGrpSpPr/>
          <p:nvPr/>
        </p:nvGrpSpPr>
        <p:grpSpPr>
          <a:xfrm>
            <a:off x="673460" y="5546188"/>
            <a:ext cx="10590486" cy="1214568"/>
            <a:chOff x="1005052" y="4872953"/>
            <a:chExt cx="6431278" cy="1214568"/>
          </a:xfrm>
        </p:grpSpPr>
        <p:grpSp>
          <p:nvGrpSpPr>
            <p:cNvPr id="6" name="组合 5">
              <a:extLst>
                <a:ext uri="{FF2B5EF4-FFF2-40B4-BE49-F238E27FC236}">
                  <a16:creationId xmlns:a16="http://schemas.microsoft.com/office/drawing/2014/main" id="{DD8F71F2-20A3-4CD8-AEA4-DC2E37438D43}"/>
                </a:ext>
              </a:extLst>
            </p:cNvPr>
            <p:cNvGrpSpPr/>
            <p:nvPr/>
          </p:nvGrpSpPr>
          <p:grpSpPr>
            <a:xfrm>
              <a:off x="1110569" y="4872953"/>
              <a:ext cx="6325761" cy="1214568"/>
              <a:chOff x="629826" y="1640152"/>
              <a:chExt cx="7758070" cy="4249751"/>
            </a:xfrm>
          </p:grpSpPr>
          <p:sp>
            <p:nvSpPr>
              <p:cNvPr id="8" name="任意多边形: 形状 7">
                <a:extLst>
                  <a:ext uri="{FF2B5EF4-FFF2-40B4-BE49-F238E27FC236}">
                    <a16:creationId xmlns:a16="http://schemas.microsoft.com/office/drawing/2014/main" id="{62795993-D8E7-490C-B202-651258B75578}"/>
                  </a:ext>
                </a:extLst>
              </p:cNvPr>
              <p:cNvSpPr/>
              <p:nvPr/>
            </p:nvSpPr>
            <p:spPr>
              <a:xfrm>
                <a:off x="629826" y="1640152"/>
                <a:ext cx="7758070" cy="4249751"/>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9" name="组合 8">
                <a:extLst>
                  <a:ext uri="{FF2B5EF4-FFF2-40B4-BE49-F238E27FC236}">
                    <a16:creationId xmlns:a16="http://schemas.microsoft.com/office/drawing/2014/main" id="{6EAC39DE-1315-4F84-AD5E-ED9EC66DF9ED}"/>
                  </a:ext>
                </a:extLst>
              </p:cNvPr>
              <p:cNvGrpSpPr/>
              <p:nvPr/>
            </p:nvGrpSpPr>
            <p:grpSpPr>
              <a:xfrm>
                <a:off x="768779" y="1821914"/>
                <a:ext cx="7481894" cy="3880653"/>
                <a:chOff x="1050713" y="2509081"/>
                <a:chExt cx="10582183" cy="3799644"/>
              </a:xfrm>
              <a:effectLst>
                <a:outerShdw blurRad="63500" sx="101000" sy="101000" algn="ctr" rotWithShape="0">
                  <a:prstClr val="black">
                    <a:alpha val="38000"/>
                  </a:prstClr>
                </a:outerShdw>
              </a:effectLst>
            </p:grpSpPr>
            <p:sp>
              <p:nvSpPr>
                <p:cNvPr id="10" name="任意多边形: 形状 9">
                  <a:extLst>
                    <a:ext uri="{FF2B5EF4-FFF2-40B4-BE49-F238E27FC236}">
                      <a16:creationId xmlns:a16="http://schemas.microsoft.com/office/drawing/2014/main" id="{7D65952E-E0C1-469C-81C7-B0409E3896D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任意多边形: 形状 10">
                  <a:extLst>
                    <a:ext uri="{FF2B5EF4-FFF2-40B4-BE49-F238E27FC236}">
                      <a16:creationId xmlns:a16="http://schemas.microsoft.com/office/drawing/2014/main" id="{56B9CBAA-1B4E-49BA-8B95-126CF57F9BC6}"/>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7" name="文本框 6">
              <a:extLst>
                <a:ext uri="{FF2B5EF4-FFF2-40B4-BE49-F238E27FC236}">
                  <a16:creationId xmlns:a16="http://schemas.microsoft.com/office/drawing/2014/main" id="{DC7CCC0B-0884-484C-9CFC-F75473D00514}"/>
                </a:ext>
              </a:extLst>
            </p:cNvPr>
            <p:cNvSpPr txBox="1"/>
            <p:nvPr/>
          </p:nvSpPr>
          <p:spPr>
            <a:xfrm>
              <a:off x="1005052" y="4985249"/>
              <a:ext cx="6325761" cy="1015663"/>
            </a:xfrm>
            <a:prstGeom prst="rect">
              <a:avLst/>
            </a:prstGeom>
            <a:noFill/>
          </p:spPr>
          <p:txBody>
            <a:bodyPr wrap="square" rtlCol="0">
              <a:spAutoFit/>
            </a:bodyPr>
            <a:lstStyle/>
            <a:p>
              <a:pPr lvl="1">
                <a:lnSpc>
                  <a:spcPct val="150000"/>
                </a:lnSpc>
              </a:pP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数据不断从链路的一端传送到链路的另一端，需要花费一定的时间，</a:t>
              </a:r>
              <a:r>
                <a:rPr lang="zh-CN" altLang="en-US" sz="2000" dirty="0">
                  <a:solidFill>
                    <a:srgbClr val="009FF6"/>
                  </a:solidFill>
                  <a:latin typeface="思源黑体 CN Light" panose="020B0300000000000000" pitchFamily="34" charset="-122"/>
                  <a:ea typeface="思源黑体 CN Light" panose="020B0300000000000000" pitchFamily="34" charset="-122"/>
                  <a:cs typeface="Arial" panose="020B0604020202020204" pitchFamily="34" charset="0"/>
                </a:rPr>
                <a:t>传送速度</a:t>
              </a: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受到电子传送速度影响。</a:t>
              </a:r>
            </a:p>
          </p:txBody>
        </p:sp>
      </p:grpSp>
    </p:spTree>
    <p:extLst>
      <p:ext uri="{BB962C8B-B14F-4D97-AF65-F5344CB8AC3E}">
        <p14:creationId xmlns:p14="http://schemas.microsoft.com/office/powerpoint/2010/main" val="25813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时延产生的原因</a:t>
            </a:r>
          </a:p>
        </p:txBody>
      </p:sp>
      <p:pic>
        <p:nvPicPr>
          <p:cNvPr id="4" name="图片 3">
            <a:extLst>
              <a:ext uri="{FF2B5EF4-FFF2-40B4-BE49-F238E27FC236}">
                <a16:creationId xmlns:a16="http://schemas.microsoft.com/office/drawing/2014/main" id="{F62EA409-9B59-4304-B8C0-DDF85C009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801" y="-1006592"/>
            <a:ext cx="18229942" cy="10254342"/>
          </a:xfrm>
          <a:prstGeom prst="rect">
            <a:avLst/>
          </a:prstGeom>
        </p:spPr>
      </p:pic>
      <p:grpSp>
        <p:nvGrpSpPr>
          <p:cNvPr id="11" name="组合 10">
            <a:extLst>
              <a:ext uri="{FF2B5EF4-FFF2-40B4-BE49-F238E27FC236}">
                <a16:creationId xmlns:a16="http://schemas.microsoft.com/office/drawing/2014/main" id="{D781856E-77F3-41F6-9A08-37D743B8910D}"/>
              </a:ext>
            </a:extLst>
          </p:cNvPr>
          <p:cNvGrpSpPr/>
          <p:nvPr/>
        </p:nvGrpSpPr>
        <p:grpSpPr>
          <a:xfrm>
            <a:off x="909606" y="5485902"/>
            <a:ext cx="10343079" cy="1214568"/>
            <a:chOff x="629826" y="1640152"/>
            <a:chExt cx="7758070" cy="4249751"/>
          </a:xfrm>
        </p:grpSpPr>
        <p:sp>
          <p:nvSpPr>
            <p:cNvPr id="12" name="任意多边形: 形状 11">
              <a:extLst>
                <a:ext uri="{FF2B5EF4-FFF2-40B4-BE49-F238E27FC236}">
                  <a16:creationId xmlns:a16="http://schemas.microsoft.com/office/drawing/2014/main" id="{F759320D-7A78-4620-9C38-0816221FC8D0}"/>
                </a:ext>
              </a:extLst>
            </p:cNvPr>
            <p:cNvSpPr/>
            <p:nvPr/>
          </p:nvSpPr>
          <p:spPr>
            <a:xfrm>
              <a:off x="629826" y="1640152"/>
              <a:ext cx="7758070" cy="4249751"/>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3" name="组合 12">
              <a:extLst>
                <a:ext uri="{FF2B5EF4-FFF2-40B4-BE49-F238E27FC236}">
                  <a16:creationId xmlns:a16="http://schemas.microsoft.com/office/drawing/2014/main" id="{D6016BD8-8EA1-42E1-B25E-319D8D95B058}"/>
                </a:ext>
              </a:extLst>
            </p:cNvPr>
            <p:cNvGrpSpPr/>
            <p:nvPr/>
          </p:nvGrpSpPr>
          <p:grpSpPr>
            <a:xfrm>
              <a:off x="768779" y="1821914"/>
              <a:ext cx="7481894" cy="3880653"/>
              <a:chOff x="1050713" y="2509081"/>
              <a:chExt cx="10582183" cy="3799644"/>
            </a:xfrm>
            <a:effectLst>
              <a:outerShdw blurRad="63500" sx="101000" sy="101000" algn="ctr" rotWithShape="0">
                <a:prstClr val="black">
                  <a:alpha val="38000"/>
                </a:prstClr>
              </a:outerShdw>
            </a:effectLst>
          </p:grpSpPr>
          <p:sp>
            <p:nvSpPr>
              <p:cNvPr id="14" name="任意多边形: 形状 13">
                <a:extLst>
                  <a:ext uri="{FF2B5EF4-FFF2-40B4-BE49-F238E27FC236}">
                    <a16:creationId xmlns:a16="http://schemas.microsoft.com/office/drawing/2014/main" id="{F89E1E0A-24AF-412A-9D15-D9A311FD28EA}"/>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任意多边形: 形状 14">
                <a:extLst>
                  <a:ext uri="{FF2B5EF4-FFF2-40B4-BE49-F238E27FC236}">
                    <a16:creationId xmlns:a16="http://schemas.microsoft.com/office/drawing/2014/main" id="{2ED4C52C-9716-4E2F-9484-C9E6FFFE66C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6" name="文本框 15">
            <a:extLst>
              <a:ext uri="{FF2B5EF4-FFF2-40B4-BE49-F238E27FC236}">
                <a16:creationId xmlns:a16="http://schemas.microsoft.com/office/drawing/2014/main" id="{A555D7B0-4151-4077-A731-522D8A36CBD8}"/>
              </a:ext>
            </a:extLst>
          </p:cNvPr>
          <p:cNvSpPr txBox="1"/>
          <p:nvPr/>
        </p:nvSpPr>
        <p:spPr>
          <a:xfrm>
            <a:off x="713437" y="5598198"/>
            <a:ext cx="10239703" cy="1015663"/>
          </a:xfrm>
          <a:prstGeom prst="rect">
            <a:avLst/>
          </a:prstGeom>
          <a:noFill/>
        </p:spPr>
        <p:txBody>
          <a:bodyPr wrap="square" rtlCol="0">
            <a:spAutoFit/>
          </a:bodyPr>
          <a:lstStyle/>
          <a:p>
            <a:pPr lvl="1">
              <a:lnSpc>
                <a:spcPct val="150000"/>
              </a:lnSpc>
            </a:pP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设备接收数据以及决定往哪转发数据，这些处理需要花费一定的时间，处理时间受设备硬件的影响。</a:t>
            </a:r>
          </a:p>
        </p:txBody>
      </p:sp>
    </p:spTree>
    <p:extLst>
      <p:ext uri="{BB962C8B-B14F-4D97-AF65-F5344CB8AC3E}">
        <p14:creationId xmlns:p14="http://schemas.microsoft.com/office/powerpoint/2010/main" val="34363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11"/>
                                        </p:tgtEl>
                                        <p:attrNameLst>
                                          <p:attrName>r</p:attrName>
                                        </p:attrNameLst>
                                      </p:cBhvr>
                                    </p:animRot>
                                    <p:animRot by="-240000">
                                      <p:cBhvr>
                                        <p:cTn id="14" dur="200" fill="hold">
                                          <p:stCondLst>
                                            <p:cond delay="200"/>
                                          </p:stCondLst>
                                        </p:cTn>
                                        <p:tgtEl>
                                          <p:spTgt spid="11"/>
                                        </p:tgtEl>
                                        <p:attrNameLst>
                                          <p:attrName>r</p:attrName>
                                        </p:attrNameLst>
                                      </p:cBhvr>
                                    </p:animRot>
                                    <p:animRot by="240000">
                                      <p:cBhvr>
                                        <p:cTn id="15" dur="200" fill="hold">
                                          <p:stCondLst>
                                            <p:cond delay="400"/>
                                          </p:stCondLst>
                                        </p:cTn>
                                        <p:tgtEl>
                                          <p:spTgt spid="11"/>
                                        </p:tgtEl>
                                        <p:attrNameLst>
                                          <p:attrName>r</p:attrName>
                                        </p:attrNameLst>
                                      </p:cBhvr>
                                    </p:animRot>
                                    <p:animRot by="-240000">
                                      <p:cBhvr>
                                        <p:cTn id="16" dur="200" fill="hold">
                                          <p:stCondLst>
                                            <p:cond delay="600"/>
                                          </p:stCondLst>
                                        </p:cTn>
                                        <p:tgtEl>
                                          <p:spTgt spid="11"/>
                                        </p:tgtEl>
                                        <p:attrNameLst>
                                          <p:attrName>r</p:attrName>
                                        </p:attrNameLst>
                                      </p:cBhvr>
                                    </p:animRot>
                                    <p:animRot by="120000">
                                      <p:cBhvr>
                                        <p:cTn id="17" dur="200" fill="hold">
                                          <p:stCondLst>
                                            <p:cond delay="800"/>
                                          </p:stCondLst>
                                        </p:cTn>
                                        <p:tgtEl>
                                          <p:spTgt spid="11"/>
                                        </p:tgtEl>
                                        <p:attrNameLst>
                                          <p:attrName>r</p:attrName>
                                        </p:attrNameLst>
                                      </p:cBhvr>
                                    </p:animRo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时延产生的原因</a:t>
            </a:r>
          </a:p>
        </p:txBody>
      </p:sp>
      <p:pic>
        <p:nvPicPr>
          <p:cNvPr id="4" name="图片 3">
            <a:extLst>
              <a:ext uri="{FF2B5EF4-FFF2-40B4-BE49-F238E27FC236}">
                <a16:creationId xmlns:a16="http://schemas.microsoft.com/office/drawing/2014/main" id="{EFA72973-40DE-4E45-B397-46E92A7EB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529" y="-827102"/>
            <a:ext cx="17290281" cy="9725783"/>
          </a:xfrm>
          <a:prstGeom prst="rect">
            <a:avLst/>
          </a:prstGeom>
        </p:spPr>
      </p:pic>
      <p:grpSp>
        <p:nvGrpSpPr>
          <p:cNvPr id="5" name="组合 4">
            <a:extLst>
              <a:ext uri="{FF2B5EF4-FFF2-40B4-BE49-F238E27FC236}">
                <a16:creationId xmlns:a16="http://schemas.microsoft.com/office/drawing/2014/main" id="{79A3DEDD-51B8-43D0-85FC-CAC13EA20CCC}"/>
              </a:ext>
            </a:extLst>
          </p:cNvPr>
          <p:cNvGrpSpPr/>
          <p:nvPr/>
        </p:nvGrpSpPr>
        <p:grpSpPr>
          <a:xfrm>
            <a:off x="866494" y="5276521"/>
            <a:ext cx="10477086" cy="1406171"/>
            <a:chOff x="629826" y="1640152"/>
            <a:chExt cx="7758070" cy="4249751"/>
          </a:xfrm>
        </p:grpSpPr>
        <p:sp>
          <p:nvSpPr>
            <p:cNvPr id="6" name="任意多边形: 形状 5">
              <a:extLst>
                <a:ext uri="{FF2B5EF4-FFF2-40B4-BE49-F238E27FC236}">
                  <a16:creationId xmlns:a16="http://schemas.microsoft.com/office/drawing/2014/main" id="{A143A529-7C6C-4CA2-8C22-23FC04823421}"/>
                </a:ext>
              </a:extLst>
            </p:cNvPr>
            <p:cNvSpPr/>
            <p:nvPr/>
          </p:nvSpPr>
          <p:spPr>
            <a:xfrm>
              <a:off x="629826" y="1640152"/>
              <a:ext cx="7758070" cy="4249751"/>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7" name="组合 6">
              <a:extLst>
                <a:ext uri="{FF2B5EF4-FFF2-40B4-BE49-F238E27FC236}">
                  <a16:creationId xmlns:a16="http://schemas.microsoft.com/office/drawing/2014/main" id="{2008F70F-967D-42BA-976B-D7291106CFB9}"/>
                </a:ext>
              </a:extLst>
            </p:cNvPr>
            <p:cNvGrpSpPr/>
            <p:nvPr/>
          </p:nvGrpSpPr>
          <p:grpSpPr>
            <a:xfrm>
              <a:off x="768779" y="1821914"/>
              <a:ext cx="7481894" cy="3880653"/>
              <a:chOff x="1050713" y="2509081"/>
              <a:chExt cx="10582183" cy="3799644"/>
            </a:xfrm>
            <a:effectLst>
              <a:outerShdw blurRad="63500" sx="101000" sy="101000" algn="ctr" rotWithShape="0">
                <a:prstClr val="black">
                  <a:alpha val="38000"/>
                </a:prstClr>
              </a:outerShdw>
            </a:effectLst>
          </p:grpSpPr>
          <p:sp>
            <p:nvSpPr>
              <p:cNvPr id="8" name="任意多边形: 形状 7">
                <a:extLst>
                  <a:ext uri="{FF2B5EF4-FFF2-40B4-BE49-F238E27FC236}">
                    <a16:creationId xmlns:a16="http://schemas.microsoft.com/office/drawing/2014/main" id="{E4FBBFB5-B89B-413E-B9D9-A29D5288BD68}"/>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任意多边形: 形状 8">
                <a:extLst>
                  <a:ext uri="{FF2B5EF4-FFF2-40B4-BE49-F238E27FC236}">
                    <a16:creationId xmlns:a16="http://schemas.microsoft.com/office/drawing/2014/main" id="{70E34BF8-7A46-4AFD-BD40-D92D2657E9B6}"/>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0" name="文本框 9">
            <a:extLst>
              <a:ext uri="{FF2B5EF4-FFF2-40B4-BE49-F238E27FC236}">
                <a16:creationId xmlns:a16="http://schemas.microsoft.com/office/drawing/2014/main" id="{3A0BA2ED-B53C-4714-81B7-35388F8B56E2}"/>
              </a:ext>
            </a:extLst>
          </p:cNvPr>
          <p:cNvSpPr txBox="1"/>
          <p:nvPr/>
        </p:nvSpPr>
        <p:spPr>
          <a:xfrm>
            <a:off x="711165" y="5477668"/>
            <a:ext cx="10060830" cy="1015663"/>
          </a:xfrm>
          <a:prstGeom prst="rect">
            <a:avLst/>
          </a:prstGeom>
          <a:noFill/>
        </p:spPr>
        <p:txBody>
          <a:bodyPr wrap="square" rtlCol="0">
            <a:spAutoFit/>
          </a:bodyPr>
          <a:lstStyle/>
          <a:p>
            <a:pPr lvl="1">
              <a:lnSpc>
                <a:spcPct val="150000"/>
              </a:lnSpc>
            </a:pPr>
            <a:r>
              <a:rPr lang="zh-CN" altLang="en-US" sz="2000" dirty="0">
                <a:latin typeface="思源黑体 CN Light" panose="020B0300000000000000" pitchFamily="34" charset="-122"/>
                <a:ea typeface="思源黑体 CN Light" panose="020B0300000000000000" pitchFamily="34" charset="-122"/>
                <a:cs typeface="Arial" panose="020B0604020202020204" pitchFamily="34" charset="0"/>
              </a:rPr>
              <a:t>路由器接收到的数据需要排队以便按顺序转发和调节接收与转发速度的不一致，排队需要花费一些时间，排队时间受设备硬件的影响。</a:t>
            </a:r>
          </a:p>
        </p:txBody>
      </p:sp>
    </p:spTree>
    <p:extLst>
      <p:ext uri="{BB962C8B-B14F-4D97-AF65-F5344CB8AC3E}">
        <p14:creationId xmlns:p14="http://schemas.microsoft.com/office/powerpoint/2010/main" val="80436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四种分组时延</a:t>
            </a:r>
          </a:p>
        </p:txBody>
      </p:sp>
      <p:grpSp>
        <p:nvGrpSpPr>
          <p:cNvPr id="4" name="Group 4">
            <a:extLst>
              <a:ext uri="{FF2B5EF4-FFF2-40B4-BE49-F238E27FC236}">
                <a16:creationId xmlns:a16="http://schemas.microsoft.com/office/drawing/2014/main" id="{42D221A5-44C3-42F0-AA65-801A777DFF02}"/>
              </a:ext>
            </a:extLst>
          </p:cNvPr>
          <p:cNvGrpSpPr>
            <a:grpSpLocks/>
          </p:cNvGrpSpPr>
          <p:nvPr/>
        </p:nvGrpSpPr>
        <p:grpSpPr bwMode="auto">
          <a:xfrm>
            <a:off x="2038300" y="2619998"/>
            <a:ext cx="8468971" cy="2394890"/>
            <a:chOff x="398" y="2894"/>
            <a:chExt cx="4339" cy="1227"/>
          </a:xfrm>
        </p:grpSpPr>
        <p:graphicFrame>
          <p:nvGraphicFramePr>
            <p:cNvPr id="5" name="Object 5">
              <a:extLst>
                <a:ext uri="{FF2B5EF4-FFF2-40B4-BE49-F238E27FC236}">
                  <a16:creationId xmlns:a16="http://schemas.microsoft.com/office/drawing/2014/main" id="{B636C4D2-CF13-4FCD-A85A-2A5E4ACCF6FE}"/>
                </a:ext>
              </a:extLst>
            </p:cNvPr>
            <p:cNvGraphicFramePr>
              <a:graphicFrameLocks noChangeAspect="1"/>
            </p:cNvGraphicFramePr>
            <p:nvPr/>
          </p:nvGraphicFramePr>
          <p:xfrm>
            <a:off x="878" y="3675"/>
            <a:ext cx="466" cy="388"/>
          </p:xfrm>
          <a:graphic>
            <a:graphicData uri="http://schemas.openxmlformats.org/presentationml/2006/ole">
              <mc:AlternateContent xmlns:mc="http://schemas.openxmlformats.org/markup-compatibility/2006">
                <mc:Choice xmlns:v="urn:schemas-microsoft-com:vml" Requires="v">
                  <p:oleObj spid="_x0000_s3110" name="Clip" r:id="rId3" imgW="1307263" imgH="1084139" progId="MS_ClipArt_Gallery.2">
                    <p:embed/>
                  </p:oleObj>
                </mc:Choice>
                <mc:Fallback>
                  <p:oleObj name="Clip" r:id="rId3" imgW="1307263" imgH="1084139" progId="MS_ClipArt_Gallery.2">
                    <p:embed/>
                    <p:pic>
                      <p:nvPicPr>
                        <p:cNvPr id="19" name="Object 5">
                          <a:extLst>
                            <a:ext uri="{FF2B5EF4-FFF2-40B4-BE49-F238E27FC236}">
                              <a16:creationId xmlns:a16="http://schemas.microsoft.com/office/drawing/2014/main" id="{82A25A57-A0AB-45F9-8F1C-AB4781A67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 y="3675"/>
                          <a:ext cx="466"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Oval 6">
              <a:extLst>
                <a:ext uri="{FF2B5EF4-FFF2-40B4-BE49-F238E27FC236}">
                  <a16:creationId xmlns:a16="http://schemas.microsoft.com/office/drawing/2014/main" id="{2A72B602-B60E-41E8-8FED-C28EDEA7D2D0}"/>
                </a:ext>
              </a:extLst>
            </p:cNvPr>
            <p:cNvSpPr>
              <a:spLocks noChangeArrowheads="1"/>
            </p:cNvSpPr>
            <p:nvPr/>
          </p:nvSpPr>
          <p:spPr bwMode="auto">
            <a:xfrm>
              <a:off x="1629" y="3500"/>
              <a:ext cx="864" cy="269"/>
            </a:xfrm>
            <a:prstGeom prst="ellipse">
              <a:avLst/>
            </a:prstGeom>
            <a:solidFill>
              <a:srgbClr val="FFC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7" name="Rectangle 7">
              <a:extLst>
                <a:ext uri="{FF2B5EF4-FFF2-40B4-BE49-F238E27FC236}">
                  <a16:creationId xmlns:a16="http://schemas.microsoft.com/office/drawing/2014/main" id="{16E8CF3C-67C0-4739-9DAF-CD07A405171B}"/>
                </a:ext>
              </a:extLst>
            </p:cNvPr>
            <p:cNvSpPr>
              <a:spLocks noChangeArrowheads="1"/>
            </p:cNvSpPr>
            <p:nvPr/>
          </p:nvSpPr>
          <p:spPr bwMode="auto">
            <a:xfrm>
              <a:off x="1629" y="3450"/>
              <a:ext cx="864" cy="192"/>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604020202020204" pitchFamily="34" charset="0"/>
              </a:endParaRPr>
            </a:p>
          </p:txBody>
        </p:sp>
        <p:sp>
          <p:nvSpPr>
            <p:cNvPr id="8" name="Oval 8">
              <a:extLst>
                <a:ext uri="{FF2B5EF4-FFF2-40B4-BE49-F238E27FC236}">
                  <a16:creationId xmlns:a16="http://schemas.microsoft.com/office/drawing/2014/main" id="{51C34442-556F-42F5-9581-2DEF57625B52}"/>
                </a:ext>
              </a:extLst>
            </p:cNvPr>
            <p:cNvSpPr>
              <a:spLocks noChangeArrowheads="1"/>
            </p:cNvSpPr>
            <p:nvPr/>
          </p:nvSpPr>
          <p:spPr bwMode="auto">
            <a:xfrm>
              <a:off x="1636" y="3284"/>
              <a:ext cx="863" cy="313"/>
            </a:xfrm>
            <a:prstGeom prst="ellipse">
              <a:avLst/>
            </a:prstGeom>
            <a:solidFill>
              <a:srgbClr val="FFC000"/>
            </a:soli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grpSp>
          <p:nvGrpSpPr>
            <p:cNvPr id="9" name="Group 9">
              <a:extLst>
                <a:ext uri="{FF2B5EF4-FFF2-40B4-BE49-F238E27FC236}">
                  <a16:creationId xmlns:a16="http://schemas.microsoft.com/office/drawing/2014/main" id="{4048EE1C-90C8-42D0-BA6C-E5202A16B272}"/>
                </a:ext>
              </a:extLst>
            </p:cNvPr>
            <p:cNvGrpSpPr>
              <a:grpSpLocks/>
            </p:cNvGrpSpPr>
            <p:nvPr/>
          </p:nvGrpSpPr>
          <p:grpSpPr bwMode="auto">
            <a:xfrm>
              <a:off x="1885" y="3306"/>
              <a:ext cx="359" cy="86"/>
              <a:chOff x="2208" y="2184"/>
              <a:chExt cx="176" cy="69"/>
            </a:xfrm>
          </p:grpSpPr>
          <p:grpSp>
            <p:nvGrpSpPr>
              <p:cNvPr id="48" name="Group 10">
                <a:extLst>
                  <a:ext uri="{FF2B5EF4-FFF2-40B4-BE49-F238E27FC236}">
                    <a16:creationId xmlns:a16="http://schemas.microsoft.com/office/drawing/2014/main" id="{7DA42B71-FAAA-4BF5-9C1F-98286D8EC674}"/>
                  </a:ext>
                </a:extLst>
              </p:cNvPr>
              <p:cNvGrpSpPr>
                <a:grpSpLocks/>
              </p:cNvGrpSpPr>
              <p:nvPr/>
            </p:nvGrpSpPr>
            <p:grpSpPr bwMode="auto">
              <a:xfrm>
                <a:off x="2208" y="2185"/>
                <a:ext cx="176" cy="68"/>
                <a:chOff x="2848" y="848"/>
                <a:chExt cx="140" cy="98"/>
              </a:xfrm>
            </p:grpSpPr>
            <p:sp>
              <p:nvSpPr>
                <p:cNvPr id="53" name="Line 11">
                  <a:extLst>
                    <a:ext uri="{FF2B5EF4-FFF2-40B4-BE49-F238E27FC236}">
                      <a16:creationId xmlns:a16="http://schemas.microsoft.com/office/drawing/2014/main" id="{62B8C672-1133-480A-B8C8-4706B3486DB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54" name="Line 12">
                  <a:extLst>
                    <a:ext uri="{FF2B5EF4-FFF2-40B4-BE49-F238E27FC236}">
                      <a16:creationId xmlns:a16="http://schemas.microsoft.com/office/drawing/2014/main" id="{5528E7AC-AEBC-4B1B-A1EB-A6A31760CF7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55" name="Line 13">
                  <a:extLst>
                    <a:ext uri="{FF2B5EF4-FFF2-40B4-BE49-F238E27FC236}">
                      <a16:creationId xmlns:a16="http://schemas.microsoft.com/office/drawing/2014/main" id="{AFC9E077-CB50-4102-B1DE-1717D6FB17F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49" name="Group 14">
                <a:extLst>
                  <a:ext uri="{FF2B5EF4-FFF2-40B4-BE49-F238E27FC236}">
                    <a16:creationId xmlns:a16="http://schemas.microsoft.com/office/drawing/2014/main" id="{752FE5F6-2F8D-4C53-A665-C71AA7615650}"/>
                  </a:ext>
                </a:extLst>
              </p:cNvPr>
              <p:cNvGrpSpPr>
                <a:grpSpLocks/>
              </p:cNvGrpSpPr>
              <p:nvPr/>
            </p:nvGrpSpPr>
            <p:grpSpPr bwMode="auto">
              <a:xfrm flipV="1">
                <a:off x="2208" y="2184"/>
                <a:ext cx="176" cy="68"/>
                <a:chOff x="2848" y="848"/>
                <a:chExt cx="140" cy="98"/>
              </a:xfrm>
            </p:grpSpPr>
            <p:sp>
              <p:nvSpPr>
                <p:cNvPr id="50" name="Line 15">
                  <a:extLst>
                    <a:ext uri="{FF2B5EF4-FFF2-40B4-BE49-F238E27FC236}">
                      <a16:creationId xmlns:a16="http://schemas.microsoft.com/office/drawing/2014/main" id="{1DFC2119-E54F-408F-BF97-2F1654AE6FC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51" name="Line 16">
                  <a:extLst>
                    <a:ext uri="{FF2B5EF4-FFF2-40B4-BE49-F238E27FC236}">
                      <a16:creationId xmlns:a16="http://schemas.microsoft.com/office/drawing/2014/main" id="{A9185F66-B38A-4569-AE82-79965307D50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52" name="Line 17">
                  <a:extLst>
                    <a:ext uri="{FF2B5EF4-FFF2-40B4-BE49-F238E27FC236}">
                      <a16:creationId xmlns:a16="http://schemas.microsoft.com/office/drawing/2014/main" id="{D49B7553-F3A6-4D7F-B040-0BB83A372FA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sp>
          <p:nvSpPr>
            <p:cNvPr id="10" name="Oval 18">
              <a:extLst>
                <a:ext uri="{FF2B5EF4-FFF2-40B4-BE49-F238E27FC236}">
                  <a16:creationId xmlns:a16="http://schemas.microsoft.com/office/drawing/2014/main" id="{813A471D-C626-4FEC-AA30-880207DDB192}"/>
                </a:ext>
              </a:extLst>
            </p:cNvPr>
            <p:cNvSpPr>
              <a:spLocks noChangeArrowheads="1"/>
            </p:cNvSpPr>
            <p:nvPr/>
          </p:nvSpPr>
          <p:spPr bwMode="auto">
            <a:xfrm>
              <a:off x="3860" y="3513"/>
              <a:ext cx="863" cy="270"/>
            </a:xfrm>
            <a:prstGeom prst="ellipse">
              <a:avLst/>
            </a:prstGeom>
            <a:solidFill>
              <a:srgbClr val="FFC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11" name="Line 19">
              <a:extLst>
                <a:ext uri="{FF2B5EF4-FFF2-40B4-BE49-F238E27FC236}">
                  <a16:creationId xmlns:a16="http://schemas.microsoft.com/office/drawing/2014/main" id="{1F5C79A2-AAF3-4563-ABFE-F69A79D41E40}"/>
                </a:ext>
              </a:extLst>
            </p:cNvPr>
            <p:cNvSpPr>
              <a:spLocks noChangeShapeType="1"/>
            </p:cNvSpPr>
            <p:nvPr/>
          </p:nvSpPr>
          <p:spPr bwMode="auto">
            <a:xfrm>
              <a:off x="3866" y="3498"/>
              <a:ext cx="0" cy="1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2" name="Rectangle 20">
              <a:extLst>
                <a:ext uri="{FF2B5EF4-FFF2-40B4-BE49-F238E27FC236}">
                  <a16:creationId xmlns:a16="http://schemas.microsoft.com/office/drawing/2014/main" id="{252C0D73-2DF3-49BD-BF54-0515BEB57019}"/>
                </a:ext>
              </a:extLst>
            </p:cNvPr>
            <p:cNvSpPr>
              <a:spLocks noChangeArrowheads="1"/>
            </p:cNvSpPr>
            <p:nvPr/>
          </p:nvSpPr>
          <p:spPr bwMode="auto">
            <a:xfrm>
              <a:off x="3866" y="3471"/>
              <a:ext cx="864" cy="191"/>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604020202020204" pitchFamily="34" charset="0"/>
              </a:endParaRPr>
            </a:p>
          </p:txBody>
        </p:sp>
        <p:sp>
          <p:nvSpPr>
            <p:cNvPr id="13" name="Oval 21">
              <a:extLst>
                <a:ext uri="{FF2B5EF4-FFF2-40B4-BE49-F238E27FC236}">
                  <a16:creationId xmlns:a16="http://schemas.microsoft.com/office/drawing/2014/main" id="{C979E53A-D9A0-4576-B9A7-13CAEB6FF8F5}"/>
                </a:ext>
              </a:extLst>
            </p:cNvPr>
            <p:cNvSpPr>
              <a:spLocks noChangeArrowheads="1"/>
            </p:cNvSpPr>
            <p:nvPr/>
          </p:nvSpPr>
          <p:spPr bwMode="auto">
            <a:xfrm>
              <a:off x="3873" y="3304"/>
              <a:ext cx="864" cy="313"/>
            </a:xfrm>
            <a:prstGeom prst="ellipse">
              <a:avLst/>
            </a:prstGeom>
            <a:solidFill>
              <a:srgbClr val="FFC000"/>
            </a:solidFill>
            <a:ln w="12700">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graphicFrame>
          <p:nvGraphicFramePr>
            <p:cNvPr id="14" name="Object 22">
              <a:extLst>
                <a:ext uri="{FF2B5EF4-FFF2-40B4-BE49-F238E27FC236}">
                  <a16:creationId xmlns:a16="http://schemas.microsoft.com/office/drawing/2014/main" id="{A79069F8-52E1-46E9-A91B-047D45F32A32}"/>
                </a:ext>
              </a:extLst>
            </p:cNvPr>
            <p:cNvGraphicFramePr>
              <a:graphicFrameLocks noChangeAspect="1"/>
            </p:cNvGraphicFramePr>
            <p:nvPr/>
          </p:nvGraphicFramePr>
          <p:xfrm>
            <a:off x="652" y="2941"/>
            <a:ext cx="466" cy="388"/>
          </p:xfrm>
          <a:graphic>
            <a:graphicData uri="http://schemas.openxmlformats.org/presentationml/2006/ole">
              <mc:AlternateContent xmlns:mc="http://schemas.openxmlformats.org/markup-compatibility/2006">
                <mc:Choice xmlns:v="urn:schemas-microsoft-com:vml" Requires="v">
                  <p:oleObj spid="_x0000_s3111" name="Clip" r:id="rId5" imgW="1307263" imgH="1084139" progId="MS_ClipArt_Gallery.2">
                    <p:embed/>
                  </p:oleObj>
                </mc:Choice>
                <mc:Fallback>
                  <p:oleObj name="Clip" r:id="rId5" imgW="1307263" imgH="1084139" progId="MS_ClipArt_Gallery.2">
                    <p:embed/>
                    <p:pic>
                      <p:nvPicPr>
                        <p:cNvPr id="28" name="Object 22">
                          <a:extLst>
                            <a:ext uri="{FF2B5EF4-FFF2-40B4-BE49-F238E27FC236}">
                              <a16:creationId xmlns:a16="http://schemas.microsoft.com/office/drawing/2014/main" id="{A1D30557-46D3-4990-8229-6D00EA2AE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 y="2941"/>
                          <a:ext cx="466"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23">
              <a:extLst>
                <a:ext uri="{FF2B5EF4-FFF2-40B4-BE49-F238E27FC236}">
                  <a16:creationId xmlns:a16="http://schemas.microsoft.com/office/drawing/2014/main" id="{FC135F14-3590-4008-9943-51D365B2070F}"/>
                </a:ext>
              </a:extLst>
            </p:cNvPr>
            <p:cNvSpPr>
              <a:spLocks noChangeShapeType="1"/>
            </p:cNvSpPr>
            <p:nvPr/>
          </p:nvSpPr>
          <p:spPr bwMode="auto">
            <a:xfrm>
              <a:off x="1103" y="3236"/>
              <a:ext cx="3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 name="Line 24">
              <a:extLst>
                <a:ext uri="{FF2B5EF4-FFF2-40B4-BE49-F238E27FC236}">
                  <a16:creationId xmlns:a16="http://schemas.microsoft.com/office/drawing/2014/main" id="{90F9A8C2-1DD0-4491-AB84-0397BD7DD143}"/>
                </a:ext>
              </a:extLst>
            </p:cNvPr>
            <p:cNvSpPr>
              <a:spLocks noChangeShapeType="1"/>
            </p:cNvSpPr>
            <p:nvPr/>
          </p:nvSpPr>
          <p:spPr bwMode="auto">
            <a:xfrm flipV="1">
              <a:off x="1322" y="3954"/>
              <a:ext cx="141"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 name="Line 25">
              <a:extLst>
                <a:ext uri="{FF2B5EF4-FFF2-40B4-BE49-F238E27FC236}">
                  <a16:creationId xmlns:a16="http://schemas.microsoft.com/office/drawing/2014/main" id="{5B8C651E-9A40-4469-BC33-DC120FF877A1}"/>
                </a:ext>
              </a:extLst>
            </p:cNvPr>
            <p:cNvSpPr>
              <a:spLocks noChangeShapeType="1"/>
            </p:cNvSpPr>
            <p:nvPr/>
          </p:nvSpPr>
          <p:spPr bwMode="auto">
            <a:xfrm>
              <a:off x="2489" y="3541"/>
              <a:ext cx="1393"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 name="Line 26">
              <a:extLst>
                <a:ext uri="{FF2B5EF4-FFF2-40B4-BE49-F238E27FC236}">
                  <a16:creationId xmlns:a16="http://schemas.microsoft.com/office/drawing/2014/main" id="{48A16DD4-1B3A-4702-ABE6-7EA5EFC9ABAB}"/>
                </a:ext>
              </a:extLst>
            </p:cNvPr>
            <p:cNvSpPr>
              <a:spLocks noChangeShapeType="1"/>
            </p:cNvSpPr>
            <p:nvPr/>
          </p:nvSpPr>
          <p:spPr bwMode="auto">
            <a:xfrm flipH="1">
              <a:off x="1466" y="3229"/>
              <a:ext cx="0" cy="7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 name="Line 27">
              <a:extLst>
                <a:ext uri="{FF2B5EF4-FFF2-40B4-BE49-F238E27FC236}">
                  <a16:creationId xmlns:a16="http://schemas.microsoft.com/office/drawing/2014/main" id="{7E94124D-E940-484B-AEF5-4247C1F581F1}"/>
                </a:ext>
              </a:extLst>
            </p:cNvPr>
            <p:cNvSpPr>
              <a:spLocks noChangeShapeType="1"/>
            </p:cNvSpPr>
            <p:nvPr/>
          </p:nvSpPr>
          <p:spPr bwMode="auto">
            <a:xfrm>
              <a:off x="1473" y="354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 name="Rectangle 28">
              <a:extLst>
                <a:ext uri="{FF2B5EF4-FFF2-40B4-BE49-F238E27FC236}">
                  <a16:creationId xmlns:a16="http://schemas.microsoft.com/office/drawing/2014/main" id="{391B2B6F-FBD8-4D9C-9B01-C3A550B52C46}"/>
                </a:ext>
              </a:extLst>
            </p:cNvPr>
            <p:cNvSpPr>
              <a:spLocks noChangeArrowheads="1"/>
            </p:cNvSpPr>
            <p:nvPr/>
          </p:nvSpPr>
          <p:spPr bwMode="auto">
            <a:xfrm>
              <a:off x="3151" y="3396"/>
              <a:ext cx="107" cy="14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21" name="Rectangle 29">
              <a:extLst>
                <a:ext uri="{FF2B5EF4-FFF2-40B4-BE49-F238E27FC236}">
                  <a16:creationId xmlns:a16="http://schemas.microsoft.com/office/drawing/2014/main" id="{6F1260B3-2F91-4C4A-BF32-41DCC3221B50}"/>
                </a:ext>
              </a:extLst>
            </p:cNvPr>
            <p:cNvSpPr>
              <a:spLocks noChangeArrowheads="1"/>
            </p:cNvSpPr>
            <p:nvPr/>
          </p:nvSpPr>
          <p:spPr bwMode="auto">
            <a:xfrm>
              <a:off x="2249" y="3448"/>
              <a:ext cx="106" cy="14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22" name="Rectangle 30">
              <a:extLst>
                <a:ext uri="{FF2B5EF4-FFF2-40B4-BE49-F238E27FC236}">
                  <a16:creationId xmlns:a16="http://schemas.microsoft.com/office/drawing/2014/main" id="{FBB01510-AEEA-4267-BF7C-6FEA781E8095}"/>
                </a:ext>
              </a:extLst>
            </p:cNvPr>
            <p:cNvSpPr>
              <a:spLocks noChangeArrowheads="1"/>
            </p:cNvSpPr>
            <p:nvPr/>
          </p:nvSpPr>
          <p:spPr bwMode="auto">
            <a:xfrm>
              <a:off x="2366" y="3448"/>
              <a:ext cx="106" cy="145"/>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23" name="Rectangle 31">
              <a:extLst>
                <a:ext uri="{FF2B5EF4-FFF2-40B4-BE49-F238E27FC236}">
                  <a16:creationId xmlns:a16="http://schemas.microsoft.com/office/drawing/2014/main" id="{AA5E269F-F699-452C-89C3-FD64F8EA6D51}"/>
                </a:ext>
              </a:extLst>
            </p:cNvPr>
            <p:cNvSpPr>
              <a:spLocks noChangeArrowheads="1"/>
            </p:cNvSpPr>
            <p:nvPr/>
          </p:nvSpPr>
          <p:spPr bwMode="auto">
            <a:xfrm>
              <a:off x="1490" y="3375"/>
              <a:ext cx="107" cy="14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24" name="Line 32">
              <a:extLst>
                <a:ext uri="{FF2B5EF4-FFF2-40B4-BE49-F238E27FC236}">
                  <a16:creationId xmlns:a16="http://schemas.microsoft.com/office/drawing/2014/main" id="{3FFB8EB9-FC20-4722-83E9-0499ECE2B2C8}"/>
                </a:ext>
              </a:extLst>
            </p:cNvPr>
            <p:cNvSpPr>
              <a:spLocks noChangeShapeType="1"/>
            </p:cNvSpPr>
            <p:nvPr/>
          </p:nvSpPr>
          <p:spPr bwMode="auto">
            <a:xfrm>
              <a:off x="1617" y="3451"/>
              <a:ext cx="175" cy="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 name="Line 33">
              <a:extLst>
                <a:ext uri="{FF2B5EF4-FFF2-40B4-BE49-F238E27FC236}">
                  <a16:creationId xmlns:a16="http://schemas.microsoft.com/office/drawing/2014/main" id="{7B5E2288-163F-42BE-A360-738EF96FF42E}"/>
                </a:ext>
              </a:extLst>
            </p:cNvPr>
            <p:cNvSpPr>
              <a:spLocks noChangeShapeType="1"/>
            </p:cNvSpPr>
            <p:nvPr/>
          </p:nvSpPr>
          <p:spPr bwMode="auto">
            <a:xfrm flipV="1">
              <a:off x="1377" y="3652"/>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 name="Line 34">
              <a:extLst>
                <a:ext uri="{FF2B5EF4-FFF2-40B4-BE49-F238E27FC236}">
                  <a16:creationId xmlns:a16="http://schemas.microsoft.com/office/drawing/2014/main" id="{16244A90-2B32-4287-BBCB-10A8B2D9A3CB}"/>
                </a:ext>
              </a:extLst>
            </p:cNvPr>
            <p:cNvSpPr>
              <a:spLocks noChangeShapeType="1"/>
            </p:cNvSpPr>
            <p:nvPr/>
          </p:nvSpPr>
          <p:spPr bwMode="auto">
            <a:xfrm flipV="1">
              <a:off x="3707" y="3250"/>
              <a:ext cx="26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 name="Text Box 35">
              <a:extLst>
                <a:ext uri="{FF2B5EF4-FFF2-40B4-BE49-F238E27FC236}">
                  <a16:creationId xmlns:a16="http://schemas.microsoft.com/office/drawing/2014/main" id="{0D939BF8-8BF6-42F7-9B1F-A7391A421200}"/>
                </a:ext>
              </a:extLst>
            </p:cNvPr>
            <p:cNvSpPr txBox="1">
              <a:spLocks noChangeArrowheads="1"/>
            </p:cNvSpPr>
            <p:nvPr/>
          </p:nvSpPr>
          <p:spPr bwMode="auto">
            <a:xfrm>
              <a:off x="398" y="2958"/>
              <a:ext cx="18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chemeClr val="accent1"/>
                  </a:solidFill>
                  <a:latin typeface="思源黑体 CN Medium"/>
                  <a:ea typeface="楷体" panose="02010609060101010101" pitchFamily="49" charset="-122"/>
                  <a:cs typeface="Arial" panose="020B0604020202020204" pitchFamily="34" charset="0"/>
                </a:rPr>
                <a:t>A</a:t>
              </a:r>
            </a:p>
          </p:txBody>
        </p:sp>
        <p:sp>
          <p:nvSpPr>
            <p:cNvPr id="28" name="Text Box 36">
              <a:extLst>
                <a:ext uri="{FF2B5EF4-FFF2-40B4-BE49-F238E27FC236}">
                  <a16:creationId xmlns:a16="http://schemas.microsoft.com/office/drawing/2014/main" id="{6574FD27-8780-44C7-BC33-AF376D331CF4}"/>
                </a:ext>
              </a:extLst>
            </p:cNvPr>
            <p:cNvSpPr txBox="1">
              <a:spLocks noChangeArrowheads="1"/>
            </p:cNvSpPr>
            <p:nvPr/>
          </p:nvSpPr>
          <p:spPr bwMode="auto">
            <a:xfrm>
              <a:off x="597" y="3699"/>
              <a:ext cx="18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chemeClr val="accent2"/>
                  </a:solidFill>
                  <a:latin typeface="思源黑体 CN Medium"/>
                  <a:ea typeface="楷体" panose="02010609060101010101" pitchFamily="49" charset="-122"/>
                  <a:cs typeface="Arial" panose="020B0604020202020204" pitchFamily="34" charset="0"/>
                </a:rPr>
                <a:t>B</a:t>
              </a:r>
              <a:endParaRPr lang="en-US" altLang="zh-CN" sz="2400">
                <a:solidFill>
                  <a:schemeClr val="accent1"/>
                </a:solidFill>
                <a:latin typeface="思源黑体 CN Medium"/>
                <a:ea typeface="楷体" panose="02010609060101010101" pitchFamily="49" charset="-122"/>
                <a:cs typeface="Arial" panose="020B0604020202020204" pitchFamily="34" charset="0"/>
              </a:endParaRPr>
            </a:p>
          </p:txBody>
        </p:sp>
        <p:sp>
          <p:nvSpPr>
            <p:cNvPr id="29" name="Rectangle 37">
              <a:extLst>
                <a:ext uri="{FF2B5EF4-FFF2-40B4-BE49-F238E27FC236}">
                  <a16:creationId xmlns:a16="http://schemas.microsoft.com/office/drawing/2014/main" id="{78986D5B-6028-480F-890E-4CBCDF0536ED}"/>
                </a:ext>
              </a:extLst>
            </p:cNvPr>
            <p:cNvSpPr>
              <a:spLocks noChangeArrowheads="1"/>
            </p:cNvSpPr>
            <p:nvPr/>
          </p:nvSpPr>
          <p:spPr bwMode="auto">
            <a:xfrm>
              <a:off x="2458" y="3403"/>
              <a:ext cx="107" cy="14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604020202020204" pitchFamily="34" charset="0"/>
              </a:endParaRPr>
            </a:p>
          </p:txBody>
        </p:sp>
        <p:sp>
          <p:nvSpPr>
            <p:cNvPr id="30" name="Text Box 38">
              <a:extLst>
                <a:ext uri="{FF2B5EF4-FFF2-40B4-BE49-F238E27FC236}">
                  <a16:creationId xmlns:a16="http://schemas.microsoft.com/office/drawing/2014/main" id="{369B2222-EDA6-4C0E-9E18-04AFCB668EC3}"/>
                </a:ext>
              </a:extLst>
            </p:cNvPr>
            <p:cNvSpPr txBox="1">
              <a:spLocks noChangeArrowheads="1"/>
            </p:cNvSpPr>
            <p:nvPr/>
          </p:nvSpPr>
          <p:spPr bwMode="auto">
            <a:xfrm>
              <a:off x="2772" y="3109"/>
              <a:ext cx="62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a:solidFill>
                    <a:srgbClr val="FF0000"/>
                  </a:solidFill>
                  <a:latin typeface="思源黑体 CN Medium"/>
                  <a:ea typeface="楷体" panose="02010609060101010101" pitchFamily="49" charset="-122"/>
                  <a:cs typeface="Arial" panose="020B0604020202020204" pitchFamily="34" charset="0"/>
                </a:rPr>
                <a:t>      </a:t>
              </a:r>
              <a:r>
                <a:rPr lang="zh-CN" altLang="en-US" sz="2400" dirty="0">
                  <a:solidFill>
                    <a:srgbClr val="FF0000"/>
                  </a:solidFill>
                  <a:latin typeface="思源黑体 CN Medium"/>
                  <a:ea typeface="MS PGothic" panose="020B0600070205080204" pitchFamily="34" charset="-128"/>
                </a:rPr>
                <a:t>传播</a:t>
              </a:r>
            </a:p>
          </p:txBody>
        </p:sp>
        <p:sp>
          <p:nvSpPr>
            <p:cNvPr id="31" name="Line 39">
              <a:extLst>
                <a:ext uri="{FF2B5EF4-FFF2-40B4-BE49-F238E27FC236}">
                  <a16:creationId xmlns:a16="http://schemas.microsoft.com/office/drawing/2014/main" id="{F1C71BE7-6BCF-40D2-BCF4-2D504CCED42E}"/>
                </a:ext>
              </a:extLst>
            </p:cNvPr>
            <p:cNvSpPr>
              <a:spLocks noChangeShapeType="1"/>
            </p:cNvSpPr>
            <p:nvPr/>
          </p:nvSpPr>
          <p:spPr bwMode="auto">
            <a:xfrm rot="10800000">
              <a:off x="2561" y="3250"/>
              <a:ext cx="23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2" name="Text Box 40">
              <a:extLst>
                <a:ext uri="{FF2B5EF4-FFF2-40B4-BE49-F238E27FC236}">
                  <a16:creationId xmlns:a16="http://schemas.microsoft.com/office/drawing/2014/main" id="{EC1B91C7-1A0F-43B9-8CE7-C3C3B3A746CF}"/>
                </a:ext>
              </a:extLst>
            </p:cNvPr>
            <p:cNvSpPr txBox="1">
              <a:spLocks noChangeArrowheads="1"/>
            </p:cNvSpPr>
            <p:nvPr/>
          </p:nvSpPr>
          <p:spPr bwMode="auto">
            <a:xfrm>
              <a:off x="1721" y="2894"/>
              <a:ext cx="4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0000"/>
                  </a:solidFill>
                  <a:latin typeface="思源黑体 CN Medium"/>
                  <a:ea typeface="MS PGothic" panose="020B0600070205080204" pitchFamily="34" charset="-128"/>
                </a:rPr>
                <a:t>传输</a:t>
              </a:r>
            </a:p>
          </p:txBody>
        </p:sp>
        <p:sp>
          <p:nvSpPr>
            <p:cNvPr id="33" name="Line 41">
              <a:extLst>
                <a:ext uri="{FF2B5EF4-FFF2-40B4-BE49-F238E27FC236}">
                  <a16:creationId xmlns:a16="http://schemas.microsoft.com/office/drawing/2014/main" id="{EA2480AC-7432-49FA-B37F-26240C8E278E}"/>
                </a:ext>
              </a:extLst>
            </p:cNvPr>
            <p:cNvSpPr>
              <a:spLocks noChangeShapeType="1"/>
            </p:cNvSpPr>
            <p:nvPr/>
          </p:nvSpPr>
          <p:spPr bwMode="auto">
            <a:xfrm rot="10800000" flipH="1" flipV="1">
              <a:off x="2109" y="3067"/>
              <a:ext cx="418" cy="3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4" name="Text Box 42">
              <a:extLst>
                <a:ext uri="{FF2B5EF4-FFF2-40B4-BE49-F238E27FC236}">
                  <a16:creationId xmlns:a16="http://schemas.microsoft.com/office/drawing/2014/main" id="{A6F3F13D-CCEC-48D8-9BF2-DA6AD1242139}"/>
                </a:ext>
              </a:extLst>
            </p:cNvPr>
            <p:cNvSpPr txBox="1">
              <a:spLocks noChangeArrowheads="1"/>
            </p:cNvSpPr>
            <p:nvPr/>
          </p:nvSpPr>
          <p:spPr bwMode="auto">
            <a:xfrm>
              <a:off x="1577" y="3846"/>
              <a:ext cx="72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solidFill>
                    <a:srgbClr val="FF0000"/>
                  </a:solidFill>
                  <a:latin typeface="思源黑体 CN Medium"/>
                  <a:ea typeface="MS PGothic" panose="020B0600070205080204" pitchFamily="34" charset="-128"/>
                </a:rPr>
                <a:t>节点处理</a:t>
              </a:r>
            </a:p>
          </p:txBody>
        </p:sp>
        <p:sp>
          <p:nvSpPr>
            <p:cNvPr id="35" name="Line 43">
              <a:extLst>
                <a:ext uri="{FF2B5EF4-FFF2-40B4-BE49-F238E27FC236}">
                  <a16:creationId xmlns:a16="http://schemas.microsoft.com/office/drawing/2014/main" id="{4C9A5E55-5928-41DF-B039-4B28EAE1F200}"/>
                </a:ext>
              </a:extLst>
            </p:cNvPr>
            <p:cNvSpPr>
              <a:spLocks noChangeShapeType="1"/>
            </p:cNvSpPr>
            <p:nvPr/>
          </p:nvSpPr>
          <p:spPr bwMode="auto">
            <a:xfrm rot="10800000">
              <a:off x="1648" y="3839"/>
              <a:ext cx="60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6" name="Line 44">
              <a:extLst>
                <a:ext uri="{FF2B5EF4-FFF2-40B4-BE49-F238E27FC236}">
                  <a16:creationId xmlns:a16="http://schemas.microsoft.com/office/drawing/2014/main" id="{38C487A3-FCEA-4850-9E40-4456D4175BC5}"/>
                </a:ext>
              </a:extLst>
            </p:cNvPr>
            <p:cNvSpPr>
              <a:spLocks noChangeShapeType="1"/>
            </p:cNvSpPr>
            <p:nvPr/>
          </p:nvSpPr>
          <p:spPr bwMode="auto">
            <a:xfrm rot="10800000" flipV="1">
              <a:off x="2232" y="3784"/>
              <a:ext cx="27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37" name="Text Box 45">
              <a:extLst>
                <a:ext uri="{FF2B5EF4-FFF2-40B4-BE49-F238E27FC236}">
                  <a16:creationId xmlns:a16="http://schemas.microsoft.com/office/drawing/2014/main" id="{655430B8-D369-4E43-B6AB-267F803AC0D1}"/>
                </a:ext>
              </a:extLst>
            </p:cNvPr>
            <p:cNvSpPr txBox="1">
              <a:spLocks noChangeArrowheads="1"/>
            </p:cNvSpPr>
            <p:nvPr/>
          </p:nvSpPr>
          <p:spPr bwMode="auto">
            <a:xfrm>
              <a:off x="2744" y="3884"/>
              <a:ext cx="41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solidFill>
                    <a:srgbClr val="FF0000"/>
                  </a:solidFill>
                  <a:latin typeface="思源黑体 CN Medium"/>
                  <a:ea typeface="MS PGothic" panose="020B0600070205080204" pitchFamily="34" charset="-128"/>
                </a:rPr>
                <a:t>排队</a:t>
              </a:r>
            </a:p>
          </p:txBody>
        </p:sp>
        <p:sp>
          <p:nvSpPr>
            <p:cNvPr id="38" name="Line 46">
              <a:extLst>
                <a:ext uri="{FF2B5EF4-FFF2-40B4-BE49-F238E27FC236}">
                  <a16:creationId xmlns:a16="http://schemas.microsoft.com/office/drawing/2014/main" id="{1E221076-9960-4AEE-99D9-EEC99F11D245}"/>
                </a:ext>
              </a:extLst>
            </p:cNvPr>
            <p:cNvSpPr>
              <a:spLocks noChangeShapeType="1"/>
            </p:cNvSpPr>
            <p:nvPr/>
          </p:nvSpPr>
          <p:spPr bwMode="auto">
            <a:xfrm rot="10800000">
              <a:off x="2348" y="3784"/>
              <a:ext cx="441" cy="2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nvGrpSpPr>
            <p:cNvPr id="39" name="Group 47">
              <a:extLst>
                <a:ext uri="{FF2B5EF4-FFF2-40B4-BE49-F238E27FC236}">
                  <a16:creationId xmlns:a16="http://schemas.microsoft.com/office/drawing/2014/main" id="{F00FAA67-268D-4812-9365-A8176CF64CFB}"/>
                </a:ext>
              </a:extLst>
            </p:cNvPr>
            <p:cNvGrpSpPr>
              <a:grpSpLocks/>
            </p:cNvGrpSpPr>
            <p:nvPr/>
          </p:nvGrpSpPr>
          <p:grpSpPr bwMode="auto">
            <a:xfrm>
              <a:off x="4109" y="3347"/>
              <a:ext cx="359" cy="87"/>
              <a:chOff x="2208" y="2184"/>
              <a:chExt cx="176" cy="69"/>
            </a:xfrm>
          </p:grpSpPr>
          <p:grpSp>
            <p:nvGrpSpPr>
              <p:cNvPr id="40" name="Group 48">
                <a:extLst>
                  <a:ext uri="{FF2B5EF4-FFF2-40B4-BE49-F238E27FC236}">
                    <a16:creationId xmlns:a16="http://schemas.microsoft.com/office/drawing/2014/main" id="{72D6E31A-E2D3-4AC7-8B28-365BEC6C0481}"/>
                  </a:ext>
                </a:extLst>
              </p:cNvPr>
              <p:cNvGrpSpPr>
                <a:grpSpLocks/>
              </p:cNvGrpSpPr>
              <p:nvPr/>
            </p:nvGrpSpPr>
            <p:grpSpPr bwMode="auto">
              <a:xfrm>
                <a:off x="2208" y="2185"/>
                <a:ext cx="176" cy="68"/>
                <a:chOff x="2848" y="848"/>
                <a:chExt cx="140" cy="98"/>
              </a:xfrm>
            </p:grpSpPr>
            <p:sp>
              <p:nvSpPr>
                <p:cNvPr id="45" name="Line 49">
                  <a:extLst>
                    <a:ext uri="{FF2B5EF4-FFF2-40B4-BE49-F238E27FC236}">
                      <a16:creationId xmlns:a16="http://schemas.microsoft.com/office/drawing/2014/main" id="{D0A58647-33B2-4A95-AC97-FB91E10B6CA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6" name="Line 50">
                  <a:extLst>
                    <a:ext uri="{FF2B5EF4-FFF2-40B4-BE49-F238E27FC236}">
                      <a16:creationId xmlns:a16="http://schemas.microsoft.com/office/drawing/2014/main" id="{31B1F365-28E1-476B-91F2-B1598985219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7" name="Line 51">
                  <a:extLst>
                    <a:ext uri="{FF2B5EF4-FFF2-40B4-BE49-F238E27FC236}">
                      <a16:creationId xmlns:a16="http://schemas.microsoft.com/office/drawing/2014/main" id="{BCE06D32-A989-4335-A6AB-3B6F4CACABF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41" name="Group 52">
                <a:extLst>
                  <a:ext uri="{FF2B5EF4-FFF2-40B4-BE49-F238E27FC236}">
                    <a16:creationId xmlns:a16="http://schemas.microsoft.com/office/drawing/2014/main" id="{40E6F0B5-3EA5-466C-A201-189FBE553169}"/>
                  </a:ext>
                </a:extLst>
              </p:cNvPr>
              <p:cNvGrpSpPr>
                <a:grpSpLocks/>
              </p:cNvGrpSpPr>
              <p:nvPr/>
            </p:nvGrpSpPr>
            <p:grpSpPr bwMode="auto">
              <a:xfrm flipV="1">
                <a:off x="2208" y="2184"/>
                <a:ext cx="176" cy="68"/>
                <a:chOff x="2848" y="848"/>
                <a:chExt cx="140" cy="98"/>
              </a:xfrm>
            </p:grpSpPr>
            <p:sp>
              <p:nvSpPr>
                <p:cNvPr id="42" name="Line 53">
                  <a:extLst>
                    <a:ext uri="{FF2B5EF4-FFF2-40B4-BE49-F238E27FC236}">
                      <a16:creationId xmlns:a16="http://schemas.microsoft.com/office/drawing/2014/main" id="{656B882F-9BC3-481F-AC72-88A1F528542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3" name="Line 54">
                  <a:extLst>
                    <a:ext uri="{FF2B5EF4-FFF2-40B4-BE49-F238E27FC236}">
                      <a16:creationId xmlns:a16="http://schemas.microsoft.com/office/drawing/2014/main" id="{E472DE7F-7A76-481D-94B1-DCC495C1426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44" name="Line 55">
                  <a:extLst>
                    <a:ext uri="{FF2B5EF4-FFF2-40B4-BE49-F238E27FC236}">
                      <a16:creationId xmlns:a16="http://schemas.microsoft.com/office/drawing/2014/main" id="{2472B3EB-B4A7-4EE8-81C7-49B2B18B5DE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sp>
        <p:nvSpPr>
          <p:cNvPr id="56" name="Rectangle 3">
            <a:extLst>
              <a:ext uri="{FF2B5EF4-FFF2-40B4-BE49-F238E27FC236}">
                <a16:creationId xmlns:a16="http://schemas.microsoft.com/office/drawing/2014/main" id="{D0FF91E0-EE22-4FCB-B3C4-F08396EBC422}"/>
              </a:ext>
            </a:extLst>
          </p:cNvPr>
          <p:cNvSpPr>
            <a:spLocks noChangeArrowheads="1"/>
          </p:cNvSpPr>
          <p:nvPr/>
        </p:nvSpPr>
        <p:spPr bwMode="auto">
          <a:xfrm>
            <a:off x="2342202" y="5178752"/>
            <a:ext cx="8165069" cy="76107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5000"/>
              </a:lnSpc>
              <a:spcBef>
                <a:spcPct val="20000"/>
              </a:spcBef>
              <a:buClr>
                <a:srgbClr val="000099"/>
              </a:buClr>
              <a:buSzPct val="75000"/>
              <a:buFont typeface="Wingdings" panose="05000000000000000000" pitchFamily="2" charset="2"/>
              <a:buNone/>
            </a:pPr>
            <a:r>
              <a:rPr lang="zh-CN" altLang="en-US" sz="2400" i="1" dirty="0">
                <a:solidFill>
                  <a:srgbClr val="000000"/>
                </a:solidFill>
                <a:latin typeface="思源黑体 CN Medium"/>
                <a:ea typeface="MS PGothic" panose="020B0600070205080204" pitchFamily="34" charset="-128"/>
              </a:rPr>
              <a:t>总时延</a:t>
            </a:r>
            <a:r>
              <a:rPr lang="en-US" altLang="zh-CN" sz="2400" dirty="0">
                <a:solidFill>
                  <a:srgbClr val="000000"/>
                </a:solidFill>
                <a:latin typeface="思源黑体 CN Medium"/>
                <a:ea typeface="MS PGothic" panose="020B0600070205080204" pitchFamily="34" charset="-128"/>
              </a:rPr>
              <a:t> = </a:t>
            </a:r>
            <a:r>
              <a:rPr lang="zh-CN" altLang="en-US" sz="2400" dirty="0">
                <a:solidFill>
                  <a:srgbClr val="000000"/>
                </a:solidFill>
                <a:latin typeface="思源黑体 CN Medium"/>
                <a:ea typeface="MS PGothic" panose="020B0600070205080204" pitchFamily="34" charset="-128"/>
              </a:rPr>
              <a:t>处理时延</a:t>
            </a:r>
            <a:r>
              <a:rPr lang="en-US" altLang="zh-CN" sz="2400" dirty="0">
                <a:solidFill>
                  <a:srgbClr val="000000"/>
                </a:solidFill>
                <a:latin typeface="思源黑体 CN Medium"/>
                <a:ea typeface="MS PGothic" panose="020B0600070205080204" pitchFamily="34" charset="-128"/>
              </a:rPr>
              <a:t> + </a:t>
            </a:r>
            <a:r>
              <a:rPr lang="zh-CN" altLang="en-US" sz="2400" dirty="0">
                <a:solidFill>
                  <a:srgbClr val="000000"/>
                </a:solidFill>
                <a:latin typeface="思源黑体 CN Medium"/>
                <a:ea typeface="MS PGothic" panose="020B0600070205080204" pitchFamily="34" charset="-128"/>
              </a:rPr>
              <a:t>排队时延</a:t>
            </a:r>
            <a:r>
              <a:rPr lang="en-US" altLang="zh-CN" sz="2400" dirty="0">
                <a:solidFill>
                  <a:srgbClr val="000000"/>
                </a:solidFill>
                <a:latin typeface="思源黑体 CN Medium"/>
                <a:ea typeface="MS PGothic" panose="020B0600070205080204" pitchFamily="34" charset="-128"/>
              </a:rPr>
              <a:t> + </a:t>
            </a:r>
            <a:r>
              <a:rPr lang="zh-CN" altLang="en-US" sz="2400" dirty="0">
                <a:solidFill>
                  <a:srgbClr val="000000"/>
                </a:solidFill>
                <a:latin typeface="思源黑体 CN Medium"/>
                <a:ea typeface="MS PGothic" panose="020B0600070205080204" pitchFamily="34" charset="-128"/>
              </a:rPr>
              <a:t>传输时延</a:t>
            </a:r>
            <a:r>
              <a:rPr lang="en-US" altLang="zh-CN" sz="2400" dirty="0">
                <a:solidFill>
                  <a:srgbClr val="000000"/>
                </a:solidFill>
                <a:latin typeface="思源黑体 CN Medium"/>
                <a:ea typeface="MS PGothic" panose="020B0600070205080204" pitchFamily="34" charset="-128"/>
              </a:rPr>
              <a:t> +  </a:t>
            </a:r>
            <a:r>
              <a:rPr lang="zh-CN" altLang="en-US" sz="2400" dirty="0">
                <a:solidFill>
                  <a:srgbClr val="000000"/>
                </a:solidFill>
                <a:latin typeface="思源黑体 CN Medium"/>
                <a:ea typeface="MS PGothic" panose="020B0600070205080204" pitchFamily="34" charset="-128"/>
              </a:rPr>
              <a:t>传播时延</a:t>
            </a:r>
            <a:endParaRPr lang="en-US" altLang="zh-CN" sz="2400" dirty="0">
              <a:solidFill>
                <a:srgbClr val="000000"/>
              </a:solidFill>
              <a:latin typeface="思源黑体 CN Medium"/>
              <a:ea typeface="MS PGothic" panose="020B0600070205080204" pitchFamily="34" charset="-128"/>
            </a:endParaRPr>
          </a:p>
        </p:txBody>
      </p:sp>
    </p:spTree>
    <p:extLst>
      <p:ext uri="{BB962C8B-B14F-4D97-AF65-F5344CB8AC3E}">
        <p14:creationId xmlns:p14="http://schemas.microsoft.com/office/powerpoint/2010/main" val="4054914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排队时延再讨论</a:t>
            </a:r>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a:xfrm>
            <a:off x="1295401" y="2556932"/>
            <a:ext cx="10461170" cy="3318936"/>
          </a:xfrm>
        </p:spPr>
        <p:txBody>
          <a:bodyPr/>
          <a:lstStyle/>
          <a:p>
            <a:r>
              <a:rPr lang="zh-CN" altLang="en-US" sz="2000" dirty="0"/>
              <a:t>假定：</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链路带宽 </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(bps)       L=</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分组长度 </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(bits)      a=</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平均分组到达速率</a:t>
            </a:r>
          </a:p>
          <a:p>
            <a:r>
              <a:rPr lang="zh-CN" altLang="en-US" sz="2000" dirty="0"/>
              <a:t>定义：流量强度</a:t>
            </a:r>
            <a:r>
              <a:rPr lang="en-US" altLang="zh-CN" sz="2000" dirty="0"/>
              <a:t>=La/R</a:t>
            </a:r>
          </a:p>
          <a:p>
            <a:r>
              <a:rPr lang="zh-CN" altLang="en-US" sz="2000" dirty="0"/>
              <a:t>结论：</a:t>
            </a:r>
            <a:endParaRPr lang="en-US" altLang="zh-CN" sz="2000" dirty="0"/>
          </a:p>
          <a:p>
            <a:pPr lvl="1"/>
            <a:r>
              <a:rPr lang="en-US" altLang="zh-CN" sz="1800" dirty="0"/>
              <a:t>La/R ~ 0: </a:t>
            </a:r>
            <a:r>
              <a:rPr lang="zh-CN" altLang="en-US" sz="1800" dirty="0"/>
              <a:t>平均排队时延很小，甚至为</a:t>
            </a:r>
            <a:r>
              <a:rPr lang="en-US" altLang="zh-CN" sz="1800" dirty="0"/>
              <a:t>0</a:t>
            </a:r>
          </a:p>
          <a:p>
            <a:pPr lvl="1"/>
            <a:r>
              <a:rPr lang="en-US" altLang="zh-CN" sz="1800" dirty="0"/>
              <a:t>La/R &lt; 1: </a:t>
            </a:r>
            <a:r>
              <a:rPr lang="zh-CN" altLang="en-US" sz="1800" dirty="0"/>
              <a:t>时延较小，且会随时间推延而变小</a:t>
            </a:r>
          </a:p>
          <a:p>
            <a:pPr lvl="1"/>
            <a:r>
              <a:rPr lang="en-US" altLang="zh-CN" sz="1800" dirty="0"/>
              <a:t>La/R = 1: </a:t>
            </a:r>
            <a:r>
              <a:rPr lang="zh-CN" altLang="en-US" sz="1800" dirty="0"/>
              <a:t>时延不会变化，具体数值取决于当时队列长度</a:t>
            </a:r>
          </a:p>
          <a:p>
            <a:pPr lvl="1"/>
            <a:r>
              <a:rPr lang="en-US" altLang="zh-CN" sz="1800" dirty="0"/>
              <a:t>La/R &gt; 1: </a:t>
            </a:r>
            <a:r>
              <a:rPr lang="zh-CN" altLang="en-US" sz="1800" dirty="0"/>
              <a:t>平均时延较大，且随时间推延而趋于无穷</a:t>
            </a:r>
            <a:r>
              <a:rPr lang="en-US" altLang="zh-CN" sz="1800" dirty="0">
                <a:sym typeface="Wingdings" panose="05000000000000000000" pitchFamily="2" charset="2"/>
              </a:rPr>
              <a:t></a:t>
            </a:r>
            <a:r>
              <a:rPr lang="zh-CN" altLang="en-US" sz="1800" dirty="0">
                <a:sym typeface="Wingdings" panose="05000000000000000000" pitchFamily="2" charset="2"/>
              </a:rPr>
              <a:t>现实情况：</a:t>
            </a:r>
            <a:r>
              <a:rPr lang="zh-CN" altLang="en-US" sz="1800" dirty="0">
                <a:solidFill>
                  <a:srgbClr val="FF0000"/>
                </a:solidFill>
                <a:sym typeface="Wingdings" panose="05000000000000000000" pitchFamily="2" charset="2"/>
              </a:rPr>
              <a:t>缓冲区溢出导致分组丢失</a:t>
            </a:r>
            <a:endParaRPr lang="en-US" altLang="zh-CN" sz="1800" dirty="0"/>
          </a:p>
          <a:p>
            <a:pPr lvl="1"/>
            <a:endParaRPr lang="zh-CN" altLang="en-US" sz="1800" dirty="0"/>
          </a:p>
        </p:txBody>
      </p:sp>
    </p:spTree>
    <p:extLst>
      <p:ext uri="{BB962C8B-B14F-4D97-AF65-F5344CB8AC3E}">
        <p14:creationId xmlns:p14="http://schemas.microsoft.com/office/powerpoint/2010/main" val="3982813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其它性能指标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r>
                  <a:rPr lang="zh-CN" altLang="en-US" sz="2000" b="1" dirty="0"/>
                  <a:t>时延带宽积 </a:t>
                </a:r>
                <a:r>
                  <a:rPr lang="en-US" altLang="zh-CN" sz="2000" dirty="0"/>
                  <a:t>= </a:t>
                </a:r>
                <a:r>
                  <a:rPr lang="zh-CN" altLang="en-US" sz="2000" dirty="0"/>
                  <a:t>传播时延 </a:t>
                </a:r>
                <a:r>
                  <a:rPr lang="en-US" altLang="zh-CN" sz="2000" dirty="0"/>
                  <a:t>X </a:t>
                </a:r>
                <a:r>
                  <a:rPr lang="zh-CN" altLang="en-US" sz="2000" dirty="0"/>
                  <a:t>带宽</a:t>
                </a:r>
                <a:endParaRPr lang="en-US" altLang="zh-CN" sz="2000" dirty="0"/>
              </a:p>
              <a:p>
                <a:pPr lvl="1"/>
                <a:r>
                  <a:rPr lang="zh-CN" altLang="en-US" sz="1800" dirty="0"/>
                  <a:t>时延带宽积代表链路可容纳的比特数</a:t>
                </a:r>
                <a:endParaRPr lang="en-US" altLang="zh-CN" sz="1800" dirty="0"/>
              </a:p>
              <a:p>
                <a:r>
                  <a:rPr lang="zh-CN" altLang="en-US" sz="2000" b="1" dirty="0"/>
                  <a:t>往返时延带宽积 </a:t>
                </a:r>
                <a:r>
                  <a:rPr lang="en-US" altLang="zh-CN" sz="2000" dirty="0"/>
                  <a:t>= </a:t>
                </a:r>
                <a:r>
                  <a:rPr lang="zh-CN" altLang="en-US" sz="2000" dirty="0"/>
                  <a:t>往返时延 </a:t>
                </a:r>
                <a:r>
                  <a:rPr lang="en-US" altLang="zh-CN" sz="2000" dirty="0"/>
                  <a:t>X </a:t>
                </a:r>
                <a:r>
                  <a:rPr lang="zh-CN" altLang="en-US" sz="2000" dirty="0"/>
                  <a:t>带宽</a:t>
                </a:r>
                <a:endParaRPr lang="en-US" altLang="zh-CN" sz="2000" dirty="0"/>
              </a:p>
              <a:p>
                <a:pPr lvl="1"/>
                <a:r>
                  <a:rPr lang="zh-CN" altLang="en-US" sz="1800" dirty="0">
                    <a:latin typeface="Times New Roman" panose="02020603050405020304" pitchFamily="18" charset="0"/>
                    <a:cs typeface="Times New Roman" panose="02020603050405020304" pitchFamily="18" charset="0"/>
                  </a:rPr>
                  <a:t>往返时延带宽积表示了在发送方连续发送数据时，所有已发出但还没有收到确认的比特个数</a:t>
                </a:r>
                <a:endParaRPr lang="en-US" altLang="zh-CN" sz="1800"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抖动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最大时延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最小时延</a:t>
                </a:r>
                <a:endParaRPr lang="en-US" altLang="zh-CN" sz="2000"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网络丢包率 </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zh-CN" sz="2000" i="1" smtClean="0">
                            <a:latin typeface="Cambria Math" panose="02040503050406030204" pitchFamily="18" charset="0"/>
                            <a:cs typeface="Times New Roman" panose="02020603050405020304" pitchFamily="18" charset="0"/>
                          </a:rPr>
                        </m:ctrlPr>
                      </m:fPr>
                      <m:num>
                        <m:r>
                          <a:rPr lang="zh-CN" altLang="en-US" sz="2000" i="1">
                            <a:latin typeface="Cambria Math" panose="02040503050406030204" pitchFamily="18" charset="0"/>
                            <a:cs typeface="Times New Roman" panose="02020603050405020304" pitchFamily="18" charset="0"/>
                          </a:rPr>
                          <m:t>丢失</m:t>
                        </m:r>
                        <m:r>
                          <a:rPr lang="zh-CN" altLang="en-US" sz="2000" i="1" smtClean="0">
                            <a:latin typeface="Cambria Math" panose="02040503050406030204" pitchFamily="18" charset="0"/>
                            <a:cs typeface="Times New Roman" panose="02020603050405020304" pitchFamily="18" charset="0"/>
                          </a:rPr>
                          <m:t>的</m:t>
                        </m:r>
                        <m:r>
                          <a:rPr lang="zh-CN" altLang="en-US" sz="2000" i="1">
                            <a:latin typeface="Cambria Math" panose="02040503050406030204" pitchFamily="18" charset="0"/>
                            <a:cs typeface="Times New Roman" panose="02020603050405020304" pitchFamily="18" charset="0"/>
                          </a:rPr>
                          <m:t>数据</m:t>
                        </m:r>
                        <m:r>
                          <a:rPr lang="zh-CN" altLang="en-US" sz="2000" i="1" smtClean="0">
                            <a:latin typeface="Cambria Math" panose="02040503050406030204" pitchFamily="18" charset="0"/>
                            <a:cs typeface="Times New Roman" panose="02020603050405020304" pitchFamily="18" charset="0"/>
                          </a:rPr>
                          <m:t>分组</m:t>
                        </m:r>
                        <m:r>
                          <a:rPr lang="zh-CN" altLang="en-US" sz="2000" i="1">
                            <a:latin typeface="Cambria Math" panose="02040503050406030204" pitchFamily="18" charset="0"/>
                            <a:cs typeface="Times New Roman" panose="02020603050405020304" pitchFamily="18" charset="0"/>
                          </a:rPr>
                          <m:t>数量</m:t>
                        </m:r>
                      </m:num>
                      <m:den>
                        <m:r>
                          <a:rPr lang="zh-CN" altLang="en-US" sz="2000" i="1">
                            <a:latin typeface="Cambria Math" panose="02040503050406030204" pitchFamily="18" charset="0"/>
                            <a:cs typeface="Times New Roman" panose="02020603050405020304" pitchFamily="18" charset="0"/>
                          </a:rPr>
                          <m:t>发送的</m:t>
                        </m:r>
                        <m:r>
                          <a:rPr lang="zh-CN" altLang="en-US" sz="2000" i="1" smtClean="0">
                            <a:latin typeface="Cambria Math" panose="02040503050406030204" pitchFamily="18" charset="0"/>
                            <a:cs typeface="Times New Roman" panose="02020603050405020304" pitchFamily="18" charset="0"/>
                          </a:rPr>
                          <m:t>数据</m:t>
                        </m:r>
                        <m:r>
                          <a:rPr lang="zh-CN" altLang="en-US" sz="2000" i="1">
                            <a:latin typeface="Cambria Math" panose="02040503050406030204" pitchFamily="18" charset="0"/>
                            <a:cs typeface="Times New Roman" panose="02020603050405020304" pitchFamily="18" charset="0"/>
                          </a:rPr>
                          <m:t>分组</m:t>
                        </m:r>
                        <m:r>
                          <a:rPr lang="zh-CN" altLang="en-US" sz="2000" i="1" smtClean="0">
                            <a:latin typeface="Cambria Math" panose="02040503050406030204" pitchFamily="18" charset="0"/>
                            <a:cs typeface="Times New Roman" panose="02020603050405020304" pitchFamily="18" charset="0"/>
                          </a:rPr>
                          <m:t>总数量</m:t>
                        </m:r>
                      </m:den>
                    </m:f>
                  </m:oMath>
                </a14:m>
                <a:endParaRPr lang="zh-CN" altLang="en-US" sz="2000" dirty="0"/>
              </a:p>
            </p:txBody>
          </p:sp>
        </mc:Choice>
        <mc:Fallback xmlns="">
          <p:sp>
            <p:nvSpPr>
              <p:cNvPr id="3" name="内容占位符 2">
                <a:extLst>
                  <a:ext uri="{FF2B5EF4-FFF2-40B4-BE49-F238E27FC236}">
                    <a16:creationId xmlns:a16="http://schemas.microsoft.com/office/drawing/2014/main" id="{DFFC0310-8E67-4A53-BBDD-9A36814E2F72}"/>
                  </a:ext>
                </a:extLst>
              </p:cNvPr>
              <p:cNvSpPr>
                <a:spLocks noGrp="1" noRot="1" noChangeAspect="1" noMove="1" noResize="1" noEditPoints="1" noAdjustHandles="1" noChangeArrowheads="1" noChangeShapeType="1" noTextEdit="1"/>
              </p:cNvSpPr>
              <p:nvPr>
                <p:ph idx="1"/>
              </p:nvPr>
            </p:nvSpPr>
            <p:spPr>
              <a:blipFill>
                <a:blip r:embed="rId2"/>
                <a:stretch>
                  <a:fillRect l="-762" t="-1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1207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1.5</a:t>
            </a:r>
            <a:r>
              <a:rPr lang="zh-CN" altLang="en-US" dirty="0">
                <a:solidFill>
                  <a:schemeClr val="bg1"/>
                </a:solidFill>
              </a:rPr>
              <a:t> 计算机网络的体系结构</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5720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lang="zh-CN" altLang="en-US" dirty="0"/>
              <a:t>计算机网络的定义</a:t>
            </a:r>
          </a:p>
        </p:txBody>
      </p:sp>
      <p:grpSp>
        <p:nvGrpSpPr>
          <p:cNvPr id="46" name="组合 45">
            <a:extLst>
              <a:ext uri="{FF2B5EF4-FFF2-40B4-BE49-F238E27FC236}">
                <a16:creationId xmlns:a16="http://schemas.microsoft.com/office/drawing/2014/main" id="{9B2D6D9C-8D77-41A2-AE8B-74AC7F02529C}"/>
              </a:ext>
            </a:extLst>
          </p:cNvPr>
          <p:cNvGrpSpPr/>
          <p:nvPr/>
        </p:nvGrpSpPr>
        <p:grpSpPr>
          <a:xfrm>
            <a:off x="1594781" y="2778445"/>
            <a:ext cx="9002438" cy="2115102"/>
            <a:chOff x="2188076" y="2752319"/>
            <a:chExt cx="7693861" cy="2811732"/>
          </a:xfrm>
        </p:grpSpPr>
        <p:sp>
          <p:nvSpPr>
            <p:cNvPr id="33" name="标题 1">
              <a:extLst>
                <a:ext uri="{FF2B5EF4-FFF2-40B4-BE49-F238E27FC236}">
                  <a16:creationId xmlns:a16="http://schemas.microsoft.com/office/drawing/2014/main" id="{59871CF7-C42B-4230-85BA-D3084D158E53}"/>
                </a:ext>
              </a:extLst>
            </p:cNvPr>
            <p:cNvSpPr txBox="1"/>
            <p:nvPr/>
          </p:nvSpPr>
          <p:spPr>
            <a:xfrm>
              <a:off x="2310063" y="2752319"/>
              <a:ext cx="7571874" cy="2811732"/>
            </a:xfrm>
            <a:prstGeom prst="roundRect">
              <a:avLst>
                <a:gd name="adj" fmla="val 3246"/>
              </a:avLst>
            </a:prstGeom>
            <a:solidFill>
              <a:srgbClr val="FFFFFF"/>
            </a:solidFill>
            <a:ln w="12700" cap="sq">
              <a:solidFill>
                <a:srgbClr val="0563C1"/>
              </a:soli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4" name="标题 1">
              <a:extLst>
                <a:ext uri="{FF2B5EF4-FFF2-40B4-BE49-F238E27FC236}">
                  <a16:creationId xmlns:a16="http://schemas.microsoft.com/office/drawing/2014/main" id="{1E1939C3-9E49-4064-808F-D09FA90B8E0F}"/>
                </a:ext>
              </a:extLst>
            </p:cNvPr>
            <p:cNvSpPr txBox="1"/>
            <p:nvPr/>
          </p:nvSpPr>
          <p:spPr>
            <a:xfrm>
              <a:off x="2416459" y="2824509"/>
              <a:ext cx="7359083" cy="2644292"/>
            </a:xfrm>
            <a:prstGeom prst="roundRect">
              <a:avLst>
                <a:gd name="adj" fmla="val 3246"/>
              </a:avLst>
            </a:prstGeom>
            <a:solidFill>
              <a:srgbClr val="FFFFFF"/>
            </a:solidFill>
            <a:ln w="12700" cap="sq">
              <a:solidFill>
                <a:srgbClr val="0563C1"/>
              </a:solid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5" name="标题 1">
              <a:extLst>
                <a:ext uri="{FF2B5EF4-FFF2-40B4-BE49-F238E27FC236}">
                  <a16:creationId xmlns:a16="http://schemas.microsoft.com/office/drawing/2014/main" id="{E3A9B9FF-1E35-43D2-A03D-9DF33FCD11F4}"/>
                </a:ext>
              </a:extLst>
            </p:cNvPr>
            <p:cNvSpPr txBox="1"/>
            <p:nvPr/>
          </p:nvSpPr>
          <p:spPr>
            <a:xfrm>
              <a:off x="2460792" y="3033055"/>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6" name="标题 1">
              <a:extLst>
                <a:ext uri="{FF2B5EF4-FFF2-40B4-BE49-F238E27FC236}">
                  <a16:creationId xmlns:a16="http://schemas.microsoft.com/office/drawing/2014/main" id="{76CD9E83-9004-4450-86C3-EBB3675AF0F1}"/>
                </a:ext>
              </a:extLst>
            </p:cNvPr>
            <p:cNvSpPr txBox="1"/>
            <p:nvPr/>
          </p:nvSpPr>
          <p:spPr>
            <a:xfrm>
              <a:off x="2460792" y="3418066"/>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7" name="标题 1">
              <a:extLst>
                <a:ext uri="{FF2B5EF4-FFF2-40B4-BE49-F238E27FC236}">
                  <a16:creationId xmlns:a16="http://schemas.microsoft.com/office/drawing/2014/main" id="{A8CB4CE0-D13A-4932-A92E-0D7EDCD3F678}"/>
                </a:ext>
              </a:extLst>
            </p:cNvPr>
            <p:cNvSpPr txBox="1"/>
            <p:nvPr/>
          </p:nvSpPr>
          <p:spPr>
            <a:xfrm>
              <a:off x="2460792" y="4714471"/>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8" name="标题 1">
              <a:extLst>
                <a:ext uri="{FF2B5EF4-FFF2-40B4-BE49-F238E27FC236}">
                  <a16:creationId xmlns:a16="http://schemas.microsoft.com/office/drawing/2014/main" id="{012FD9E2-6C9C-421A-8CF6-3BF92A389114}"/>
                </a:ext>
              </a:extLst>
            </p:cNvPr>
            <p:cNvSpPr txBox="1"/>
            <p:nvPr/>
          </p:nvSpPr>
          <p:spPr>
            <a:xfrm>
              <a:off x="2460792" y="5099482"/>
              <a:ext cx="168442" cy="168442"/>
            </a:xfrm>
            <a:prstGeom prst="ellipse">
              <a:avLst/>
            </a:prstGeom>
            <a:solidFill>
              <a:srgbClr val="0563C1">
                <a:lumMod val="60000"/>
                <a:lumOff val="40000"/>
              </a:srgbClr>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9" name="标题 1">
              <a:extLst>
                <a:ext uri="{FF2B5EF4-FFF2-40B4-BE49-F238E27FC236}">
                  <a16:creationId xmlns:a16="http://schemas.microsoft.com/office/drawing/2014/main" id="{5107AEBF-97DB-48AC-9557-500AB2A3A5F2}"/>
                </a:ext>
              </a:extLst>
            </p:cNvPr>
            <p:cNvSpPr txBox="1"/>
            <p:nvPr/>
          </p:nvSpPr>
          <p:spPr>
            <a:xfrm>
              <a:off x="2188076" y="3065138"/>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0" name="标题 1">
              <a:extLst>
                <a:ext uri="{FF2B5EF4-FFF2-40B4-BE49-F238E27FC236}">
                  <a16:creationId xmlns:a16="http://schemas.microsoft.com/office/drawing/2014/main" id="{E0486DE9-60A4-42B2-93B1-5C2EAD50B733}"/>
                </a:ext>
              </a:extLst>
            </p:cNvPr>
            <p:cNvSpPr txBox="1"/>
            <p:nvPr/>
          </p:nvSpPr>
          <p:spPr>
            <a:xfrm>
              <a:off x="2188076" y="3450149"/>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1" name="标题 1">
              <a:extLst>
                <a:ext uri="{FF2B5EF4-FFF2-40B4-BE49-F238E27FC236}">
                  <a16:creationId xmlns:a16="http://schemas.microsoft.com/office/drawing/2014/main" id="{FD9D8253-1C7F-4144-AB82-89CC8C7C6A8A}"/>
                </a:ext>
              </a:extLst>
            </p:cNvPr>
            <p:cNvSpPr txBox="1"/>
            <p:nvPr/>
          </p:nvSpPr>
          <p:spPr>
            <a:xfrm>
              <a:off x="2188076" y="4742542"/>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2" name="标题 1">
              <a:extLst>
                <a:ext uri="{FF2B5EF4-FFF2-40B4-BE49-F238E27FC236}">
                  <a16:creationId xmlns:a16="http://schemas.microsoft.com/office/drawing/2014/main" id="{1D6238DD-EA29-49DC-A1C2-92C1F411A5D9}"/>
                </a:ext>
              </a:extLst>
            </p:cNvPr>
            <p:cNvSpPr txBox="1"/>
            <p:nvPr/>
          </p:nvSpPr>
          <p:spPr>
            <a:xfrm>
              <a:off x="2188076" y="5127553"/>
              <a:ext cx="365794" cy="104276"/>
            </a:xfrm>
            <a:prstGeom prst="roundRect">
              <a:avLst>
                <a:gd name="adj" fmla="val 50000"/>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3" name="标题 1">
              <a:extLst>
                <a:ext uri="{FF2B5EF4-FFF2-40B4-BE49-F238E27FC236}">
                  <a16:creationId xmlns:a16="http://schemas.microsoft.com/office/drawing/2014/main" id="{8E590FEC-028C-45B0-9EA2-E862EBC0EF61}"/>
                </a:ext>
              </a:extLst>
            </p:cNvPr>
            <p:cNvSpPr txBox="1"/>
            <p:nvPr/>
          </p:nvSpPr>
          <p:spPr>
            <a:xfrm>
              <a:off x="2853159" y="3277318"/>
              <a:ext cx="6698459" cy="1738671"/>
            </a:xfrm>
            <a:prstGeom prst="rect">
              <a:avLst/>
            </a:prstGeom>
            <a:noFill/>
            <a:ln cap="sq">
              <a:noFill/>
            </a:ln>
          </p:spPr>
          <p:txBody>
            <a:bodyPr vert="horz" wrap="square" lIns="0" tIns="0" rIns="0" bIns="0" rtlCol="0" anchor="t"/>
            <a:lstStyle/>
            <a:p>
              <a:pPr defTabSz="914400">
                <a:lnSpc>
                  <a:spcPct val="150000"/>
                </a:lnSpc>
              </a:pPr>
              <a:r>
                <a:rPr kumimoji="1" lang="zh-CN" altLang="en-US" sz="2400" dirty="0">
                  <a:ln w="12700">
                    <a:noFill/>
                  </a:ln>
                  <a:solidFill>
                    <a:srgbClr val="262626">
                      <a:alpha val="100000"/>
                    </a:srgbClr>
                  </a:solidFill>
                  <a:latin typeface="Source Han Sans CN Normal"/>
                  <a:ea typeface="Source Han Sans CN Normal"/>
                  <a:cs typeface="Source Han Sans CN Normal"/>
                </a:rPr>
                <a:t>计算机网络是由若干</a:t>
              </a:r>
              <a:r>
                <a:rPr kumimoji="1" lang="zh-CN" altLang="en-US" sz="2400" dirty="0">
                  <a:ln w="12700">
                    <a:noFill/>
                  </a:ln>
                  <a:solidFill>
                    <a:srgbClr val="FF0000"/>
                  </a:solidFill>
                  <a:latin typeface="Source Han Sans CN Normal"/>
                  <a:ea typeface="Source Han Sans CN Normal"/>
                  <a:cs typeface="Source Han Sans CN Normal"/>
                </a:rPr>
                <a:t>自治</a:t>
              </a:r>
              <a:r>
                <a:rPr kumimoji="1" lang="zh-CN" altLang="en-US" sz="2400" dirty="0">
                  <a:ln w="12700">
                    <a:noFill/>
                  </a:ln>
                  <a:solidFill>
                    <a:srgbClr val="262626">
                      <a:alpha val="100000"/>
                    </a:srgbClr>
                  </a:solidFill>
                  <a:latin typeface="Source Han Sans CN Normal"/>
                  <a:ea typeface="Source Han Sans CN Normal"/>
                  <a:cs typeface="Source Han Sans CN Normal"/>
                </a:rPr>
                <a:t>计算机系统通过通信链路和交换设备，按</a:t>
              </a:r>
              <a:r>
                <a:rPr kumimoji="1" lang="zh-CN" altLang="en-US" sz="2400" dirty="0">
                  <a:ln w="12700">
                    <a:noFill/>
                  </a:ln>
                  <a:solidFill>
                    <a:srgbClr val="FF0000"/>
                  </a:solidFill>
                  <a:latin typeface="Source Han Sans CN Normal"/>
                  <a:ea typeface="Source Han Sans CN Normal"/>
                  <a:cs typeface="Source Han Sans CN Normal"/>
                </a:rPr>
                <a:t>协议互连</a:t>
              </a:r>
              <a:r>
                <a:rPr kumimoji="1" lang="zh-CN" altLang="en-US" sz="2400" dirty="0">
                  <a:ln w="12700">
                    <a:noFill/>
                  </a:ln>
                  <a:solidFill>
                    <a:srgbClr val="262626">
                      <a:alpha val="100000"/>
                    </a:srgbClr>
                  </a:solidFill>
                  <a:latin typeface="Source Han Sans CN Normal"/>
                  <a:ea typeface="Source Han Sans CN Normal"/>
                  <a:cs typeface="Source Han Sans CN Normal"/>
                </a:rPr>
                <a:t>，实现</a:t>
              </a:r>
              <a:r>
                <a:rPr kumimoji="1" lang="zh-CN" altLang="en-US" sz="2400" dirty="0">
                  <a:ln w="12700">
                    <a:noFill/>
                  </a:ln>
                  <a:solidFill>
                    <a:srgbClr val="FF0000"/>
                  </a:solidFill>
                  <a:latin typeface="Source Han Sans CN Normal"/>
                  <a:ea typeface="Source Han Sans CN Normal"/>
                  <a:cs typeface="Source Han Sans CN Normal"/>
                </a:rPr>
                <a:t>资源共享</a:t>
              </a:r>
              <a:r>
                <a:rPr kumimoji="1" lang="zh-CN" altLang="en-US" sz="2400" dirty="0">
                  <a:ln w="12700">
                    <a:noFill/>
                  </a:ln>
                  <a:solidFill>
                    <a:srgbClr val="262626">
                      <a:alpha val="100000"/>
                    </a:srgbClr>
                  </a:solidFill>
                  <a:latin typeface="Source Han Sans CN Normal"/>
                  <a:ea typeface="Source Han Sans CN Normal"/>
                  <a:cs typeface="Source Han Sans CN Normal"/>
                </a:rPr>
                <a:t>与</a:t>
              </a:r>
              <a:r>
                <a:rPr kumimoji="1" lang="zh-CN" altLang="en-US" sz="2400" dirty="0">
                  <a:ln w="12700">
                    <a:noFill/>
                  </a:ln>
                  <a:solidFill>
                    <a:srgbClr val="FF0000"/>
                  </a:solidFill>
                  <a:latin typeface="Source Han Sans CN Normal"/>
                  <a:ea typeface="Source Han Sans CN Normal"/>
                  <a:cs typeface="Source Han Sans CN Normal"/>
                </a:rPr>
                <a:t>信息传递</a:t>
              </a:r>
              <a:r>
                <a:rPr kumimoji="1" lang="zh-CN" altLang="en-US" sz="2400" dirty="0">
                  <a:ln w="12700">
                    <a:noFill/>
                  </a:ln>
                  <a:solidFill>
                    <a:srgbClr val="262626">
                      <a:alpha val="100000"/>
                    </a:srgbClr>
                  </a:solidFill>
                  <a:latin typeface="Source Han Sans CN Normal"/>
                  <a:ea typeface="Source Han Sans CN Normal"/>
                  <a:cs typeface="Source Han Sans CN Normal"/>
                </a:rPr>
                <a:t>的系统。</a:t>
              </a:r>
            </a:p>
          </p:txBody>
        </p:sp>
      </p:grpSp>
    </p:spTree>
    <p:extLst>
      <p:ext uri="{BB962C8B-B14F-4D97-AF65-F5344CB8AC3E}">
        <p14:creationId xmlns:p14="http://schemas.microsoft.com/office/powerpoint/2010/main" val="5813314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a:xfrm>
            <a:off x="1295403" y="982132"/>
            <a:ext cx="4211946" cy="1303867"/>
          </a:xfrm>
        </p:spPr>
        <p:txBody>
          <a:bodyPr/>
          <a:lstStyle/>
          <a:p>
            <a:r>
              <a:rPr lang="zh-CN" altLang="en-US" dirty="0"/>
              <a:t>一个有趣的例子</a:t>
            </a:r>
          </a:p>
        </p:txBody>
      </p:sp>
      <p:sp>
        <p:nvSpPr>
          <p:cNvPr id="6" name="内容占位符 5">
            <a:extLst>
              <a:ext uri="{FF2B5EF4-FFF2-40B4-BE49-F238E27FC236}">
                <a16:creationId xmlns:a16="http://schemas.microsoft.com/office/drawing/2014/main" id="{9E204FE1-98C2-4EC7-B173-6CB00BFC27BB}"/>
              </a:ext>
            </a:extLst>
          </p:cNvPr>
          <p:cNvSpPr>
            <a:spLocks noGrp="1"/>
          </p:cNvSpPr>
          <p:nvPr>
            <p:ph sz="half" idx="1"/>
          </p:nvPr>
        </p:nvSpPr>
        <p:spPr>
          <a:xfrm>
            <a:off x="1295401" y="2560320"/>
            <a:ext cx="4211946" cy="3310128"/>
          </a:xfrm>
        </p:spPr>
        <p:txBody>
          <a:bodyPr>
            <a:normAutofit/>
          </a:bodyPr>
          <a:lstStyle/>
          <a:p>
            <a:r>
              <a:rPr lang="zh-CN" altLang="en-US" sz="2400" dirty="0"/>
              <a:t>两个</a:t>
            </a:r>
            <a:r>
              <a:rPr lang="zh-CN" altLang="en-US" sz="2400" dirty="0">
                <a:solidFill>
                  <a:srgbClr val="FF0000"/>
                </a:solidFill>
              </a:rPr>
              <a:t>哲学家</a:t>
            </a:r>
            <a:r>
              <a:rPr lang="zh-CN" altLang="en-US" sz="2400" dirty="0"/>
              <a:t>希望进行沟通，一位会讲乌尔都语和英语，另一位会讲法语和汉语</a:t>
            </a:r>
            <a:endParaRPr lang="en-US" altLang="zh-CN" sz="2400" dirty="0"/>
          </a:p>
          <a:p>
            <a:r>
              <a:rPr lang="zh-CN" altLang="en-US" sz="2400" dirty="0"/>
              <a:t>这两位哲学家各请了一位</a:t>
            </a:r>
            <a:r>
              <a:rPr lang="zh-CN" altLang="en-US" sz="2400" dirty="0">
                <a:solidFill>
                  <a:srgbClr val="FF0000"/>
                </a:solidFill>
              </a:rPr>
              <a:t>翻译</a:t>
            </a:r>
            <a:r>
              <a:rPr lang="zh-CN" altLang="en-US" sz="2400" dirty="0"/>
              <a:t>，这两位翻译选择使用荷兰语进行沟通</a:t>
            </a:r>
            <a:endParaRPr lang="en-US" altLang="zh-CN" sz="2400" dirty="0"/>
          </a:p>
          <a:p>
            <a:r>
              <a:rPr lang="zh-CN" altLang="en-US" sz="2400" dirty="0"/>
              <a:t>这两位哲学家各有一位</a:t>
            </a:r>
            <a:r>
              <a:rPr lang="zh-CN" altLang="en-US" sz="2400" dirty="0">
                <a:solidFill>
                  <a:srgbClr val="FF0000"/>
                </a:solidFill>
              </a:rPr>
              <a:t>秘书</a:t>
            </a:r>
            <a:r>
              <a:rPr lang="zh-CN" altLang="en-US" sz="2400" dirty="0"/>
              <a:t> </a:t>
            </a:r>
          </a:p>
        </p:txBody>
      </p:sp>
      <p:pic>
        <p:nvPicPr>
          <p:cNvPr id="8" name="Picture 4" descr="图片3">
            <a:extLst>
              <a:ext uri="{FF2B5EF4-FFF2-40B4-BE49-F238E27FC236}">
                <a16:creationId xmlns:a16="http://schemas.microsoft.com/office/drawing/2014/main" id="{99EB5CD8-B76E-4C1F-81B1-428422BB2487}"/>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238" b="238"/>
          <a:stretch>
            <a:fillRect/>
          </a:stretch>
        </p:blipFill>
        <p:spPr bwMode="auto">
          <a:xfrm>
            <a:off x="5237054" y="783771"/>
            <a:ext cx="6344358" cy="539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5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今天的因特网</a:t>
            </a:r>
          </a:p>
        </p:txBody>
      </p:sp>
      <p:grpSp>
        <p:nvGrpSpPr>
          <p:cNvPr id="3" name="组合 2">
            <a:extLst>
              <a:ext uri="{FF2B5EF4-FFF2-40B4-BE49-F238E27FC236}">
                <a16:creationId xmlns:a16="http://schemas.microsoft.com/office/drawing/2014/main" id="{F9661BF1-3D87-4BE1-B694-0FBEE37ABB84}"/>
              </a:ext>
            </a:extLst>
          </p:cNvPr>
          <p:cNvGrpSpPr/>
          <p:nvPr/>
        </p:nvGrpSpPr>
        <p:grpSpPr>
          <a:xfrm>
            <a:off x="3068589" y="2824988"/>
            <a:ext cx="5807705" cy="3267826"/>
            <a:chOff x="1377770" y="2261375"/>
            <a:chExt cx="5807705" cy="3267826"/>
          </a:xfrm>
        </p:grpSpPr>
        <p:grpSp>
          <p:nvGrpSpPr>
            <p:cNvPr id="4" name="组合 3">
              <a:extLst>
                <a:ext uri="{FF2B5EF4-FFF2-40B4-BE49-F238E27FC236}">
                  <a16:creationId xmlns:a16="http://schemas.microsoft.com/office/drawing/2014/main" id="{E8B6B62E-8876-4BAF-B575-2818E1C20B3F}"/>
                </a:ext>
              </a:extLst>
            </p:cNvPr>
            <p:cNvGrpSpPr/>
            <p:nvPr/>
          </p:nvGrpSpPr>
          <p:grpSpPr>
            <a:xfrm>
              <a:off x="5156897" y="4485160"/>
              <a:ext cx="2024461" cy="616885"/>
              <a:chOff x="589480" y="2470739"/>
              <a:chExt cx="1447895" cy="397670"/>
            </a:xfrm>
          </p:grpSpPr>
          <p:sp>
            <p:nvSpPr>
              <p:cNvPr id="71" name="Rectangle 4">
                <a:extLst>
                  <a:ext uri="{FF2B5EF4-FFF2-40B4-BE49-F238E27FC236}">
                    <a16:creationId xmlns:a16="http://schemas.microsoft.com/office/drawing/2014/main" id="{ABA1BA68-60F2-4627-9CA7-39D45CB6945E}"/>
                  </a:ext>
                </a:extLst>
              </p:cNvPr>
              <p:cNvSpPr>
                <a:spLocks noChangeArrowheads="1"/>
              </p:cNvSpPr>
              <p:nvPr/>
            </p:nvSpPr>
            <p:spPr bwMode="auto">
              <a:xfrm>
                <a:off x="651324" y="2470739"/>
                <a:ext cx="1386051" cy="397670"/>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2" name="Rectangle 5">
                <a:extLst>
                  <a:ext uri="{FF2B5EF4-FFF2-40B4-BE49-F238E27FC236}">
                    <a16:creationId xmlns:a16="http://schemas.microsoft.com/office/drawing/2014/main" id="{81AB42CC-9282-422F-95F1-DAE6693D6246}"/>
                  </a:ext>
                </a:extLst>
              </p:cNvPr>
              <p:cNvSpPr>
                <a:spLocks noChangeArrowheads="1"/>
              </p:cNvSpPr>
              <p:nvPr/>
            </p:nvSpPr>
            <p:spPr bwMode="auto">
              <a:xfrm>
                <a:off x="589480" y="2519395"/>
                <a:ext cx="1386051" cy="299230"/>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3" name="Text Box 15">
                <a:extLst>
                  <a:ext uri="{FF2B5EF4-FFF2-40B4-BE49-F238E27FC236}">
                    <a16:creationId xmlns:a16="http://schemas.microsoft.com/office/drawing/2014/main" id="{4D5A5144-12D4-40DE-9A8E-51A9B30A06BF}"/>
                  </a:ext>
                </a:extLst>
              </p:cNvPr>
              <p:cNvSpPr txBox="1">
                <a:spLocks noChangeArrowheads="1"/>
              </p:cNvSpPr>
              <p:nvPr/>
            </p:nvSpPr>
            <p:spPr bwMode="auto">
              <a:xfrm>
                <a:off x="1018715" y="2533428"/>
                <a:ext cx="696136" cy="2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p>
            </p:txBody>
          </p:sp>
        </p:grpSp>
        <p:grpSp>
          <p:nvGrpSpPr>
            <p:cNvPr id="5" name="组合 4">
              <a:extLst>
                <a:ext uri="{FF2B5EF4-FFF2-40B4-BE49-F238E27FC236}">
                  <a16:creationId xmlns:a16="http://schemas.microsoft.com/office/drawing/2014/main" id="{028B923C-22D1-481E-9BEC-773FC427DF5C}"/>
                </a:ext>
              </a:extLst>
            </p:cNvPr>
            <p:cNvGrpSpPr/>
            <p:nvPr/>
          </p:nvGrpSpPr>
          <p:grpSpPr>
            <a:xfrm>
              <a:off x="1498790" y="4464553"/>
              <a:ext cx="2024461" cy="632784"/>
              <a:chOff x="589480" y="2470739"/>
              <a:chExt cx="1447895" cy="389513"/>
            </a:xfrm>
          </p:grpSpPr>
          <p:sp>
            <p:nvSpPr>
              <p:cNvPr id="68" name="Rectangle 4">
                <a:extLst>
                  <a:ext uri="{FF2B5EF4-FFF2-40B4-BE49-F238E27FC236}">
                    <a16:creationId xmlns:a16="http://schemas.microsoft.com/office/drawing/2014/main" id="{70DB0F5C-5A5C-48C1-BB6B-D2B15FB08BE3}"/>
                  </a:ext>
                </a:extLst>
              </p:cNvPr>
              <p:cNvSpPr>
                <a:spLocks noChangeArrowheads="1"/>
              </p:cNvSpPr>
              <p:nvPr/>
            </p:nvSpPr>
            <p:spPr bwMode="auto">
              <a:xfrm>
                <a:off x="651324" y="2470739"/>
                <a:ext cx="1386051" cy="38951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9" name="Rectangle 5">
                <a:extLst>
                  <a:ext uri="{FF2B5EF4-FFF2-40B4-BE49-F238E27FC236}">
                    <a16:creationId xmlns:a16="http://schemas.microsoft.com/office/drawing/2014/main" id="{3B2BD615-A3FB-49FF-81E4-B84E3A6FC3F8}"/>
                  </a:ext>
                </a:extLst>
              </p:cNvPr>
              <p:cNvSpPr>
                <a:spLocks noChangeArrowheads="1"/>
              </p:cNvSpPr>
              <p:nvPr/>
            </p:nvSpPr>
            <p:spPr bwMode="auto">
              <a:xfrm>
                <a:off x="589480" y="2519395"/>
                <a:ext cx="138605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0" name="Text Box 15">
                <a:extLst>
                  <a:ext uri="{FF2B5EF4-FFF2-40B4-BE49-F238E27FC236}">
                    <a16:creationId xmlns:a16="http://schemas.microsoft.com/office/drawing/2014/main" id="{08A3AB8D-19EA-421C-AAE7-47529F690400}"/>
                  </a:ext>
                </a:extLst>
              </p:cNvPr>
              <p:cNvSpPr txBox="1">
                <a:spLocks noChangeArrowheads="1"/>
              </p:cNvSpPr>
              <p:nvPr/>
            </p:nvSpPr>
            <p:spPr bwMode="auto">
              <a:xfrm>
                <a:off x="1014683" y="2558118"/>
                <a:ext cx="696135"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 name="组合 5">
              <a:extLst>
                <a:ext uri="{FF2B5EF4-FFF2-40B4-BE49-F238E27FC236}">
                  <a16:creationId xmlns:a16="http://schemas.microsoft.com/office/drawing/2014/main" id="{38749D28-65E8-4116-B276-CCFD0DED745D}"/>
                </a:ext>
              </a:extLst>
            </p:cNvPr>
            <p:cNvGrpSpPr/>
            <p:nvPr/>
          </p:nvGrpSpPr>
          <p:grpSpPr>
            <a:xfrm>
              <a:off x="1498790" y="4038593"/>
              <a:ext cx="2024461" cy="502675"/>
              <a:chOff x="589480" y="2470739"/>
              <a:chExt cx="1447895" cy="502675"/>
            </a:xfrm>
          </p:grpSpPr>
          <p:sp>
            <p:nvSpPr>
              <p:cNvPr id="65" name="Rectangle 4">
                <a:extLst>
                  <a:ext uri="{FF2B5EF4-FFF2-40B4-BE49-F238E27FC236}">
                    <a16:creationId xmlns:a16="http://schemas.microsoft.com/office/drawing/2014/main" id="{132839A5-AE69-43C2-BBA6-0680F464B58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6" name="Rectangle 5">
                <a:extLst>
                  <a:ext uri="{FF2B5EF4-FFF2-40B4-BE49-F238E27FC236}">
                    <a16:creationId xmlns:a16="http://schemas.microsoft.com/office/drawing/2014/main" id="{F288F39F-D807-45D3-9F02-78B5C3A779B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7" name="Text Box 15">
                <a:extLst>
                  <a:ext uri="{FF2B5EF4-FFF2-40B4-BE49-F238E27FC236}">
                    <a16:creationId xmlns:a16="http://schemas.microsoft.com/office/drawing/2014/main" id="{61CF90A9-08C4-4136-8480-A31E76BCC88D}"/>
                  </a:ext>
                </a:extLst>
              </p:cNvPr>
              <p:cNvSpPr txBox="1">
                <a:spLocks noChangeArrowheads="1"/>
              </p:cNvSpPr>
              <p:nvPr/>
            </p:nvSpPr>
            <p:spPr bwMode="auto">
              <a:xfrm>
                <a:off x="101468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1F9736BE-A7A9-4AE5-8F1E-2FF8B5F1B6A8}"/>
                </a:ext>
              </a:extLst>
            </p:cNvPr>
            <p:cNvGrpSpPr/>
            <p:nvPr/>
          </p:nvGrpSpPr>
          <p:grpSpPr>
            <a:xfrm>
              <a:off x="1498790" y="3574373"/>
              <a:ext cx="2024462" cy="502791"/>
              <a:chOff x="589480" y="2470739"/>
              <a:chExt cx="1447895" cy="502791"/>
            </a:xfrm>
          </p:grpSpPr>
          <p:sp>
            <p:nvSpPr>
              <p:cNvPr id="62" name="Rectangle 4">
                <a:extLst>
                  <a:ext uri="{FF2B5EF4-FFF2-40B4-BE49-F238E27FC236}">
                    <a16:creationId xmlns:a16="http://schemas.microsoft.com/office/drawing/2014/main" id="{3B53FB34-23C3-4E94-8CFA-97311DBDE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3" name="Rectangle 5">
                <a:extLst>
                  <a:ext uri="{FF2B5EF4-FFF2-40B4-BE49-F238E27FC236}">
                    <a16:creationId xmlns:a16="http://schemas.microsoft.com/office/drawing/2014/main" id="{6783B93F-B6F4-4938-B96D-407FD1D6CD0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4" name="Text Box 15">
                <a:extLst>
                  <a:ext uri="{FF2B5EF4-FFF2-40B4-BE49-F238E27FC236}">
                    <a16:creationId xmlns:a16="http://schemas.microsoft.com/office/drawing/2014/main" id="{AD8FFF15-BCD5-494D-90F2-4E4A88A16D0B}"/>
                  </a:ext>
                </a:extLst>
              </p:cNvPr>
              <p:cNvSpPr txBox="1">
                <a:spLocks noChangeArrowheads="1"/>
              </p:cNvSpPr>
              <p:nvPr/>
            </p:nvSpPr>
            <p:spPr bwMode="auto">
              <a:xfrm>
                <a:off x="1009699" y="2573420"/>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8" name="组合 7">
              <a:extLst>
                <a:ext uri="{FF2B5EF4-FFF2-40B4-BE49-F238E27FC236}">
                  <a16:creationId xmlns:a16="http://schemas.microsoft.com/office/drawing/2014/main" id="{8CD64009-CEC3-48AD-AA7B-522DDE2F4CE7}"/>
                </a:ext>
              </a:extLst>
            </p:cNvPr>
            <p:cNvGrpSpPr/>
            <p:nvPr/>
          </p:nvGrpSpPr>
          <p:grpSpPr>
            <a:xfrm>
              <a:off x="1498790" y="3109203"/>
              <a:ext cx="2024460" cy="502675"/>
              <a:chOff x="589480" y="2470739"/>
              <a:chExt cx="1447895" cy="502675"/>
            </a:xfrm>
          </p:grpSpPr>
          <p:sp>
            <p:nvSpPr>
              <p:cNvPr id="59" name="Rectangle 4">
                <a:extLst>
                  <a:ext uri="{FF2B5EF4-FFF2-40B4-BE49-F238E27FC236}">
                    <a16:creationId xmlns:a16="http://schemas.microsoft.com/office/drawing/2014/main" id="{F175BBB3-4492-486C-B058-9DD627AD2229}"/>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0" name="Rectangle 5">
                <a:extLst>
                  <a:ext uri="{FF2B5EF4-FFF2-40B4-BE49-F238E27FC236}">
                    <a16:creationId xmlns:a16="http://schemas.microsoft.com/office/drawing/2014/main" id="{76BB05AD-89D7-40C1-B187-F4315369B775}"/>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1" name="Text Box 15">
                <a:extLst>
                  <a:ext uri="{FF2B5EF4-FFF2-40B4-BE49-F238E27FC236}">
                    <a16:creationId xmlns:a16="http://schemas.microsoft.com/office/drawing/2014/main" id="{2F1E8B36-A425-42DE-9561-742F859DE045}"/>
                  </a:ext>
                </a:extLst>
              </p:cNvPr>
              <p:cNvSpPr txBox="1">
                <a:spLocks noChangeArrowheads="1"/>
              </p:cNvSpPr>
              <p:nvPr/>
            </p:nvSpPr>
            <p:spPr bwMode="auto">
              <a:xfrm>
                <a:off x="101650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p>
            </p:txBody>
          </p:sp>
        </p:grpSp>
        <p:grpSp>
          <p:nvGrpSpPr>
            <p:cNvPr id="9" name="组合 8">
              <a:extLst>
                <a:ext uri="{FF2B5EF4-FFF2-40B4-BE49-F238E27FC236}">
                  <a16:creationId xmlns:a16="http://schemas.microsoft.com/office/drawing/2014/main" id="{C64DA71F-C60B-4B04-A194-3DDD985C76B4}"/>
                </a:ext>
              </a:extLst>
            </p:cNvPr>
            <p:cNvGrpSpPr/>
            <p:nvPr/>
          </p:nvGrpSpPr>
          <p:grpSpPr>
            <a:xfrm>
              <a:off x="1858781" y="2305246"/>
              <a:ext cx="1328305" cy="497163"/>
              <a:chOff x="1452472" y="1203063"/>
              <a:chExt cx="1328305" cy="497163"/>
            </a:xfrm>
          </p:grpSpPr>
          <p:sp>
            <p:nvSpPr>
              <p:cNvPr id="57" name="矩形 56">
                <a:extLst>
                  <a:ext uri="{FF2B5EF4-FFF2-40B4-BE49-F238E27FC236}">
                    <a16:creationId xmlns:a16="http://schemas.microsoft.com/office/drawing/2014/main" id="{7F11255A-25E4-443E-BD8B-675D3947A547}"/>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3BA5576-B137-4E17-9201-5AD398B88586}"/>
                  </a:ext>
                </a:extLst>
              </p:cNvPr>
              <p:cNvSpPr/>
              <p:nvPr/>
            </p:nvSpPr>
            <p:spPr>
              <a:xfrm>
                <a:off x="1746453" y="1282692"/>
                <a:ext cx="793807"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A</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10" name="组合 9">
              <a:extLst>
                <a:ext uri="{FF2B5EF4-FFF2-40B4-BE49-F238E27FC236}">
                  <a16:creationId xmlns:a16="http://schemas.microsoft.com/office/drawing/2014/main" id="{800B40A4-4C42-4904-A142-FE0FE5907E18}"/>
                </a:ext>
              </a:extLst>
            </p:cNvPr>
            <p:cNvGrpSpPr/>
            <p:nvPr/>
          </p:nvGrpSpPr>
          <p:grpSpPr>
            <a:xfrm>
              <a:off x="5483353" y="2305246"/>
              <a:ext cx="1328305" cy="497163"/>
              <a:chOff x="1452472" y="1203063"/>
              <a:chExt cx="1328305" cy="497163"/>
            </a:xfrm>
          </p:grpSpPr>
          <p:sp>
            <p:nvSpPr>
              <p:cNvPr id="55" name="矩形 54">
                <a:extLst>
                  <a:ext uri="{FF2B5EF4-FFF2-40B4-BE49-F238E27FC236}">
                    <a16:creationId xmlns:a16="http://schemas.microsoft.com/office/drawing/2014/main" id="{1E3EDB20-4CD5-4D7F-9F2F-7227A26ECBF6}"/>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8D20C831-B2D4-469C-8A87-796038B44D32}"/>
                  </a:ext>
                </a:extLst>
              </p:cNvPr>
              <p:cNvSpPr/>
              <p:nvPr/>
            </p:nvSpPr>
            <p:spPr>
              <a:xfrm>
                <a:off x="1749773" y="1282692"/>
                <a:ext cx="813043"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B</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11" name="组合 10">
              <a:extLst>
                <a:ext uri="{FF2B5EF4-FFF2-40B4-BE49-F238E27FC236}">
                  <a16:creationId xmlns:a16="http://schemas.microsoft.com/office/drawing/2014/main" id="{9E5A702B-05D2-4D97-9791-FAC67354CE9A}"/>
                </a:ext>
              </a:extLst>
            </p:cNvPr>
            <p:cNvGrpSpPr/>
            <p:nvPr/>
          </p:nvGrpSpPr>
          <p:grpSpPr>
            <a:xfrm>
              <a:off x="5159996" y="4063090"/>
              <a:ext cx="2024462" cy="502675"/>
              <a:chOff x="589480" y="2470739"/>
              <a:chExt cx="1447895" cy="502675"/>
            </a:xfrm>
          </p:grpSpPr>
          <p:sp>
            <p:nvSpPr>
              <p:cNvPr id="52" name="Rectangle 4">
                <a:extLst>
                  <a:ext uri="{FF2B5EF4-FFF2-40B4-BE49-F238E27FC236}">
                    <a16:creationId xmlns:a16="http://schemas.microsoft.com/office/drawing/2014/main" id="{5A3C2CF7-9806-4560-ADBF-89E5C8DE12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53" name="Rectangle 5">
                <a:extLst>
                  <a:ext uri="{FF2B5EF4-FFF2-40B4-BE49-F238E27FC236}">
                    <a16:creationId xmlns:a16="http://schemas.microsoft.com/office/drawing/2014/main" id="{203468E1-3E23-422A-BE1C-47B5D53C006D}"/>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54" name="Text Box 15">
                <a:extLst>
                  <a:ext uri="{FF2B5EF4-FFF2-40B4-BE49-F238E27FC236}">
                    <a16:creationId xmlns:a16="http://schemas.microsoft.com/office/drawing/2014/main" id="{01E5ABF5-5BEE-478A-A162-F497EF73005C}"/>
                  </a:ext>
                </a:extLst>
              </p:cNvPr>
              <p:cNvSpPr txBox="1">
                <a:spLocks noChangeArrowheads="1"/>
              </p:cNvSpPr>
              <p:nvPr/>
            </p:nvSpPr>
            <p:spPr bwMode="auto">
              <a:xfrm>
                <a:off x="1016499"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p>
            </p:txBody>
          </p:sp>
        </p:grpSp>
        <p:grpSp>
          <p:nvGrpSpPr>
            <p:cNvPr id="12" name="组合 11">
              <a:extLst>
                <a:ext uri="{FF2B5EF4-FFF2-40B4-BE49-F238E27FC236}">
                  <a16:creationId xmlns:a16="http://schemas.microsoft.com/office/drawing/2014/main" id="{F24066E1-B8A2-4A17-A252-66190B921A0C}"/>
                </a:ext>
              </a:extLst>
            </p:cNvPr>
            <p:cNvGrpSpPr/>
            <p:nvPr/>
          </p:nvGrpSpPr>
          <p:grpSpPr>
            <a:xfrm>
              <a:off x="5161013" y="3617450"/>
              <a:ext cx="2024462" cy="502675"/>
              <a:chOff x="589480" y="2470739"/>
              <a:chExt cx="1447895" cy="502675"/>
            </a:xfrm>
          </p:grpSpPr>
          <p:sp>
            <p:nvSpPr>
              <p:cNvPr id="49" name="Rectangle 4">
                <a:extLst>
                  <a:ext uri="{FF2B5EF4-FFF2-40B4-BE49-F238E27FC236}">
                    <a16:creationId xmlns:a16="http://schemas.microsoft.com/office/drawing/2014/main" id="{B1938B04-9928-43BB-8E03-204B77E6759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50" name="Rectangle 5">
                <a:extLst>
                  <a:ext uri="{FF2B5EF4-FFF2-40B4-BE49-F238E27FC236}">
                    <a16:creationId xmlns:a16="http://schemas.microsoft.com/office/drawing/2014/main" id="{0B27BD3A-98E0-43FF-B757-61086A3FBFCF}"/>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51" name="Text Box 15">
                <a:extLst>
                  <a:ext uri="{FF2B5EF4-FFF2-40B4-BE49-F238E27FC236}">
                    <a16:creationId xmlns:a16="http://schemas.microsoft.com/office/drawing/2014/main" id="{4B2883CD-28C2-4B1E-8BD5-A033B2C5CD4F}"/>
                  </a:ext>
                </a:extLst>
              </p:cNvPr>
              <p:cNvSpPr txBox="1">
                <a:spLocks noChangeArrowheads="1"/>
              </p:cNvSpPr>
              <p:nvPr/>
            </p:nvSpPr>
            <p:spPr bwMode="auto">
              <a:xfrm>
                <a:off x="1014683" y="2573304"/>
                <a:ext cx="696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13" name="组合 12">
              <a:extLst>
                <a:ext uri="{FF2B5EF4-FFF2-40B4-BE49-F238E27FC236}">
                  <a16:creationId xmlns:a16="http://schemas.microsoft.com/office/drawing/2014/main" id="{330C930B-BA56-475B-9091-E8AC4B129BAB}"/>
                </a:ext>
              </a:extLst>
            </p:cNvPr>
            <p:cNvGrpSpPr/>
            <p:nvPr/>
          </p:nvGrpSpPr>
          <p:grpSpPr>
            <a:xfrm>
              <a:off x="5156897" y="3126084"/>
              <a:ext cx="2024461" cy="568718"/>
              <a:chOff x="589480" y="2470739"/>
              <a:chExt cx="1447895" cy="502675"/>
            </a:xfrm>
          </p:grpSpPr>
          <p:sp>
            <p:nvSpPr>
              <p:cNvPr id="46" name="Rectangle 4">
                <a:extLst>
                  <a:ext uri="{FF2B5EF4-FFF2-40B4-BE49-F238E27FC236}">
                    <a16:creationId xmlns:a16="http://schemas.microsoft.com/office/drawing/2014/main" id="{29C805D5-0A0E-4EDE-A54A-51DFB8EE1B5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7" name="Rectangle 5">
                <a:extLst>
                  <a:ext uri="{FF2B5EF4-FFF2-40B4-BE49-F238E27FC236}">
                    <a16:creationId xmlns:a16="http://schemas.microsoft.com/office/drawing/2014/main" id="{E5171C2F-2296-4D9D-AEC1-263520B00360}"/>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8" name="Text Box 15">
                <a:extLst>
                  <a:ext uri="{FF2B5EF4-FFF2-40B4-BE49-F238E27FC236}">
                    <a16:creationId xmlns:a16="http://schemas.microsoft.com/office/drawing/2014/main" id="{4D017542-F5F2-4E63-9BEB-E2862992B2FD}"/>
                  </a:ext>
                </a:extLst>
              </p:cNvPr>
              <p:cNvSpPr txBox="1">
                <a:spLocks noChangeArrowheads="1"/>
              </p:cNvSpPr>
              <p:nvPr/>
            </p:nvSpPr>
            <p:spPr bwMode="auto">
              <a:xfrm>
                <a:off x="1013135" y="2576967"/>
                <a:ext cx="696135" cy="35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4"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07052056-EC83-4153-AD07-C98845D3FC4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70" y="2261375"/>
              <a:ext cx="887548" cy="6656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453672B3-A545-4394-942D-A5F3BE572351}"/>
                </a:ext>
              </a:extLst>
            </p:cNvPr>
            <p:cNvPicPr>
              <a:picLocks noChangeAspect="1" noChangeArrowheads="1"/>
            </p:cNvPicPr>
            <p:nvPr/>
          </p:nvPicPr>
          <p:blipFill>
            <a:blip r:embed="rId4" cstate="print">
              <a:clrChange>
                <a:clrFrom>
                  <a:srgbClr val="EBFFFF"/>
                </a:clrFrom>
                <a:clrTo>
                  <a:srgbClr val="EB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974556" y="2261375"/>
              <a:ext cx="887548" cy="665661"/>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C034CA3A-1EF8-4870-A986-31C2EE77E2E2}"/>
                </a:ext>
              </a:extLst>
            </p:cNvPr>
            <p:cNvSpPr/>
            <p:nvPr/>
          </p:nvSpPr>
          <p:spPr>
            <a:xfrm>
              <a:off x="4053731" y="3027102"/>
              <a:ext cx="659156" cy="369332"/>
            </a:xfrm>
            <a:prstGeom prst="rect">
              <a:avLst/>
            </a:prstGeom>
          </p:spPr>
          <p:txBody>
            <a:bodyPr wrap="none">
              <a:spAutoFit/>
            </a:body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cxnSp>
          <p:nvCxnSpPr>
            <p:cNvPr id="17" name="直接箭头连接符 16">
              <a:extLst>
                <a:ext uri="{FF2B5EF4-FFF2-40B4-BE49-F238E27FC236}">
                  <a16:creationId xmlns:a16="http://schemas.microsoft.com/office/drawing/2014/main" id="{F7C01063-B084-4519-B88A-771BF23E8A80}"/>
                </a:ext>
              </a:extLst>
            </p:cNvPr>
            <p:cNvCxnSpPr/>
            <p:nvPr/>
          </p:nvCxnSpPr>
          <p:spPr>
            <a:xfrm>
              <a:off x="3554320" y="3437699"/>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CAE9CCA-21BC-4AEC-8C91-89EA22188961}"/>
                </a:ext>
              </a:extLst>
            </p:cNvPr>
            <p:cNvCxnSpPr/>
            <p:nvPr/>
          </p:nvCxnSpPr>
          <p:spPr>
            <a:xfrm>
              <a:off x="3554320" y="3920070"/>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89E8AD1-51FC-469B-85D6-80C24126BF46}"/>
                </a:ext>
              </a:extLst>
            </p:cNvPr>
            <p:cNvCxnSpPr/>
            <p:nvPr/>
          </p:nvCxnSpPr>
          <p:spPr>
            <a:xfrm>
              <a:off x="3554320" y="4395854"/>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1ACA1F6-4036-436B-A9BB-82BA330D2990}"/>
                </a:ext>
              </a:extLst>
            </p:cNvPr>
            <p:cNvCxnSpPr/>
            <p:nvPr/>
          </p:nvCxnSpPr>
          <p:spPr>
            <a:xfrm>
              <a:off x="3554320" y="481972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C6F6D17E-1CB5-48E5-8924-215C5441591B}"/>
                </a:ext>
              </a:extLst>
            </p:cNvPr>
            <p:cNvGrpSpPr/>
            <p:nvPr/>
          </p:nvGrpSpPr>
          <p:grpSpPr>
            <a:xfrm>
              <a:off x="1498790" y="5002955"/>
              <a:ext cx="2021362" cy="526246"/>
              <a:chOff x="620402" y="2479488"/>
              <a:chExt cx="1437147" cy="323933"/>
            </a:xfrm>
          </p:grpSpPr>
          <p:sp>
            <p:nvSpPr>
              <p:cNvPr id="43" name="Rectangle 4">
                <a:extLst>
                  <a:ext uri="{FF2B5EF4-FFF2-40B4-BE49-F238E27FC236}">
                    <a16:creationId xmlns:a16="http://schemas.microsoft.com/office/drawing/2014/main" id="{6B3FEDBA-F1F6-42C2-BE75-DBC8EAE43D98}"/>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4" name="Rectangle 5">
                <a:extLst>
                  <a:ext uri="{FF2B5EF4-FFF2-40B4-BE49-F238E27FC236}">
                    <a16:creationId xmlns:a16="http://schemas.microsoft.com/office/drawing/2014/main" id="{3A59A868-895F-4EB2-90B2-B3491443F337}"/>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5" name="Text Box 15">
                <a:extLst>
                  <a:ext uri="{FF2B5EF4-FFF2-40B4-BE49-F238E27FC236}">
                    <a16:creationId xmlns:a16="http://schemas.microsoft.com/office/drawing/2014/main" id="{B9E08E82-D5B8-4B8B-825E-8E95818CDC3B}"/>
                  </a:ext>
                </a:extLst>
              </p:cNvPr>
              <p:cNvSpPr txBox="1">
                <a:spLocks noChangeArrowheads="1"/>
              </p:cNvSpPr>
              <p:nvPr/>
            </p:nvSpPr>
            <p:spPr bwMode="auto">
              <a:xfrm>
                <a:off x="1023598" y="2518489"/>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83BC0FC7-0329-4B8E-A37A-C0124A1A7F24}"/>
                </a:ext>
              </a:extLst>
            </p:cNvPr>
            <p:cNvGrpSpPr/>
            <p:nvPr/>
          </p:nvGrpSpPr>
          <p:grpSpPr>
            <a:xfrm>
              <a:off x="5157372" y="5002955"/>
              <a:ext cx="2021362" cy="526246"/>
              <a:chOff x="620402" y="2479488"/>
              <a:chExt cx="1437147" cy="323933"/>
            </a:xfrm>
          </p:grpSpPr>
          <p:sp>
            <p:nvSpPr>
              <p:cNvPr id="40" name="Rectangle 4">
                <a:extLst>
                  <a:ext uri="{FF2B5EF4-FFF2-40B4-BE49-F238E27FC236}">
                    <a16:creationId xmlns:a16="http://schemas.microsoft.com/office/drawing/2014/main" id="{D320BD70-2603-4CA3-9F94-30FA8C0736F2}"/>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1" name="Rectangle 5">
                <a:extLst>
                  <a:ext uri="{FF2B5EF4-FFF2-40B4-BE49-F238E27FC236}">
                    <a16:creationId xmlns:a16="http://schemas.microsoft.com/office/drawing/2014/main" id="{DF2531A6-6D69-414F-8E97-28FDE4CEEC16}"/>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42" name="Text Box 15">
                <a:extLst>
                  <a:ext uri="{FF2B5EF4-FFF2-40B4-BE49-F238E27FC236}">
                    <a16:creationId xmlns:a16="http://schemas.microsoft.com/office/drawing/2014/main" id="{FE17D48F-8D5B-4E78-9874-3221843B3E40}"/>
                  </a:ext>
                </a:extLst>
              </p:cNvPr>
              <p:cNvSpPr txBox="1">
                <a:spLocks noChangeArrowheads="1"/>
              </p:cNvSpPr>
              <p:nvPr/>
            </p:nvSpPr>
            <p:spPr bwMode="auto">
              <a:xfrm>
                <a:off x="1048523" y="2497774"/>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23" name="直接箭头连接符 22">
              <a:extLst>
                <a:ext uri="{FF2B5EF4-FFF2-40B4-BE49-F238E27FC236}">
                  <a16:creationId xmlns:a16="http://schemas.microsoft.com/office/drawing/2014/main" id="{F8DE475B-8173-4673-8F0B-7FAC4B36C850}"/>
                </a:ext>
              </a:extLst>
            </p:cNvPr>
            <p:cNvCxnSpPr/>
            <p:nvPr/>
          </p:nvCxnSpPr>
          <p:spPr>
            <a:xfrm>
              <a:off x="3554320" y="526607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D45FDF3-42B9-4FF5-A980-1927E4C134D4}"/>
                </a:ext>
              </a:extLst>
            </p:cNvPr>
            <p:cNvCxnSpPr/>
            <p:nvPr/>
          </p:nvCxnSpPr>
          <p:spPr>
            <a:xfrm>
              <a:off x="2640798" y="352374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105B521-7DCF-406B-8F05-A0B1F906175D}"/>
                </a:ext>
              </a:extLst>
            </p:cNvPr>
            <p:cNvCxnSpPr/>
            <p:nvPr/>
          </p:nvCxnSpPr>
          <p:spPr>
            <a:xfrm flipH="1" flipV="1">
              <a:off x="2515382" y="352374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F6E4AA3-F0EA-489E-B9FE-9323EA917954}"/>
                </a:ext>
              </a:extLst>
            </p:cNvPr>
            <p:cNvCxnSpPr/>
            <p:nvPr/>
          </p:nvCxnSpPr>
          <p:spPr>
            <a:xfrm>
              <a:off x="2640798" y="398966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CC9A8F9-857F-45F6-8A12-93E191611787}"/>
                </a:ext>
              </a:extLst>
            </p:cNvPr>
            <p:cNvCxnSpPr/>
            <p:nvPr/>
          </p:nvCxnSpPr>
          <p:spPr>
            <a:xfrm flipH="1" flipV="1">
              <a:off x="2515382" y="398966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E58BF8A-00AE-4815-B84A-A33B8DD18683}"/>
                </a:ext>
              </a:extLst>
            </p:cNvPr>
            <p:cNvCxnSpPr/>
            <p:nvPr/>
          </p:nvCxnSpPr>
          <p:spPr>
            <a:xfrm>
              <a:off x="2640798" y="445949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D55BA78-E388-4988-B7E6-66F871800F05}"/>
                </a:ext>
              </a:extLst>
            </p:cNvPr>
            <p:cNvCxnSpPr/>
            <p:nvPr/>
          </p:nvCxnSpPr>
          <p:spPr>
            <a:xfrm flipH="1" flipV="1">
              <a:off x="2515382" y="445949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ADAFE6E-3EED-4169-92E4-2CC5B1CAC2E5}"/>
                </a:ext>
              </a:extLst>
            </p:cNvPr>
            <p:cNvCxnSpPr/>
            <p:nvPr/>
          </p:nvCxnSpPr>
          <p:spPr>
            <a:xfrm>
              <a:off x="2640798" y="4918097"/>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271409A-F52D-4F05-BF5A-92EE8032E733}"/>
                </a:ext>
              </a:extLst>
            </p:cNvPr>
            <p:cNvCxnSpPr/>
            <p:nvPr/>
          </p:nvCxnSpPr>
          <p:spPr>
            <a:xfrm flipH="1" flipV="1">
              <a:off x="2515382" y="4918097"/>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D877BB9-23F4-4B14-83F0-080B7605C71C}"/>
                </a:ext>
              </a:extLst>
            </p:cNvPr>
            <p:cNvCxnSpPr/>
            <p:nvPr/>
          </p:nvCxnSpPr>
          <p:spPr>
            <a:xfrm>
              <a:off x="6319913" y="4912718"/>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DC79C4F-1293-4ED1-9450-57485B9A143A}"/>
                </a:ext>
              </a:extLst>
            </p:cNvPr>
            <p:cNvCxnSpPr/>
            <p:nvPr/>
          </p:nvCxnSpPr>
          <p:spPr>
            <a:xfrm flipH="1" flipV="1">
              <a:off x="6194497" y="4912718"/>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536466E-C2BC-441D-AD1F-0CC8769530C4}"/>
                </a:ext>
              </a:extLst>
            </p:cNvPr>
            <p:cNvCxnSpPr/>
            <p:nvPr/>
          </p:nvCxnSpPr>
          <p:spPr>
            <a:xfrm>
              <a:off x="6319913" y="445093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D6EC1EF-A739-4A5F-9601-D20EA698670F}"/>
                </a:ext>
              </a:extLst>
            </p:cNvPr>
            <p:cNvCxnSpPr/>
            <p:nvPr/>
          </p:nvCxnSpPr>
          <p:spPr>
            <a:xfrm flipH="1" flipV="1">
              <a:off x="6194497" y="445093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CE92340-D87B-4475-9E74-6BCB9B06181C}"/>
                </a:ext>
              </a:extLst>
            </p:cNvPr>
            <p:cNvCxnSpPr/>
            <p:nvPr/>
          </p:nvCxnSpPr>
          <p:spPr>
            <a:xfrm>
              <a:off x="6319913" y="404069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B6A0EC0-0ED3-441B-A8E5-94BA4809914F}"/>
                </a:ext>
              </a:extLst>
            </p:cNvPr>
            <p:cNvCxnSpPr/>
            <p:nvPr/>
          </p:nvCxnSpPr>
          <p:spPr>
            <a:xfrm flipH="1" flipV="1">
              <a:off x="6194497" y="404069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B4E0E61-F46A-40D4-8C26-0EFDE1B045C7}"/>
                </a:ext>
              </a:extLst>
            </p:cNvPr>
            <p:cNvCxnSpPr/>
            <p:nvPr/>
          </p:nvCxnSpPr>
          <p:spPr>
            <a:xfrm>
              <a:off x="6319913" y="3567216"/>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FAE441F-510B-4297-BD45-DEC0154439EA}"/>
                </a:ext>
              </a:extLst>
            </p:cNvPr>
            <p:cNvCxnSpPr/>
            <p:nvPr/>
          </p:nvCxnSpPr>
          <p:spPr>
            <a:xfrm flipH="1" flipV="1">
              <a:off x="6194497" y="3567216"/>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3C597EDC-90E3-47B5-9CA7-CCF17BA331F7}"/>
              </a:ext>
            </a:extLst>
          </p:cNvPr>
          <p:cNvGrpSpPr/>
          <p:nvPr/>
        </p:nvGrpSpPr>
        <p:grpSpPr>
          <a:xfrm>
            <a:off x="3185493" y="3721472"/>
            <a:ext cx="5609695" cy="453544"/>
            <a:chOff x="1494674" y="3157859"/>
            <a:chExt cx="5609695" cy="453544"/>
          </a:xfrm>
        </p:grpSpPr>
        <p:sp>
          <p:nvSpPr>
            <p:cNvPr id="75" name="矩形 74">
              <a:extLst>
                <a:ext uri="{FF2B5EF4-FFF2-40B4-BE49-F238E27FC236}">
                  <a16:creationId xmlns:a16="http://schemas.microsoft.com/office/drawing/2014/main" id="{D5C944D0-60DB-4D92-8F65-0619A5DB0E71}"/>
                </a:ext>
              </a:extLst>
            </p:cNvPr>
            <p:cNvSpPr/>
            <p:nvPr/>
          </p:nvSpPr>
          <p:spPr>
            <a:xfrm>
              <a:off x="1494674"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B013A36-BBEE-4B77-9F8B-A5F70BD60CF1}"/>
                </a:ext>
              </a:extLst>
            </p:cNvPr>
            <p:cNvSpPr/>
            <p:nvPr/>
          </p:nvSpPr>
          <p:spPr>
            <a:xfrm>
              <a:off x="5121113"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a:extLst>
              <a:ext uri="{FF2B5EF4-FFF2-40B4-BE49-F238E27FC236}">
                <a16:creationId xmlns:a16="http://schemas.microsoft.com/office/drawing/2014/main" id="{09461626-E713-472C-880B-1890942E88B7}"/>
              </a:ext>
            </a:extLst>
          </p:cNvPr>
          <p:cNvSpPr/>
          <p:nvPr/>
        </p:nvSpPr>
        <p:spPr>
          <a:xfrm>
            <a:off x="2471576" y="2448684"/>
            <a:ext cx="7540283" cy="3896751"/>
          </a:xfrm>
          <a:prstGeom prst="rect">
            <a:avLst/>
          </a:prstGeom>
          <a:solidFill>
            <a:srgbClr val="FBEFDF">
              <a:alpha val="73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974AF6B9-A25F-4D17-A598-F7A52DCE0B4A}"/>
              </a:ext>
            </a:extLst>
          </p:cNvPr>
          <p:cNvGrpSpPr/>
          <p:nvPr/>
        </p:nvGrpSpPr>
        <p:grpSpPr>
          <a:xfrm>
            <a:off x="3190612" y="3578524"/>
            <a:ext cx="5638006" cy="1200150"/>
            <a:chOff x="1791494" y="2533650"/>
            <a:chExt cx="5638006" cy="1200150"/>
          </a:xfrm>
        </p:grpSpPr>
        <p:sp>
          <p:nvSpPr>
            <p:cNvPr id="79" name="矩形: 圆角 10">
              <a:extLst>
                <a:ext uri="{FF2B5EF4-FFF2-40B4-BE49-F238E27FC236}">
                  <a16:creationId xmlns:a16="http://schemas.microsoft.com/office/drawing/2014/main" id="{B613449F-F827-4127-9A6D-E71C47C3CA74}"/>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22E2481B-73FD-416B-BCE0-06AF940F6612}"/>
                </a:ext>
              </a:extLst>
            </p:cNvPr>
            <p:cNvSpPr txBox="1"/>
            <p:nvPr/>
          </p:nvSpPr>
          <p:spPr>
            <a:xfrm>
              <a:off x="2452803" y="2854068"/>
              <a:ext cx="4592204"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应用层（</a:t>
              </a:r>
              <a:r>
                <a:rPr lang="en-US" altLang="zh-CN" sz="3000" dirty="0">
                  <a:latin typeface="思源黑体 CN Medium" panose="020B0600000000000000" pitchFamily="34" charset="-122"/>
                  <a:ea typeface="思源黑体 CN Medium" panose="020B0600000000000000" pitchFamily="34" charset="-122"/>
                </a:rPr>
                <a:t>HTTP</a:t>
              </a:r>
              <a:r>
                <a:rPr lang="zh-CN" altLang="en-US" sz="3000" dirty="0">
                  <a:latin typeface="思源黑体 CN Medium" panose="020B0600000000000000" pitchFamily="34" charset="-122"/>
                  <a:ea typeface="思源黑体 CN Medium" panose="020B0600000000000000" pitchFamily="34" charset="-122"/>
                </a:rPr>
                <a:t>、</a:t>
              </a:r>
              <a:r>
                <a:rPr lang="en-US" altLang="zh-CN" sz="3000" dirty="0">
                  <a:latin typeface="思源黑体 CN Medium" panose="020B0600000000000000" pitchFamily="34" charset="-122"/>
                  <a:ea typeface="思源黑体 CN Medium" panose="020B0600000000000000" pitchFamily="34" charset="-122"/>
                </a:rPr>
                <a:t>FTP	…</a:t>
              </a:r>
              <a:r>
                <a:rPr lang="zh-CN" altLang="en-US" sz="3000" dirty="0">
                  <a:latin typeface="思源黑体 CN Medium" panose="020B0600000000000000" pitchFamily="34" charset="-122"/>
                  <a:ea typeface="思源黑体 CN Medium" panose="020B0600000000000000" pitchFamily="34" charset="-122"/>
                </a:rPr>
                <a:t>）</a:t>
              </a:r>
            </a:p>
          </p:txBody>
        </p:sp>
        <p:sp>
          <p:nvSpPr>
            <p:cNvPr id="81" name="矩形: 圆角 23">
              <a:extLst>
                <a:ext uri="{FF2B5EF4-FFF2-40B4-BE49-F238E27FC236}">
                  <a16:creationId xmlns:a16="http://schemas.microsoft.com/office/drawing/2014/main" id="{04A1723D-06C3-4625-ADE7-62DF7336E721}"/>
                </a:ext>
              </a:extLst>
            </p:cNvPr>
            <p:cNvSpPr/>
            <p:nvPr/>
          </p:nvSpPr>
          <p:spPr>
            <a:xfrm>
              <a:off x="1906017" y="2603030"/>
              <a:ext cx="5432743"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129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par>
                          <p:cTn id="13" fill="hold">
                            <p:stCondLst>
                              <p:cond delay="500"/>
                            </p:stCondLst>
                            <p:childTnLst>
                              <p:par>
                                <p:cTn id="14" presetID="26" presetClass="emph" presetSubtype="0" fill="hold" nodeType="afterEffect">
                                  <p:stCondLst>
                                    <p:cond delay="0"/>
                                  </p:stCondLst>
                                  <p:childTnLst>
                                    <p:animEffect transition="out" filter="fade">
                                      <p:cBhvr>
                                        <p:cTn id="15" dur="500" tmFilter="0, 0; .2, .5; .8, .5; 1, 0"/>
                                        <p:tgtEl>
                                          <p:spTgt spid="74"/>
                                        </p:tgtEl>
                                      </p:cBhvr>
                                    </p:animEffect>
                                    <p:animScale>
                                      <p:cBhvr>
                                        <p:cTn id="16" dur="250" autoRev="1" fill="hold"/>
                                        <p:tgtEl>
                                          <p:spTgt spid="74"/>
                                        </p:tgtEl>
                                      </p:cBhvr>
                                      <p:by x="105000" y="105000"/>
                                    </p:animScale>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74"/>
                                        </p:tgtEl>
                                      </p:cBhvr>
                                    </p:animEffect>
                                    <p:set>
                                      <p:cBhvr>
                                        <p:cTn id="20" dur="1" fill="hold">
                                          <p:stCondLst>
                                            <p:cond delay="499"/>
                                          </p:stCondLst>
                                        </p:cTn>
                                        <p:tgtEl>
                                          <p:spTgt spid="74"/>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Effect transition="in" filter="fade">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7"/>
                                        </p:tgtEl>
                                      </p:cBhvr>
                                    </p:animEffect>
                                    <p:set>
                                      <p:cBhvr>
                                        <p:cTn id="35" dur="1" fill="hold">
                                          <p:stCondLst>
                                            <p:cond delay="499"/>
                                          </p:stCondLst>
                                        </p:cTn>
                                        <p:tgtEl>
                                          <p:spTgt spid="7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今天的因特网</a:t>
            </a:r>
          </a:p>
        </p:txBody>
      </p:sp>
      <p:grpSp>
        <p:nvGrpSpPr>
          <p:cNvPr id="84" name="组合 83">
            <a:extLst>
              <a:ext uri="{FF2B5EF4-FFF2-40B4-BE49-F238E27FC236}">
                <a16:creationId xmlns:a16="http://schemas.microsoft.com/office/drawing/2014/main" id="{8C64226B-F621-41C4-9B7E-001B23DA02ED}"/>
              </a:ext>
            </a:extLst>
          </p:cNvPr>
          <p:cNvGrpSpPr/>
          <p:nvPr/>
        </p:nvGrpSpPr>
        <p:grpSpPr>
          <a:xfrm>
            <a:off x="3090559" y="2857276"/>
            <a:ext cx="5807705" cy="3267826"/>
            <a:chOff x="1377770" y="2261375"/>
            <a:chExt cx="5807705" cy="3267826"/>
          </a:xfrm>
        </p:grpSpPr>
        <p:grpSp>
          <p:nvGrpSpPr>
            <p:cNvPr id="85" name="组合 84">
              <a:extLst>
                <a:ext uri="{FF2B5EF4-FFF2-40B4-BE49-F238E27FC236}">
                  <a16:creationId xmlns:a16="http://schemas.microsoft.com/office/drawing/2014/main" id="{7D991A99-88EA-4446-BAC7-6600BA221F0C}"/>
                </a:ext>
              </a:extLst>
            </p:cNvPr>
            <p:cNvGrpSpPr/>
            <p:nvPr/>
          </p:nvGrpSpPr>
          <p:grpSpPr>
            <a:xfrm>
              <a:off x="5156897" y="4485160"/>
              <a:ext cx="2024461" cy="616885"/>
              <a:chOff x="589480" y="2470739"/>
              <a:chExt cx="1447895" cy="397670"/>
            </a:xfrm>
          </p:grpSpPr>
          <p:sp>
            <p:nvSpPr>
              <p:cNvPr id="152" name="Rectangle 4">
                <a:extLst>
                  <a:ext uri="{FF2B5EF4-FFF2-40B4-BE49-F238E27FC236}">
                    <a16:creationId xmlns:a16="http://schemas.microsoft.com/office/drawing/2014/main" id="{9DE07C38-7A6B-41DF-8DED-255507D36082}"/>
                  </a:ext>
                </a:extLst>
              </p:cNvPr>
              <p:cNvSpPr>
                <a:spLocks noChangeArrowheads="1"/>
              </p:cNvSpPr>
              <p:nvPr/>
            </p:nvSpPr>
            <p:spPr bwMode="auto">
              <a:xfrm>
                <a:off x="651324" y="2470739"/>
                <a:ext cx="1386051" cy="397670"/>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3" name="Rectangle 5">
                <a:extLst>
                  <a:ext uri="{FF2B5EF4-FFF2-40B4-BE49-F238E27FC236}">
                    <a16:creationId xmlns:a16="http://schemas.microsoft.com/office/drawing/2014/main" id="{F6867884-9CE7-4453-B1DC-2F19122D7C70}"/>
                  </a:ext>
                </a:extLst>
              </p:cNvPr>
              <p:cNvSpPr>
                <a:spLocks noChangeArrowheads="1"/>
              </p:cNvSpPr>
              <p:nvPr/>
            </p:nvSpPr>
            <p:spPr bwMode="auto">
              <a:xfrm>
                <a:off x="589480" y="2519395"/>
                <a:ext cx="1386051" cy="299230"/>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4" name="Text Box 15">
                <a:extLst>
                  <a:ext uri="{FF2B5EF4-FFF2-40B4-BE49-F238E27FC236}">
                    <a16:creationId xmlns:a16="http://schemas.microsoft.com/office/drawing/2014/main" id="{1902DF24-2520-4012-95CE-A41D9C9AEFD2}"/>
                  </a:ext>
                </a:extLst>
              </p:cNvPr>
              <p:cNvSpPr txBox="1">
                <a:spLocks noChangeArrowheads="1"/>
              </p:cNvSpPr>
              <p:nvPr/>
            </p:nvSpPr>
            <p:spPr bwMode="auto">
              <a:xfrm>
                <a:off x="1018715" y="2533428"/>
                <a:ext cx="696136" cy="2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p>
            </p:txBody>
          </p:sp>
        </p:grpSp>
        <p:grpSp>
          <p:nvGrpSpPr>
            <p:cNvPr id="86" name="组合 85">
              <a:extLst>
                <a:ext uri="{FF2B5EF4-FFF2-40B4-BE49-F238E27FC236}">
                  <a16:creationId xmlns:a16="http://schemas.microsoft.com/office/drawing/2014/main" id="{F6D680E5-BC53-46D8-B181-C5C992249081}"/>
                </a:ext>
              </a:extLst>
            </p:cNvPr>
            <p:cNvGrpSpPr/>
            <p:nvPr/>
          </p:nvGrpSpPr>
          <p:grpSpPr>
            <a:xfrm>
              <a:off x="1498790" y="4464553"/>
              <a:ext cx="2024461" cy="632784"/>
              <a:chOff x="589480" y="2470739"/>
              <a:chExt cx="1447895" cy="389513"/>
            </a:xfrm>
          </p:grpSpPr>
          <p:sp>
            <p:nvSpPr>
              <p:cNvPr id="149" name="Rectangle 4">
                <a:extLst>
                  <a:ext uri="{FF2B5EF4-FFF2-40B4-BE49-F238E27FC236}">
                    <a16:creationId xmlns:a16="http://schemas.microsoft.com/office/drawing/2014/main" id="{E89CE948-BD79-48F3-A7FF-19D14FB5E9CE}"/>
                  </a:ext>
                </a:extLst>
              </p:cNvPr>
              <p:cNvSpPr>
                <a:spLocks noChangeArrowheads="1"/>
              </p:cNvSpPr>
              <p:nvPr/>
            </p:nvSpPr>
            <p:spPr bwMode="auto">
              <a:xfrm>
                <a:off x="651324" y="2470739"/>
                <a:ext cx="1386051" cy="38951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0" name="Rectangle 5">
                <a:extLst>
                  <a:ext uri="{FF2B5EF4-FFF2-40B4-BE49-F238E27FC236}">
                    <a16:creationId xmlns:a16="http://schemas.microsoft.com/office/drawing/2014/main" id="{250A4D04-4EB4-465C-9000-30050713BB0C}"/>
                  </a:ext>
                </a:extLst>
              </p:cNvPr>
              <p:cNvSpPr>
                <a:spLocks noChangeArrowheads="1"/>
              </p:cNvSpPr>
              <p:nvPr/>
            </p:nvSpPr>
            <p:spPr bwMode="auto">
              <a:xfrm>
                <a:off x="589480" y="2519395"/>
                <a:ext cx="138605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Text Box 15">
                <a:extLst>
                  <a:ext uri="{FF2B5EF4-FFF2-40B4-BE49-F238E27FC236}">
                    <a16:creationId xmlns:a16="http://schemas.microsoft.com/office/drawing/2014/main" id="{9521A6E8-C542-44E3-BCB7-2222F87C4D93}"/>
                  </a:ext>
                </a:extLst>
              </p:cNvPr>
              <p:cNvSpPr txBox="1">
                <a:spLocks noChangeArrowheads="1"/>
              </p:cNvSpPr>
              <p:nvPr/>
            </p:nvSpPr>
            <p:spPr bwMode="auto">
              <a:xfrm>
                <a:off x="1014683" y="2558118"/>
                <a:ext cx="696135"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a:extLst>
                <a:ext uri="{FF2B5EF4-FFF2-40B4-BE49-F238E27FC236}">
                  <a16:creationId xmlns:a16="http://schemas.microsoft.com/office/drawing/2014/main" id="{A9A7915C-169C-40D7-95FF-5A03A5C50C63}"/>
                </a:ext>
              </a:extLst>
            </p:cNvPr>
            <p:cNvGrpSpPr/>
            <p:nvPr/>
          </p:nvGrpSpPr>
          <p:grpSpPr>
            <a:xfrm>
              <a:off x="1498790" y="4038593"/>
              <a:ext cx="2024461" cy="502675"/>
              <a:chOff x="589480" y="2470739"/>
              <a:chExt cx="1447895" cy="502675"/>
            </a:xfrm>
          </p:grpSpPr>
          <p:sp>
            <p:nvSpPr>
              <p:cNvPr id="146" name="Rectangle 4">
                <a:extLst>
                  <a:ext uri="{FF2B5EF4-FFF2-40B4-BE49-F238E27FC236}">
                    <a16:creationId xmlns:a16="http://schemas.microsoft.com/office/drawing/2014/main" id="{87AB6766-486E-4E2E-AF9C-3245D37D03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7" name="Rectangle 5">
                <a:extLst>
                  <a:ext uri="{FF2B5EF4-FFF2-40B4-BE49-F238E27FC236}">
                    <a16:creationId xmlns:a16="http://schemas.microsoft.com/office/drawing/2014/main" id="{43F6FBA4-B343-4655-B4F1-44B1BA2CF9F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Text Box 15">
                <a:extLst>
                  <a:ext uri="{FF2B5EF4-FFF2-40B4-BE49-F238E27FC236}">
                    <a16:creationId xmlns:a16="http://schemas.microsoft.com/office/drawing/2014/main" id="{842B21EB-3A12-4C1D-8E41-917E3C5B8003}"/>
                  </a:ext>
                </a:extLst>
              </p:cNvPr>
              <p:cNvSpPr txBox="1">
                <a:spLocks noChangeArrowheads="1"/>
              </p:cNvSpPr>
              <p:nvPr/>
            </p:nvSpPr>
            <p:spPr bwMode="auto">
              <a:xfrm>
                <a:off x="101468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8" name="组合 87">
              <a:extLst>
                <a:ext uri="{FF2B5EF4-FFF2-40B4-BE49-F238E27FC236}">
                  <a16:creationId xmlns:a16="http://schemas.microsoft.com/office/drawing/2014/main" id="{6B270679-EE99-412D-82E3-6BD1CA5E7F06}"/>
                </a:ext>
              </a:extLst>
            </p:cNvPr>
            <p:cNvGrpSpPr/>
            <p:nvPr/>
          </p:nvGrpSpPr>
          <p:grpSpPr>
            <a:xfrm>
              <a:off x="1498790" y="3574373"/>
              <a:ext cx="2024462" cy="502791"/>
              <a:chOff x="589480" y="2470739"/>
              <a:chExt cx="1447895" cy="502791"/>
            </a:xfrm>
          </p:grpSpPr>
          <p:sp>
            <p:nvSpPr>
              <p:cNvPr id="143" name="Rectangle 4">
                <a:extLst>
                  <a:ext uri="{FF2B5EF4-FFF2-40B4-BE49-F238E27FC236}">
                    <a16:creationId xmlns:a16="http://schemas.microsoft.com/office/drawing/2014/main" id="{5BEE831F-6665-4632-9C0F-C0E75AC595D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4" name="Rectangle 5">
                <a:extLst>
                  <a:ext uri="{FF2B5EF4-FFF2-40B4-BE49-F238E27FC236}">
                    <a16:creationId xmlns:a16="http://schemas.microsoft.com/office/drawing/2014/main" id="{DF3905BF-9514-4556-ACD5-95602CD8C8A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5" name="Text Box 15">
                <a:extLst>
                  <a:ext uri="{FF2B5EF4-FFF2-40B4-BE49-F238E27FC236}">
                    <a16:creationId xmlns:a16="http://schemas.microsoft.com/office/drawing/2014/main" id="{B6A8A702-14CC-4EE8-B960-0BABA92D77F6}"/>
                  </a:ext>
                </a:extLst>
              </p:cNvPr>
              <p:cNvSpPr txBox="1">
                <a:spLocks noChangeArrowheads="1"/>
              </p:cNvSpPr>
              <p:nvPr/>
            </p:nvSpPr>
            <p:spPr bwMode="auto">
              <a:xfrm>
                <a:off x="1009699" y="2573420"/>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89" name="组合 88">
              <a:extLst>
                <a:ext uri="{FF2B5EF4-FFF2-40B4-BE49-F238E27FC236}">
                  <a16:creationId xmlns:a16="http://schemas.microsoft.com/office/drawing/2014/main" id="{C893F623-E544-4ADD-BF63-8BC1716C62D3}"/>
                </a:ext>
              </a:extLst>
            </p:cNvPr>
            <p:cNvGrpSpPr/>
            <p:nvPr/>
          </p:nvGrpSpPr>
          <p:grpSpPr>
            <a:xfrm>
              <a:off x="1498790" y="3109203"/>
              <a:ext cx="2024460" cy="502675"/>
              <a:chOff x="589480" y="2470739"/>
              <a:chExt cx="1447895" cy="502675"/>
            </a:xfrm>
          </p:grpSpPr>
          <p:sp>
            <p:nvSpPr>
              <p:cNvPr id="140" name="Rectangle 4">
                <a:extLst>
                  <a:ext uri="{FF2B5EF4-FFF2-40B4-BE49-F238E27FC236}">
                    <a16:creationId xmlns:a16="http://schemas.microsoft.com/office/drawing/2014/main" id="{10C37AC0-D249-4346-AB3E-411579B328B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1" name="Rectangle 5">
                <a:extLst>
                  <a:ext uri="{FF2B5EF4-FFF2-40B4-BE49-F238E27FC236}">
                    <a16:creationId xmlns:a16="http://schemas.microsoft.com/office/drawing/2014/main" id="{AB653442-B64C-4FF9-955D-BCC17036661D}"/>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2" name="Text Box 15">
                <a:extLst>
                  <a:ext uri="{FF2B5EF4-FFF2-40B4-BE49-F238E27FC236}">
                    <a16:creationId xmlns:a16="http://schemas.microsoft.com/office/drawing/2014/main" id="{15A03D49-4108-4C57-B5D9-4D0438268340}"/>
                  </a:ext>
                </a:extLst>
              </p:cNvPr>
              <p:cNvSpPr txBox="1">
                <a:spLocks noChangeArrowheads="1"/>
              </p:cNvSpPr>
              <p:nvPr/>
            </p:nvSpPr>
            <p:spPr bwMode="auto">
              <a:xfrm>
                <a:off x="101650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p>
            </p:txBody>
          </p:sp>
        </p:grpSp>
        <p:grpSp>
          <p:nvGrpSpPr>
            <p:cNvPr id="90" name="组合 89">
              <a:extLst>
                <a:ext uri="{FF2B5EF4-FFF2-40B4-BE49-F238E27FC236}">
                  <a16:creationId xmlns:a16="http://schemas.microsoft.com/office/drawing/2014/main" id="{D9420AEB-066B-4B61-AAB1-E5B864CCC422}"/>
                </a:ext>
              </a:extLst>
            </p:cNvPr>
            <p:cNvGrpSpPr/>
            <p:nvPr/>
          </p:nvGrpSpPr>
          <p:grpSpPr>
            <a:xfrm>
              <a:off x="1858781" y="2305246"/>
              <a:ext cx="1328305" cy="497163"/>
              <a:chOff x="1452472" y="1203063"/>
              <a:chExt cx="1328305" cy="497163"/>
            </a:xfrm>
          </p:grpSpPr>
          <p:sp>
            <p:nvSpPr>
              <p:cNvPr id="138" name="矩形 137">
                <a:extLst>
                  <a:ext uri="{FF2B5EF4-FFF2-40B4-BE49-F238E27FC236}">
                    <a16:creationId xmlns:a16="http://schemas.microsoft.com/office/drawing/2014/main" id="{FE9BB8BE-66B6-49E3-B802-10D1770861DB}"/>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6AE553CF-4E2B-450B-9E24-7497657B451F}"/>
                  </a:ext>
                </a:extLst>
              </p:cNvPr>
              <p:cNvSpPr/>
              <p:nvPr/>
            </p:nvSpPr>
            <p:spPr>
              <a:xfrm>
                <a:off x="1746453" y="1282692"/>
                <a:ext cx="793807"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A</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91" name="组合 90">
              <a:extLst>
                <a:ext uri="{FF2B5EF4-FFF2-40B4-BE49-F238E27FC236}">
                  <a16:creationId xmlns:a16="http://schemas.microsoft.com/office/drawing/2014/main" id="{BAC7B29C-33A3-4A4B-9D1D-92E050349A63}"/>
                </a:ext>
              </a:extLst>
            </p:cNvPr>
            <p:cNvGrpSpPr/>
            <p:nvPr/>
          </p:nvGrpSpPr>
          <p:grpSpPr>
            <a:xfrm>
              <a:off x="5483353" y="2305246"/>
              <a:ext cx="1328305" cy="497163"/>
              <a:chOff x="1452472" y="1203063"/>
              <a:chExt cx="1328305" cy="497163"/>
            </a:xfrm>
          </p:grpSpPr>
          <p:sp>
            <p:nvSpPr>
              <p:cNvPr id="136" name="矩形 135">
                <a:extLst>
                  <a:ext uri="{FF2B5EF4-FFF2-40B4-BE49-F238E27FC236}">
                    <a16:creationId xmlns:a16="http://schemas.microsoft.com/office/drawing/2014/main" id="{C2DB9BF8-5916-4BAF-9599-91C6A8564B9B}"/>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3F4203B1-8531-42CA-8234-CE764F427A51}"/>
                  </a:ext>
                </a:extLst>
              </p:cNvPr>
              <p:cNvSpPr/>
              <p:nvPr/>
            </p:nvSpPr>
            <p:spPr>
              <a:xfrm>
                <a:off x="1749773" y="1282692"/>
                <a:ext cx="813043"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B</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92" name="组合 91">
              <a:extLst>
                <a:ext uri="{FF2B5EF4-FFF2-40B4-BE49-F238E27FC236}">
                  <a16:creationId xmlns:a16="http://schemas.microsoft.com/office/drawing/2014/main" id="{26B070F8-481F-483B-A8E8-696C7229CF44}"/>
                </a:ext>
              </a:extLst>
            </p:cNvPr>
            <p:cNvGrpSpPr/>
            <p:nvPr/>
          </p:nvGrpSpPr>
          <p:grpSpPr>
            <a:xfrm>
              <a:off x="5159996" y="4063090"/>
              <a:ext cx="2024462" cy="502675"/>
              <a:chOff x="589480" y="2470739"/>
              <a:chExt cx="1447895" cy="502675"/>
            </a:xfrm>
          </p:grpSpPr>
          <p:sp>
            <p:nvSpPr>
              <p:cNvPr id="133" name="Rectangle 4">
                <a:extLst>
                  <a:ext uri="{FF2B5EF4-FFF2-40B4-BE49-F238E27FC236}">
                    <a16:creationId xmlns:a16="http://schemas.microsoft.com/office/drawing/2014/main" id="{80993056-C604-406A-AF83-25BAD627774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4" name="Rectangle 5">
                <a:extLst>
                  <a:ext uri="{FF2B5EF4-FFF2-40B4-BE49-F238E27FC236}">
                    <a16:creationId xmlns:a16="http://schemas.microsoft.com/office/drawing/2014/main" id="{5B496DE3-9AFF-4F11-A310-EF7ED315F57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5" name="Text Box 15">
                <a:extLst>
                  <a:ext uri="{FF2B5EF4-FFF2-40B4-BE49-F238E27FC236}">
                    <a16:creationId xmlns:a16="http://schemas.microsoft.com/office/drawing/2014/main" id="{EEDD968A-4DF3-490E-84B5-83BBB8A1ADBA}"/>
                  </a:ext>
                </a:extLst>
              </p:cNvPr>
              <p:cNvSpPr txBox="1">
                <a:spLocks noChangeArrowheads="1"/>
              </p:cNvSpPr>
              <p:nvPr/>
            </p:nvSpPr>
            <p:spPr bwMode="auto">
              <a:xfrm>
                <a:off x="1016499"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p>
            </p:txBody>
          </p:sp>
        </p:grpSp>
        <p:grpSp>
          <p:nvGrpSpPr>
            <p:cNvPr id="93" name="组合 92">
              <a:extLst>
                <a:ext uri="{FF2B5EF4-FFF2-40B4-BE49-F238E27FC236}">
                  <a16:creationId xmlns:a16="http://schemas.microsoft.com/office/drawing/2014/main" id="{C4CE7784-FDD1-4C97-BCD3-CA6DEFA987E1}"/>
                </a:ext>
              </a:extLst>
            </p:cNvPr>
            <p:cNvGrpSpPr/>
            <p:nvPr/>
          </p:nvGrpSpPr>
          <p:grpSpPr>
            <a:xfrm>
              <a:off x="5161013" y="3617450"/>
              <a:ext cx="2024462" cy="502675"/>
              <a:chOff x="589480" y="2470739"/>
              <a:chExt cx="1447895" cy="502675"/>
            </a:xfrm>
          </p:grpSpPr>
          <p:sp>
            <p:nvSpPr>
              <p:cNvPr id="130" name="Rectangle 4">
                <a:extLst>
                  <a:ext uri="{FF2B5EF4-FFF2-40B4-BE49-F238E27FC236}">
                    <a16:creationId xmlns:a16="http://schemas.microsoft.com/office/drawing/2014/main" id="{176E366C-44BB-45ED-97A0-A7E08286267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1" name="Rectangle 5">
                <a:extLst>
                  <a:ext uri="{FF2B5EF4-FFF2-40B4-BE49-F238E27FC236}">
                    <a16:creationId xmlns:a16="http://schemas.microsoft.com/office/drawing/2014/main" id="{DCA32D58-DFDB-487F-A7A0-E30E8FA375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Text Box 15">
                <a:extLst>
                  <a:ext uri="{FF2B5EF4-FFF2-40B4-BE49-F238E27FC236}">
                    <a16:creationId xmlns:a16="http://schemas.microsoft.com/office/drawing/2014/main" id="{CF6AA16E-720A-412F-9CBC-8EB645E005D4}"/>
                  </a:ext>
                </a:extLst>
              </p:cNvPr>
              <p:cNvSpPr txBox="1">
                <a:spLocks noChangeArrowheads="1"/>
              </p:cNvSpPr>
              <p:nvPr/>
            </p:nvSpPr>
            <p:spPr bwMode="auto">
              <a:xfrm>
                <a:off x="1014683" y="2573304"/>
                <a:ext cx="696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94" name="组合 93">
              <a:extLst>
                <a:ext uri="{FF2B5EF4-FFF2-40B4-BE49-F238E27FC236}">
                  <a16:creationId xmlns:a16="http://schemas.microsoft.com/office/drawing/2014/main" id="{5AFEB6D5-7A6E-4C24-8878-76034D954803}"/>
                </a:ext>
              </a:extLst>
            </p:cNvPr>
            <p:cNvGrpSpPr/>
            <p:nvPr/>
          </p:nvGrpSpPr>
          <p:grpSpPr>
            <a:xfrm>
              <a:off x="5156897" y="3126084"/>
              <a:ext cx="2024461" cy="568718"/>
              <a:chOff x="589480" y="2470739"/>
              <a:chExt cx="1447895" cy="502675"/>
            </a:xfrm>
          </p:grpSpPr>
          <p:sp>
            <p:nvSpPr>
              <p:cNvPr id="127" name="Rectangle 4">
                <a:extLst>
                  <a:ext uri="{FF2B5EF4-FFF2-40B4-BE49-F238E27FC236}">
                    <a16:creationId xmlns:a16="http://schemas.microsoft.com/office/drawing/2014/main" id="{740D54A1-DFCD-4B00-A4F5-D07A15C5CF00}"/>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8" name="Rectangle 5">
                <a:extLst>
                  <a:ext uri="{FF2B5EF4-FFF2-40B4-BE49-F238E27FC236}">
                    <a16:creationId xmlns:a16="http://schemas.microsoft.com/office/drawing/2014/main" id="{0DC4A02F-B890-48F1-BF64-DA1D29F342ED}"/>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Text Box 15">
                <a:extLst>
                  <a:ext uri="{FF2B5EF4-FFF2-40B4-BE49-F238E27FC236}">
                    <a16:creationId xmlns:a16="http://schemas.microsoft.com/office/drawing/2014/main" id="{A2AF863F-566E-40BD-8920-824012836C81}"/>
                  </a:ext>
                </a:extLst>
              </p:cNvPr>
              <p:cNvSpPr txBox="1">
                <a:spLocks noChangeArrowheads="1"/>
              </p:cNvSpPr>
              <p:nvPr/>
            </p:nvSpPr>
            <p:spPr bwMode="auto">
              <a:xfrm>
                <a:off x="1013135" y="2576967"/>
                <a:ext cx="696135" cy="35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95"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0D4CB65E-15A1-42F9-8C8F-383B76608D8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70" y="2261375"/>
              <a:ext cx="887548" cy="66566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8C7EC63A-D93B-4B2E-B4E4-659A039C3404}"/>
                </a:ext>
              </a:extLst>
            </p:cNvPr>
            <p:cNvPicPr>
              <a:picLocks noChangeAspect="1" noChangeArrowheads="1"/>
            </p:cNvPicPr>
            <p:nvPr/>
          </p:nvPicPr>
          <p:blipFill>
            <a:blip r:embed="rId4" cstate="print">
              <a:clrChange>
                <a:clrFrom>
                  <a:srgbClr val="EBFFFF"/>
                </a:clrFrom>
                <a:clrTo>
                  <a:srgbClr val="EB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974556" y="2261375"/>
              <a:ext cx="887548" cy="665661"/>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a:extLst>
                <a:ext uri="{FF2B5EF4-FFF2-40B4-BE49-F238E27FC236}">
                  <a16:creationId xmlns:a16="http://schemas.microsoft.com/office/drawing/2014/main" id="{9D4B4F33-22EE-422E-A188-DF3F66843E8F}"/>
                </a:ext>
              </a:extLst>
            </p:cNvPr>
            <p:cNvSpPr/>
            <p:nvPr/>
          </p:nvSpPr>
          <p:spPr>
            <a:xfrm>
              <a:off x="4053731" y="3027102"/>
              <a:ext cx="659156" cy="369332"/>
            </a:xfrm>
            <a:prstGeom prst="rect">
              <a:avLst/>
            </a:prstGeom>
          </p:spPr>
          <p:txBody>
            <a:bodyPr wrap="none">
              <a:spAutoFit/>
            </a:body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cxnSp>
          <p:nvCxnSpPr>
            <p:cNvPr id="98" name="直接箭头连接符 97">
              <a:extLst>
                <a:ext uri="{FF2B5EF4-FFF2-40B4-BE49-F238E27FC236}">
                  <a16:creationId xmlns:a16="http://schemas.microsoft.com/office/drawing/2014/main" id="{A278B889-75B6-4351-9A5E-BFEEC4B94110}"/>
                </a:ext>
              </a:extLst>
            </p:cNvPr>
            <p:cNvCxnSpPr/>
            <p:nvPr/>
          </p:nvCxnSpPr>
          <p:spPr>
            <a:xfrm>
              <a:off x="3554320" y="3437699"/>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0B5DAE6-5D61-4DFE-A1E2-CD932B3AD4E4}"/>
                </a:ext>
              </a:extLst>
            </p:cNvPr>
            <p:cNvCxnSpPr/>
            <p:nvPr/>
          </p:nvCxnSpPr>
          <p:spPr>
            <a:xfrm>
              <a:off x="3554320" y="3920070"/>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9959DA4-2ED4-4C24-BB65-7521273484D7}"/>
                </a:ext>
              </a:extLst>
            </p:cNvPr>
            <p:cNvCxnSpPr/>
            <p:nvPr/>
          </p:nvCxnSpPr>
          <p:spPr>
            <a:xfrm>
              <a:off x="3554320" y="4395854"/>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FEB59484-161B-46EC-BC2E-98146A2E3533}"/>
                </a:ext>
              </a:extLst>
            </p:cNvPr>
            <p:cNvCxnSpPr/>
            <p:nvPr/>
          </p:nvCxnSpPr>
          <p:spPr>
            <a:xfrm>
              <a:off x="3554320" y="481972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1E4864C7-FB5C-4952-8D14-3D8716746375}"/>
                </a:ext>
              </a:extLst>
            </p:cNvPr>
            <p:cNvGrpSpPr/>
            <p:nvPr/>
          </p:nvGrpSpPr>
          <p:grpSpPr>
            <a:xfrm>
              <a:off x="1498790" y="5002955"/>
              <a:ext cx="2021362" cy="526246"/>
              <a:chOff x="620402" y="2479488"/>
              <a:chExt cx="1437147" cy="323933"/>
            </a:xfrm>
          </p:grpSpPr>
          <p:sp>
            <p:nvSpPr>
              <p:cNvPr id="124" name="Rectangle 4">
                <a:extLst>
                  <a:ext uri="{FF2B5EF4-FFF2-40B4-BE49-F238E27FC236}">
                    <a16:creationId xmlns:a16="http://schemas.microsoft.com/office/drawing/2014/main" id="{E176C63D-0FAE-43A9-8C94-5DF98786D842}"/>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5" name="Rectangle 5">
                <a:extLst>
                  <a:ext uri="{FF2B5EF4-FFF2-40B4-BE49-F238E27FC236}">
                    <a16:creationId xmlns:a16="http://schemas.microsoft.com/office/drawing/2014/main" id="{29B42F9E-CE1C-4E2E-9624-B66646C1BB24}"/>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Text Box 15">
                <a:extLst>
                  <a:ext uri="{FF2B5EF4-FFF2-40B4-BE49-F238E27FC236}">
                    <a16:creationId xmlns:a16="http://schemas.microsoft.com/office/drawing/2014/main" id="{B826D826-1D68-4513-9C7B-369FD6DF2AF8}"/>
                  </a:ext>
                </a:extLst>
              </p:cNvPr>
              <p:cNvSpPr txBox="1">
                <a:spLocks noChangeArrowheads="1"/>
              </p:cNvSpPr>
              <p:nvPr/>
            </p:nvSpPr>
            <p:spPr bwMode="auto">
              <a:xfrm>
                <a:off x="1023598" y="2518489"/>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5FCF4C70-D20D-4636-BE08-60DF561A0BB0}"/>
                </a:ext>
              </a:extLst>
            </p:cNvPr>
            <p:cNvGrpSpPr/>
            <p:nvPr/>
          </p:nvGrpSpPr>
          <p:grpSpPr>
            <a:xfrm>
              <a:off x="5157372" y="5002955"/>
              <a:ext cx="2021362" cy="526246"/>
              <a:chOff x="620402" y="2479488"/>
              <a:chExt cx="1437147" cy="323933"/>
            </a:xfrm>
          </p:grpSpPr>
          <p:sp>
            <p:nvSpPr>
              <p:cNvPr id="121" name="Rectangle 4">
                <a:extLst>
                  <a:ext uri="{FF2B5EF4-FFF2-40B4-BE49-F238E27FC236}">
                    <a16:creationId xmlns:a16="http://schemas.microsoft.com/office/drawing/2014/main" id="{81A98F3A-FBCD-44FB-867C-9C765FE1365A}"/>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2" name="Rectangle 5">
                <a:extLst>
                  <a:ext uri="{FF2B5EF4-FFF2-40B4-BE49-F238E27FC236}">
                    <a16:creationId xmlns:a16="http://schemas.microsoft.com/office/drawing/2014/main" id="{321C5B5C-E001-4FFC-BA6B-05A040260871}"/>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3" name="Text Box 15">
                <a:extLst>
                  <a:ext uri="{FF2B5EF4-FFF2-40B4-BE49-F238E27FC236}">
                    <a16:creationId xmlns:a16="http://schemas.microsoft.com/office/drawing/2014/main" id="{652D473D-DB40-44DA-A352-C3F2565A533C}"/>
                  </a:ext>
                </a:extLst>
              </p:cNvPr>
              <p:cNvSpPr txBox="1">
                <a:spLocks noChangeArrowheads="1"/>
              </p:cNvSpPr>
              <p:nvPr/>
            </p:nvSpPr>
            <p:spPr bwMode="auto">
              <a:xfrm>
                <a:off x="1048523" y="2497774"/>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04" name="直接箭头连接符 103">
              <a:extLst>
                <a:ext uri="{FF2B5EF4-FFF2-40B4-BE49-F238E27FC236}">
                  <a16:creationId xmlns:a16="http://schemas.microsoft.com/office/drawing/2014/main" id="{F7456DC5-B294-4153-88DD-C2566DDFA4FC}"/>
                </a:ext>
              </a:extLst>
            </p:cNvPr>
            <p:cNvCxnSpPr/>
            <p:nvPr/>
          </p:nvCxnSpPr>
          <p:spPr>
            <a:xfrm>
              <a:off x="3554320" y="526607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1030332-F3E7-4B7D-AB5D-C45169DD9BFD}"/>
                </a:ext>
              </a:extLst>
            </p:cNvPr>
            <p:cNvCxnSpPr/>
            <p:nvPr/>
          </p:nvCxnSpPr>
          <p:spPr>
            <a:xfrm>
              <a:off x="2640798" y="352374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07585261-48B9-4FE1-9FD8-72952DA8FD12}"/>
                </a:ext>
              </a:extLst>
            </p:cNvPr>
            <p:cNvCxnSpPr/>
            <p:nvPr/>
          </p:nvCxnSpPr>
          <p:spPr>
            <a:xfrm flipH="1" flipV="1">
              <a:off x="2515382" y="352374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685FBCD2-C74D-4065-B7A0-8378A399729E}"/>
                </a:ext>
              </a:extLst>
            </p:cNvPr>
            <p:cNvCxnSpPr/>
            <p:nvPr/>
          </p:nvCxnSpPr>
          <p:spPr>
            <a:xfrm>
              <a:off x="2640798" y="398966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A355B9F4-C860-45D9-8D8D-1F5A387EBDDB}"/>
                </a:ext>
              </a:extLst>
            </p:cNvPr>
            <p:cNvCxnSpPr/>
            <p:nvPr/>
          </p:nvCxnSpPr>
          <p:spPr>
            <a:xfrm flipH="1" flipV="1">
              <a:off x="2515382" y="398966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F23D8C8A-E375-4156-AA6D-0F3D30FD9A20}"/>
                </a:ext>
              </a:extLst>
            </p:cNvPr>
            <p:cNvCxnSpPr/>
            <p:nvPr/>
          </p:nvCxnSpPr>
          <p:spPr>
            <a:xfrm>
              <a:off x="2640798" y="445949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817AEF77-9FCA-4C4B-8C64-DBC2E3E1763A}"/>
                </a:ext>
              </a:extLst>
            </p:cNvPr>
            <p:cNvCxnSpPr/>
            <p:nvPr/>
          </p:nvCxnSpPr>
          <p:spPr>
            <a:xfrm flipH="1" flipV="1">
              <a:off x="2515382" y="445949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B2E57C1A-E974-468D-8EF6-6309A3841219}"/>
                </a:ext>
              </a:extLst>
            </p:cNvPr>
            <p:cNvCxnSpPr/>
            <p:nvPr/>
          </p:nvCxnSpPr>
          <p:spPr>
            <a:xfrm>
              <a:off x="2640798" y="4918097"/>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6529A662-2082-4C5D-963F-D48F8549DDA5}"/>
                </a:ext>
              </a:extLst>
            </p:cNvPr>
            <p:cNvCxnSpPr/>
            <p:nvPr/>
          </p:nvCxnSpPr>
          <p:spPr>
            <a:xfrm flipH="1" flipV="1">
              <a:off x="2515382" y="4918097"/>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ADED31BB-1454-4485-8151-3E618BC69690}"/>
                </a:ext>
              </a:extLst>
            </p:cNvPr>
            <p:cNvCxnSpPr/>
            <p:nvPr/>
          </p:nvCxnSpPr>
          <p:spPr>
            <a:xfrm>
              <a:off x="6319913" y="4912718"/>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9EEF8E4C-4D9C-4651-8A39-6AEAEAA91502}"/>
                </a:ext>
              </a:extLst>
            </p:cNvPr>
            <p:cNvCxnSpPr/>
            <p:nvPr/>
          </p:nvCxnSpPr>
          <p:spPr>
            <a:xfrm flipH="1" flipV="1">
              <a:off x="6194497" y="4912718"/>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6E54336D-2806-4914-A349-52520A042DAE}"/>
                </a:ext>
              </a:extLst>
            </p:cNvPr>
            <p:cNvCxnSpPr/>
            <p:nvPr/>
          </p:nvCxnSpPr>
          <p:spPr>
            <a:xfrm>
              <a:off x="6319913" y="445093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D624B9B9-EA8A-4573-BDF1-8552B4C97008}"/>
                </a:ext>
              </a:extLst>
            </p:cNvPr>
            <p:cNvCxnSpPr/>
            <p:nvPr/>
          </p:nvCxnSpPr>
          <p:spPr>
            <a:xfrm flipH="1" flipV="1">
              <a:off x="6194497" y="445093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D81905FD-00BA-481E-9B09-821DCDD1630B}"/>
                </a:ext>
              </a:extLst>
            </p:cNvPr>
            <p:cNvCxnSpPr/>
            <p:nvPr/>
          </p:nvCxnSpPr>
          <p:spPr>
            <a:xfrm>
              <a:off x="6319913" y="404069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52984D17-A430-4705-ACEE-80D08C42F333}"/>
                </a:ext>
              </a:extLst>
            </p:cNvPr>
            <p:cNvCxnSpPr/>
            <p:nvPr/>
          </p:nvCxnSpPr>
          <p:spPr>
            <a:xfrm flipH="1" flipV="1">
              <a:off x="6194497" y="404069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10B5E596-4630-4861-984B-904D72FF9593}"/>
                </a:ext>
              </a:extLst>
            </p:cNvPr>
            <p:cNvCxnSpPr/>
            <p:nvPr/>
          </p:nvCxnSpPr>
          <p:spPr>
            <a:xfrm>
              <a:off x="6319913" y="3567216"/>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EDE4CDD9-EBC6-4710-A3D2-1F2451BF2852}"/>
                </a:ext>
              </a:extLst>
            </p:cNvPr>
            <p:cNvCxnSpPr/>
            <p:nvPr/>
          </p:nvCxnSpPr>
          <p:spPr>
            <a:xfrm flipH="1" flipV="1">
              <a:off x="6194497" y="3567216"/>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5" name="组合 154">
            <a:extLst>
              <a:ext uri="{FF2B5EF4-FFF2-40B4-BE49-F238E27FC236}">
                <a16:creationId xmlns:a16="http://schemas.microsoft.com/office/drawing/2014/main" id="{A00B5AEA-EBA0-4C3F-8C73-BDDDC266E807}"/>
              </a:ext>
            </a:extLst>
          </p:cNvPr>
          <p:cNvGrpSpPr/>
          <p:nvPr/>
        </p:nvGrpSpPr>
        <p:grpSpPr>
          <a:xfrm>
            <a:off x="3207463" y="4266805"/>
            <a:ext cx="5609695" cy="453544"/>
            <a:chOff x="1494674" y="3157859"/>
            <a:chExt cx="5609695" cy="453544"/>
          </a:xfrm>
        </p:grpSpPr>
        <p:sp>
          <p:nvSpPr>
            <p:cNvPr id="156" name="矩形 155">
              <a:extLst>
                <a:ext uri="{FF2B5EF4-FFF2-40B4-BE49-F238E27FC236}">
                  <a16:creationId xmlns:a16="http://schemas.microsoft.com/office/drawing/2014/main" id="{0E139736-180B-4922-AB47-95F32A6C2027}"/>
                </a:ext>
              </a:extLst>
            </p:cNvPr>
            <p:cNvSpPr/>
            <p:nvPr/>
          </p:nvSpPr>
          <p:spPr>
            <a:xfrm>
              <a:off x="1494674"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8D84B994-A616-4BC0-A5CA-56034748C5D8}"/>
                </a:ext>
              </a:extLst>
            </p:cNvPr>
            <p:cNvSpPr/>
            <p:nvPr/>
          </p:nvSpPr>
          <p:spPr>
            <a:xfrm>
              <a:off x="5121113"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矩形 157">
            <a:extLst>
              <a:ext uri="{FF2B5EF4-FFF2-40B4-BE49-F238E27FC236}">
                <a16:creationId xmlns:a16="http://schemas.microsoft.com/office/drawing/2014/main" id="{ADB0D559-ACA4-43EF-AFE6-1666E216CD1F}"/>
              </a:ext>
            </a:extLst>
          </p:cNvPr>
          <p:cNvSpPr/>
          <p:nvPr/>
        </p:nvSpPr>
        <p:spPr>
          <a:xfrm>
            <a:off x="2182022" y="2432652"/>
            <a:ext cx="7540283" cy="3896751"/>
          </a:xfrm>
          <a:prstGeom prst="rect">
            <a:avLst/>
          </a:prstGeom>
          <a:solidFill>
            <a:srgbClr val="FBEFDF">
              <a:alpha val="73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23A8B76A-B19D-47DA-BE28-1D0672E47BE7}"/>
              </a:ext>
            </a:extLst>
          </p:cNvPr>
          <p:cNvGrpSpPr/>
          <p:nvPr/>
        </p:nvGrpSpPr>
        <p:grpSpPr>
          <a:xfrm>
            <a:off x="3298050" y="3942462"/>
            <a:ext cx="5638006" cy="1200150"/>
            <a:chOff x="1791494" y="2533650"/>
            <a:chExt cx="5638006" cy="1200150"/>
          </a:xfrm>
        </p:grpSpPr>
        <p:sp>
          <p:nvSpPr>
            <p:cNvPr id="160" name="矩形: 圆角 10">
              <a:extLst>
                <a:ext uri="{FF2B5EF4-FFF2-40B4-BE49-F238E27FC236}">
                  <a16:creationId xmlns:a16="http://schemas.microsoft.com/office/drawing/2014/main" id="{B4703528-AFC9-4AAE-94E1-232CD4EA6407}"/>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文本框 160">
              <a:extLst>
                <a:ext uri="{FF2B5EF4-FFF2-40B4-BE49-F238E27FC236}">
                  <a16:creationId xmlns:a16="http://schemas.microsoft.com/office/drawing/2014/main" id="{2ACABFF5-C9C7-48DF-9380-AF9960F2A5CD}"/>
                </a:ext>
              </a:extLst>
            </p:cNvPr>
            <p:cNvSpPr txBox="1"/>
            <p:nvPr/>
          </p:nvSpPr>
          <p:spPr>
            <a:xfrm>
              <a:off x="2452803" y="2854068"/>
              <a:ext cx="4592204"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传输层（</a:t>
              </a:r>
              <a:r>
                <a:rPr lang="en-US" altLang="zh-CN" sz="3000" dirty="0">
                  <a:latin typeface="思源黑体 CN Medium" panose="020B0600000000000000" pitchFamily="34" charset="-122"/>
                  <a:ea typeface="思源黑体 CN Medium" panose="020B0600000000000000" pitchFamily="34" charset="-122"/>
                </a:rPr>
                <a:t>TCP</a:t>
              </a:r>
              <a:r>
                <a:rPr lang="zh-CN" altLang="en-US" sz="3000" dirty="0">
                  <a:latin typeface="思源黑体 CN Medium" panose="020B0600000000000000" pitchFamily="34" charset="-122"/>
                  <a:ea typeface="思源黑体 CN Medium" panose="020B0600000000000000" pitchFamily="34" charset="-122"/>
                </a:rPr>
                <a:t>、</a:t>
              </a:r>
              <a:r>
                <a:rPr lang="en-US" altLang="zh-CN" sz="3000" dirty="0">
                  <a:latin typeface="思源黑体 CN Medium" panose="020B0600000000000000" pitchFamily="34" charset="-122"/>
                  <a:ea typeface="思源黑体 CN Medium" panose="020B0600000000000000" pitchFamily="34" charset="-122"/>
                </a:rPr>
                <a:t>UDP	…</a:t>
              </a:r>
              <a:r>
                <a:rPr lang="zh-CN" altLang="en-US" sz="3000" dirty="0">
                  <a:latin typeface="思源黑体 CN Medium" panose="020B0600000000000000" pitchFamily="34" charset="-122"/>
                  <a:ea typeface="思源黑体 CN Medium" panose="020B0600000000000000" pitchFamily="34" charset="-122"/>
                </a:rPr>
                <a:t>）</a:t>
              </a:r>
            </a:p>
          </p:txBody>
        </p:sp>
        <p:sp>
          <p:nvSpPr>
            <p:cNvPr id="162" name="矩形: 圆角 23">
              <a:extLst>
                <a:ext uri="{FF2B5EF4-FFF2-40B4-BE49-F238E27FC236}">
                  <a16:creationId xmlns:a16="http://schemas.microsoft.com/office/drawing/2014/main" id="{62BF2CD7-CF8B-44DF-92D6-111E5D2C6274}"/>
                </a:ext>
              </a:extLst>
            </p:cNvPr>
            <p:cNvSpPr/>
            <p:nvPr/>
          </p:nvSpPr>
          <p:spPr>
            <a:xfrm>
              <a:off x="1906017" y="2603030"/>
              <a:ext cx="5432743"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1216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55"/>
                                        </p:tgtEl>
                                      </p:cBhvr>
                                    </p:animEffect>
                                    <p:animScale>
                                      <p:cBhvr>
                                        <p:cTn id="11" dur="250" autoRev="1" fill="hold"/>
                                        <p:tgtEl>
                                          <p:spTgt spid="155"/>
                                        </p:tgtEl>
                                      </p:cBhvr>
                                      <p:by x="105000" y="105000"/>
                                    </p:animScale>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55"/>
                                        </p:tgtEl>
                                      </p:cBhvr>
                                    </p:animEffect>
                                    <p:set>
                                      <p:cBhvr>
                                        <p:cTn id="15" dur="1" fill="hold">
                                          <p:stCondLst>
                                            <p:cond delay="499"/>
                                          </p:stCondLst>
                                        </p:cTn>
                                        <p:tgtEl>
                                          <p:spTgt spid="155"/>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fade">
                                      <p:cBhvr>
                                        <p:cTn id="19" dur="500"/>
                                        <p:tgtEl>
                                          <p:spTgt spid="158"/>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9"/>
                                        </p:tgtEl>
                                        <p:attrNameLst>
                                          <p:attrName>style.visibility</p:attrName>
                                        </p:attrNameLst>
                                      </p:cBhvr>
                                      <p:to>
                                        <p:strVal val="visible"/>
                                      </p:to>
                                    </p:set>
                                    <p:anim calcmode="lin" valueType="num">
                                      <p:cBhvr>
                                        <p:cTn id="23" dur="500" fill="hold"/>
                                        <p:tgtEl>
                                          <p:spTgt spid="159"/>
                                        </p:tgtEl>
                                        <p:attrNameLst>
                                          <p:attrName>ppt_w</p:attrName>
                                        </p:attrNameLst>
                                      </p:cBhvr>
                                      <p:tavLst>
                                        <p:tav tm="0">
                                          <p:val>
                                            <p:fltVal val="0"/>
                                          </p:val>
                                        </p:tav>
                                        <p:tav tm="100000">
                                          <p:val>
                                            <p:strVal val="#ppt_w"/>
                                          </p:val>
                                        </p:tav>
                                      </p:tavLst>
                                    </p:anim>
                                    <p:anim calcmode="lin" valueType="num">
                                      <p:cBhvr>
                                        <p:cTn id="24" dur="500" fill="hold"/>
                                        <p:tgtEl>
                                          <p:spTgt spid="159"/>
                                        </p:tgtEl>
                                        <p:attrNameLst>
                                          <p:attrName>ppt_h</p:attrName>
                                        </p:attrNameLst>
                                      </p:cBhvr>
                                      <p:tavLst>
                                        <p:tav tm="0">
                                          <p:val>
                                            <p:fltVal val="0"/>
                                          </p:val>
                                        </p:tav>
                                        <p:tav tm="100000">
                                          <p:val>
                                            <p:strVal val="#ppt_h"/>
                                          </p:val>
                                        </p:tav>
                                      </p:tavLst>
                                    </p:anim>
                                    <p:animEffect transition="in" filter="fade">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58"/>
                                        </p:tgtEl>
                                      </p:cBhvr>
                                    </p:animEffect>
                                    <p:set>
                                      <p:cBhvr>
                                        <p:cTn id="30" dur="1" fill="hold">
                                          <p:stCondLst>
                                            <p:cond delay="499"/>
                                          </p:stCondLst>
                                        </p:cTn>
                                        <p:tgtEl>
                                          <p:spTgt spid="15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9"/>
                                        </p:tgtEl>
                                      </p:cBhvr>
                                    </p:animEffect>
                                    <p:set>
                                      <p:cBhvr>
                                        <p:cTn id="33" dur="1" fill="hold">
                                          <p:stCondLst>
                                            <p:cond delay="499"/>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今天的因特网</a:t>
            </a:r>
          </a:p>
        </p:txBody>
      </p:sp>
      <p:grpSp>
        <p:nvGrpSpPr>
          <p:cNvPr id="82" name="组合 81">
            <a:extLst>
              <a:ext uri="{FF2B5EF4-FFF2-40B4-BE49-F238E27FC236}">
                <a16:creationId xmlns:a16="http://schemas.microsoft.com/office/drawing/2014/main" id="{B08E5D47-C47B-46CB-BF10-E7E82AA5E37E}"/>
              </a:ext>
            </a:extLst>
          </p:cNvPr>
          <p:cNvGrpSpPr/>
          <p:nvPr/>
        </p:nvGrpSpPr>
        <p:grpSpPr>
          <a:xfrm>
            <a:off x="3043853" y="2754535"/>
            <a:ext cx="5807705" cy="3267826"/>
            <a:chOff x="1377770" y="2261375"/>
            <a:chExt cx="5807705" cy="3267826"/>
          </a:xfrm>
        </p:grpSpPr>
        <p:grpSp>
          <p:nvGrpSpPr>
            <p:cNvPr id="83" name="组合 82">
              <a:extLst>
                <a:ext uri="{FF2B5EF4-FFF2-40B4-BE49-F238E27FC236}">
                  <a16:creationId xmlns:a16="http://schemas.microsoft.com/office/drawing/2014/main" id="{2CF5B0DF-1EEC-43C6-8187-754A957B6BDD}"/>
                </a:ext>
              </a:extLst>
            </p:cNvPr>
            <p:cNvGrpSpPr/>
            <p:nvPr/>
          </p:nvGrpSpPr>
          <p:grpSpPr>
            <a:xfrm>
              <a:off x="5156897" y="4485160"/>
              <a:ext cx="2024461" cy="616885"/>
              <a:chOff x="589480" y="2470739"/>
              <a:chExt cx="1447895" cy="397670"/>
            </a:xfrm>
          </p:grpSpPr>
          <p:sp>
            <p:nvSpPr>
              <p:cNvPr id="150" name="Rectangle 4">
                <a:extLst>
                  <a:ext uri="{FF2B5EF4-FFF2-40B4-BE49-F238E27FC236}">
                    <a16:creationId xmlns:a16="http://schemas.microsoft.com/office/drawing/2014/main" id="{44CB8E55-1F36-4847-8C55-DEC82C92C547}"/>
                  </a:ext>
                </a:extLst>
              </p:cNvPr>
              <p:cNvSpPr>
                <a:spLocks noChangeArrowheads="1"/>
              </p:cNvSpPr>
              <p:nvPr/>
            </p:nvSpPr>
            <p:spPr bwMode="auto">
              <a:xfrm>
                <a:off x="651324" y="2470739"/>
                <a:ext cx="1386051" cy="397670"/>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BF01295A-E2C2-43AD-868A-239F766A85C6}"/>
                  </a:ext>
                </a:extLst>
              </p:cNvPr>
              <p:cNvSpPr>
                <a:spLocks noChangeArrowheads="1"/>
              </p:cNvSpPr>
              <p:nvPr/>
            </p:nvSpPr>
            <p:spPr bwMode="auto">
              <a:xfrm>
                <a:off x="589480" y="2519395"/>
                <a:ext cx="1386051" cy="299230"/>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4EBDF7F1-AC82-42DB-925F-207535279413}"/>
                  </a:ext>
                </a:extLst>
              </p:cNvPr>
              <p:cNvSpPr txBox="1">
                <a:spLocks noChangeArrowheads="1"/>
              </p:cNvSpPr>
              <p:nvPr/>
            </p:nvSpPr>
            <p:spPr bwMode="auto">
              <a:xfrm>
                <a:off x="1018715" y="2533428"/>
                <a:ext cx="696136" cy="2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p>
            </p:txBody>
          </p:sp>
        </p:grpSp>
        <p:grpSp>
          <p:nvGrpSpPr>
            <p:cNvPr id="84" name="组合 83">
              <a:extLst>
                <a:ext uri="{FF2B5EF4-FFF2-40B4-BE49-F238E27FC236}">
                  <a16:creationId xmlns:a16="http://schemas.microsoft.com/office/drawing/2014/main" id="{A05715D8-14B8-4560-A823-5FB4168CF072}"/>
                </a:ext>
              </a:extLst>
            </p:cNvPr>
            <p:cNvGrpSpPr/>
            <p:nvPr/>
          </p:nvGrpSpPr>
          <p:grpSpPr>
            <a:xfrm>
              <a:off x="1498790" y="4464553"/>
              <a:ext cx="2024461" cy="632784"/>
              <a:chOff x="589480" y="2470739"/>
              <a:chExt cx="1447895" cy="389513"/>
            </a:xfrm>
          </p:grpSpPr>
          <p:sp>
            <p:nvSpPr>
              <p:cNvPr id="147" name="Rectangle 4">
                <a:extLst>
                  <a:ext uri="{FF2B5EF4-FFF2-40B4-BE49-F238E27FC236}">
                    <a16:creationId xmlns:a16="http://schemas.microsoft.com/office/drawing/2014/main" id="{CB7D4F93-10B0-4D9D-9566-5399004C3DDB}"/>
                  </a:ext>
                </a:extLst>
              </p:cNvPr>
              <p:cNvSpPr>
                <a:spLocks noChangeArrowheads="1"/>
              </p:cNvSpPr>
              <p:nvPr/>
            </p:nvSpPr>
            <p:spPr bwMode="auto">
              <a:xfrm>
                <a:off x="651324" y="2470739"/>
                <a:ext cx="1386051" cy="38951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Rectangle 5">
                <a:extLst>
                  <a:ext uri="{FF2B5EF4-FFF2-40B4-BE49-F238E27FC236}">
                    <a16:creationId xmlns:a16="http://schemas.microsoft.com/office/drawing/2014/main" id="{AA604787-BCE9-4D97-A70A-C530C8049032}"/>
                  </a:ext>
                </a:extLst>
              </p:cNvPr>
              <p:cNvSpPr>
                <a:spLocks noChangeArrowheads="1"/>
              </p:cNvSpPr>
              <p:nvPr/>
            </p:nvSpPr>
            <p:spPr bwMode="auto">
              <a:xfrm>
                <a:off x="589480" y="2519395"/>
                <a:ext cx="138605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9" name="Text Box 15">
                <a:extLst>
                  <a:ext uri="{FF2B5EF4-FFF2-40B4-BE49-F238E27FC236}">
                    <a16:creationId xmlns:a16="http://schemas.microsoft.com/office/drawing/2014/main" id="{BCA122DF-D438-41AA-898D-D18417A9DE75}"/>
                  </a:ext>
                </a:extLst>
              </p:cNvPr>
              <p:cNvSpPr txBox="1">
                <a:spLocks noChangeArrowheads="1"/>
              </p:cNvSpPr>
              <p:nvPr/>
            </p:nvSpPr>
            <p:spPr bwMode="auto">
              <a:xfrm>
                <a:off x="1014683" y="2558118"/>
                <a:ext cx="696135"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2BC9E077-FDEE-4112-9C7E-DCCE68C3C46A}"/>
                </a:ext>
              </a:extLst>
            </p:cNvPr>
            <p:cNvGrpSpPr/>
            <p:nvPr/>
          </p:nvGrpSpPr>
          <p:grpSpPr>
            <a:xfrm>
              <a:off x="1498790" y="4038593"/>
              <a:ext cx="2024461" cy="502675"/>
              <a:chOff x="589480" y="2470739"/>
              <a:chExt cx="1447895" cy="502675"/>
            </a:xfrm>
          </p:grpSpPr>
          <p:sp>
            <p:nvSpPr>
              <p:cNvPr id="144" name="Rectangle 4">
                <a:extLst>
                  <a:ext uri="{FF2B5EF4-FFF2-40B4-BE49-F238E27FC236}">
                    <a16:creationId xmlns:a16="http://schemas.microsoft.com/office/drawing/2014/main" id="{FA3AAAFD-4345-4911-B9F2-503615411B4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5" name="Rectangle 5">
                <a:extLst>
                  <a:ext uri="{FF2B5EF4-FFF2-40B4-BE49-F238E27FC236}">
                    <a16:creationId xmlns:a16="http://schemas.microsoft.com/office/drawing/2014/main" id="{CB1609EF-5E47-448B-8BA6-DED05A7AF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6" name="Text Box 15">
                <a:extLst>
                  <a:ext uri="{FF2B5EF4-FFF2-40B4-BE49-F238E27FC236}">
                    <a16:creationId xmlns:a16="http://schemas.microsoft.com/office/drawing/2014/main" id="{A2D95BFC-1E52-4201-B2EC-0669ED33D397}"/>
                  </a:ext>
                </a:extLst>
              </p:cNvPr>
              <p:cNvSpPr txBox="1">
                <a:spLocks noChangeArrowheads="1"/>
              </p:cNvSpPr>
              <p:nvPr/>
            </p:nvSpPr>
            <p:spPr bwMode="auto">
              <a:xfrm>
                <a:off x="101468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8EEED841-D00F-4527-BE8F-CBAF8A5E3F5C}"/>
                </a:ext>
              </a:extLst>
            </p:cNvPr>
            <p:cNvGrpSpPr/>
            <p:nvPr/>
          </p:nvGrpSpPr>
          <p:grpSpPr>
            <a:xfrm>
              <a:off x="1498790" y="3574373"/>
              <a:ext cx="2024462" cy="502791"/>
              <a:chOff x="589480" y="2470739"/>
              <a:chExt cx="1447895" cy="502791"/>
            </a:xfrm>
          </p:grpSpPr>
          <p:sp>
            <p:nvSpPr>
              <p:cNvPr id="141" name="Rectangle 4">
                <a:extLst>
                  <a:ext uri="{FF2B5EF4-FFF2-40B4-BE49-F238E27FC236}">
                    <a16:creationId xmlns:a16="http://schemas.microsoft.com/office/drawing/2014/main" id="{36B23FBC-0FB5-48C8-BE93-00D1D032421D}"/>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2" name="Rectangle 5">
                <a:extLst>
                  <a:ext uri="{FF2B5EF4-FFF2-40B4-BE49-F238E27FC236}">
                    <a16:creationId xmlns:a16="http://schemas.microsoft.com/office/drawing/2014/main" id="{EE323FCD-19A5-4F99-A733-CF1018659D3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3" name="Text Box 15">
                <a:extLst>
                  <a:ext uri="{FF2B5EF4-FFF2-40B4-BE49-F238E27FC236}">
                    <a16:creationId xmlns:a16="http://schemas.microsoft.com/office/drawing/2014/main" id="{3C24EE2E-F600-4E80-8A0B-93EE80B1A00B}"/>
                  </a:ext>
                </a:extLst>
              </p:cNvPr>
              <p:cNvSpPr txBox="1">
                <a:spLocks noChangeArrowheads="1"/>
              </p:cNvSpPr>
              <p:nvPr/>
            </p:nvSpPr>
            <p:spPr bwMode="auto">
              <a:xfrm>
                <a:off x="1009699" y="2573420"/>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87" name="组合 86">
              <a:extLst>
                <a:ext uri="{FF2B5EF4-FFF2-40B4-BE49-F238E27FC236}">
                  <a16:creationId xmlns:a16="http://schemas.microsoft.com/office/drawing/2014/main" id="{63CB7D47-865C-41B9-8997-C6A375482357}"/>
                </a:ext>
              </a:extLst>
            </p:cNvPr>
            <p:cNvGrpSpPr/>
            <p:nvPr/>
          </p:nvGrpSpPr>
          <p:grpSpPr>
            <a:xfrm>
              <a:off x="1498790" y="3109203"/>
              <a:ext cx="2024460" cy="502675"/>
              <a:chOff x="589480" y="2470739"/>
              <a:chExt cx="1447895" cy="502675"/>
            </a:xfrm>
          </p:grpSpPr>
          <p:sp>
            <p:nvSpPr>
              <p:cNvPr id="138" name="Rectangle 4">
                <a:extLst>
                  <a:ext uri="{FF2B5EF4-FFF2-40B4-BE49-F238E27FC236}">
                    <a16:creationId xmlns:a16="http://schemas.microsoft.com/office/drawing/2014/main" id="{2F6E2DB6-CDDA-4A9E-A998-BF7BE09DFE3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9" name="Rectangle 5">
                <a:extLst>
                  <a:ext uri="{FF2B5EF4-FFF2-40B4-BE49-F238E27FC236}">
                    <a16:creationId xmlns:a16="http://schemas.microsoft.com/office/drawing/2014/main" id="{E51AEFB5-0E5A-468F-9DE0-C1168F56BE06}"/>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Text Box 15">
                <a:extLst>
                  <a:ext uri="{FF2B5EF4-FFF2-40B4-BE49-F238E27FC236}">
                    <a16:creationId xmlns:a16="http://schemas.microsoft.com/office/drawing/2014/main" id="{29548587-D377-4DE4-AF26-1609B32A6380}"/>
                  </a:ext>
                </a:extLst>
              </p:cNvPr>
              <p:cNvSpPr txBox="1">
                <a:spLocks noChangeArrowheads="1"/>
              </p:cNvSpPr>
              <p:nvPr/>
            </p:nvSpPr>
            <p:spPr bwMode="auto">
              <a:xfrm>
                <a:off x="101650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p>
            </p:txBody>
          </p:sp>
        </p:grpSp>
        <p:grpSp>
          <p:nvGrpSpPr>
            <p:cNvPr id="88" name="组合 87">
              <a:extLst>
                <a:ext uri="{FF2B5EF4-FFF2-40B4-BE49-F238E27FC236}">
                  <a16:creationId xmlns:a16="http://schemas.microsoft.com/office/drawing/2014/main" id="{10FCEA01-1CF5-4328-AA24-E2D26F8F53F0}"/>
                </a:ext>
              </a:extLst>
            </p:cNvPr>
            <p:cNvGrpSpPr/>
            <p:nvPr/>
          </p:nvGrpSpPr>
          <p:grpSpPr>
            <a:xfrm>
              <a:off x="1858781" y="2305246"/>
              <a:ext cx="1328305" cy="497163"/>
              <a:chOff x="1452472" y="1203063"/>
              <a:chExt cx="1328305" cy="497163"/>
            </a:xfrm>
          </p:grpSpPr>
          <p:sp>
            <p:nvSpPr>
              <p:cNvPr id="136" name="矩形 135">
                <a:extLst>
                  <a:ext uri="{FF2B5EF4-FFF2-40B4-BE49-F238E27FC236}">
                    <a16:creationId xmlns:a16="http://schemas.microsoft.com/office/drawing/2014/main" id="{1B2A33DE-669A-4F2A-9898-03C896699D98}"/>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459BBAB5-D948-46F1-AB1F-E1806C9D060C}"/>
                  </a:ext>
                </a:extLst>
              </p:cNvPr>
              <p:cNvSpPr/>
              <p:nvPr/>
            </p:nvSpPr>
            <p:spPr>
              <a:xfrm>
                <a:off x="1746453" y="1282692"/>
                <a:ext cx="793807"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A</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89" name="组合 88">
              <a:extLst>
                <a:ext uri="{FF2B5EF4-FFF2-40B4-BE49-F238E27FC236}">
                  <a16:creationId xmlns:a16="http://schemas.microsoft.com/office/drawing/2014/main" id="{94B5CBF7-BC7B-469F-88BC-BE802FFFF8D5}"/>
                </a:ext>
              </a:extLst>
            </p:cNvPr>
            <p:cNvGrpSpPr/>
            <p:nvPr/>
          </p:nvGrpSpPr>
          <p:grpSpPr>
            <a:xfrm>
              <a:off x="5483353" y="2305246"/>
              <a:ext cx="1328305" cy="497163"/>
              <a:chOff x="1452472" y="1203063"/>
              <a:chExt cx="1328305" cy="497163"/>
            </a:xfrm>
          </p:grpSpPr>
          <p:sp>
            <p:nvSpPr>
              <p:cNvPr id="134" name="矩形 133">
                <a:extLst>
                  <a:ext uri="{FF2B5EF4-FFF2-40B4-BE49-F238E27FC236}">
                    <a16:creationId xmlns:a16="http://schemas.microsoft.com/office/drawing/2014/main" id="{646428FD-FE22-4415-AFFC-05B59CD73C12}"/>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68B8BC05-CFF6-4ED1-906C-2CA57E0BC428}"/>
                  </a:ext>
                </a:extLst>
              </p:cNvPr>
              <p:cNvSpPr/>
              <p:nvPr/>
            </p:nvSpPr>
            <p:spPr>
              <a:xfrm>
                <a:off x="1749773" y="1282692"/>
                <a:ext cx="813043"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B</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90" name="组合 89">
              <a:extLst>
                <a:ext uri="{FF2B5EF4-FFF2-40B4-BE49-F238E27FC236}">
                  <a16:creationId xmlns:a16="http://schemas.microsoft.com/office/drawing/2014/main" id="{BC7B1464-8083-4B77-AE5C-6C84FC05082D}"/>
                </a:ext>
              </a:extLst>
            </p:cNvPr>
            <p:cNvGrpSpPr/>
            <p:nvPr/>
          </p:nvGrpSpPr>
          <p:grpSpPr>
            <a:xfrm>
              <a:off x="5159996" y="4063090"/>
              <a:ext cx="2024462" cy="502675"/>
              <a:chOff x="589480" y="2470739"/>
              <a:chExt cx="1447895" cy="502675"/>
            </a:xfrm>
          </p:grpSpPr>
          <p:sp>
            <p:nvSpPr>
              <p:cNvPr id="131" name="Rectangle 4">
                <a:extLst>
                  <a:ext uri="{FF2B5EF4-FFF2-40B4-BE49-F238E27FC236}">
                    <a16:creationId xmlns:a16="http://schemas.microsoft.com/office/drawing/2014/main" id="{E5576B93-7015-42CC-A1C0-4D4AD5824D00}"/>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Rectangle 5">
                <a:extLst>
                  <a:ext uri="{FF2B5EF4-FFF2-40B4-BE49-F238E27FC236}">
                    <a16:creationId xmlns:a16="http://schemas.microsoft.com/office/drawing/2014/main" id="{1D22760C-A7CF-427A-BB6F-81B1C7B1A9BD}"/>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3" name="Text Box 15">
                <a:extLst>
                  <a:ext uri="{FF2B5EF4-FFF2-40B4-BE49-F238E27FC236}">
                    <a16:creationId xmlns:a16="http://schemas.microsoft.com/office/drawing/2014/main" id="{515B0CCA-6635-44DE-A9B9-CA7D98433393}"/>
                  </a:ext>
                </a:extLst>
              </p:cNvPr>
              <p:cNvSpPr txBox="1">
                <a:spLocks noChangeArrowheads="1"/>
              </p:cNvSpPr>
              <p:nvPr/>
            </p:nvSpPr>
            <p:spPr bwMode="auto">
              <a:xfrm>
                <a:off x="1016499"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p>
            </p:txBody>
          </p:sp>
        </p:grpSp>
        <p:grpSp>
          <p:nvGrpSpPr>
            <p:cNvPr id="91" name="组合 90">
              <a:extLst>
                <a:ext uri="{FF2B5EF4-FFF2-40B4-BE49-F238E27FC236}">
                  <a16:creationId xmlns:a16="http://schemas.microsoft.com/office/drawing/2014/main" id="{8641100A-C385-446A-B467-2282458B46BC}"/>
                </a:ext>
              </a:extLst>
            </p:cNvPr>
            <p:cNvGrpSpPr/>
            <p:nvPr/>
          </p:nvGrpSpPr>
          <p:grpSpPr>
            <a:xfrm>
              <a:off x="5161013" y="3617450"/>
              <a:ext cx="2024462" cy="502675"/>
              <a:chOff x="589480" y="2470739"/>
              <a:chExt cx="1447895" cy="502675"/>
            </a:xfrm>
          </p:grpSpPr>
          <p:sp>
            <p:nvSpPr>
              <p:cNvPr id="128" name="Rectangle 4">
                <a:extLst>
                  <a:ext uri="{FF2B5EF4-FFF2-40B4-BE49-F238E27FC236}">
                    <a16:creationId xmlns:a16="http://schemas.microsoft.com/office/drawing/2014/main" id="{9F965CA1-8555-44D8-8AC9-5B35CF798DE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Rectangle 5">
                <a:extLst>
                  <a:ext uri="{FF2B5EF4-FFF2-40B4-BE49-F238E27FC236}">
                    <a16:creationId xmlns:a16="http://schemas.microsoft.com/office/drawing/2014/main" id="{0E109955-D636-4673-976A-836D458C0A0F}"/>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0" name="Text Box 15">
                <a:extLst>
                  <a:ext uri="{FF2B5EF4-FFF2-40B4-BE49-F238E27FC236}">
                    <a16:creationId xmlns:a16="http://schemas.microsoft.com/office/drawing/2014/main" id="{CF9C7465-5BDF-47BB-8432-DE5A8EE89FB8}"/>
                  </a:ext>
                </a:extLst>
              </p:cNvPr>
              <p:cNvSpPr txBox="1">
                <a:spLocks noChangeArrowheads="1"/>
              </p:cNvSpPr>
              <p:nvPr/>
            </p:nvSpPr>
            <p:spPr bwMode="auto">
              <a:xfrm>
                <a:off x="1014683" y="2573304"/>
                <a:ext cx="696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92" name="组合 91">
              <a:extLst>
                <a:ext uri="{FF2B5EF4-FFF2-40B4-BE49-F238E27FC236}">
                  <a16:creationId xmlns:a16="http://schemas.microsoft.com/office/drawing/2014/main" id="{D382BA46-43C2-4CB5-9361-C014EDB5CB28}"/>
                </a:ext>
              </a:extLst>
            </p:cNvPr>
            <p:cNvGrpSpPr/>
            <p:nvPr/>
          </p:nvGrpSpPr>
          <p:grpSpPr>
            <a:xfrm>
              <a:off x="5156897" y="3126084"/>
              <a:ext cx="2024461" cy="568718"/>
              <a:chOff x="589480" y="2470739"/>
              <a:chExt cx="1447895" cy="502675"/>
            </a:xfrm>
          </p:grpSpPr>
          <p:sp>
            <p:nvSpPr>
              <p:cNvPr id="125" name="Rectangle 4">
                <a:extLst>
                  <a:ext uri="{FF2B5EF4-FFF2-40B4-BE49-F238E27FC236}">
                    <a16:creationId xmlns:a16="http://schemas.microsoft.com/office/drawing/2014/main" id="{6BDCE8F8-C17D-4E84-A035-3A26C0F870C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Rectangle 5">
                <a:extLst>
                  <a:ext uri="{FF2B5EF4-FFF2-40B4-BE49-F238E27FC236}">
                    <a16:creationId xmlns:a16="http://schemas.microsoft.com/office/drawing/2014/main" id="{2C4D2B9A-396D-4675-B207-A585BB73DBE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7" name="Text Box 15">
                <a:extLst>
                  <a:ext uri="{FF2B5EF4-FFF2-40B4-BE49-F238E27FC236}">
                    <a16:creationId xmlns:a16="http://schemas.microsoft.com/office/drawing/2014/main" id="{D2BDF488-25EF-4564-A530-7F552C572FAE}"/>
                  </a:ext>
                </a:extLst>
              </p:cNvPr>
              <p:cNvSpPr txBox="1">
                <a:spLocks noChangeArrowheads="1"/>
              </p:cNvSpPr>
              <p:nvPr/>
            </p:nvSpPr>
            <p:spPr bwMode="auto">
              <a:xfrm>
                <a:off x="1013135" y="2576967"/>
                <a:ext cx="696135" cy="35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93"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3D006899-2233-4C0D-8883-858151C4241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70" y="2261375"/>
              <a:ext cx="887548" cy="66566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97FC1DB3-CD94-4D04-A6C3-F9EC1FDF4C5B}"/>
                </a:ext>
              </a:extLst>
            </p:cNvPr>
            <p:cNvPicPr>
              <a:picLocks noChangeAspect="1" noChangeArrowheads="1"/>
            </p:cNvPicPr>
            <p:nvPr/>
          </p:nvPicPr>
          <p:blipFill>
            <a:blip r:embed="rId4" cstate="print">
              <a:clrChange>
                <a:clrFrom>
                  <a:srgbClr val="EBFFFF"/>
                </a:clrFrom>
                <a:clrTo>
                  <a:srgbClr val="EB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974556" y="2261375"/>
              <a:ext cx="887548" cy="665661"/>
            </a:xfrm>
            <a:prstGeom prst="rect">
              <a:avLst/>
            </a:prstGeom>
            <a:noFill/>
            <a:extLst>
              <a:ext uri="{909E8E84-426E-40DD-AFC4-6F175D3DCCD1}">
                <a14:hiddenFill xmlns:a14="http://schemas.microsoft.com/office/drawing/2010/main">
                  <a:solidFill>
                    <a:srgbClr val="FFFFFF"/>
                  </a:solidFill>
                </a14:hiddenFill>
              </a:ext>
            </a:extLst>
          </p:spPr>
        </p:pic>
        <p:sp>
          <p:nvSpPr>
            <p:cNvPr id="95" name="矩形 94">
              <a:extLst>
                <a:ext uri="{FF2B5EF4-FFF2-40B4-BE49-F238E27FC236}">
                  <a16:creationId xmlns:a16="http://schemas.microsoft.com/office/drawing/2014/main" id="{EC394759-4F5B-45C2-89F6-54406C8571AB}"/>
                </a:ext>
              </a:extLst>
            </p:cNvPr>
            <p:cNvSpPr/>
            <p:nvPr/>
          </p:nvSpPr>
          <p:spPr>
            <a:xfrm>
              <a:off x="4053731" y="3027102"/>
              <a:ext cx="659156" cy="369332"/>
            </a:xfrm>
            <a:prstGeom prst="rect">
              <a:avLst/>
            </a:prstGeom>
          </p:spPr>
          <p:txBody>
            <a:bodyPr wrap="none">
              <a:spAutoFit/>
            </a:body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cxnSp>
          <p:nvCxnSpPr>
            <p:cNvPr id="96" name="直接箭头连接符 95">
              <a:extLst>
                <a:ext uri="{FF2B5EF4-FFF2-40B4-BE49-F238E27FC236}">
                  <a16:creationId xmlns:a16="http://schemas.microsoft.com/office/drawing/2014/main" id="{532B3841-3EC0-4374-A879-4E0036239333}"/>
                </a:ext>
              </a:extLst>
            </p:cNvPr>
            <p:cNvCxnSpPr/>
            <p:nvPr/>
          </p:nvCxnSpPr>
          <p:spPr>
            <a:xfrm>
              <a:off x="3554320" y="3437699"/>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50C34E1F-1186-4EFF-98F2-3D26AA2FB2C2}"/>
                </a:ext>
              </a:extLst>
            </p:cNvPr>
            <p:cNvCxnSpPr/>
            <p:nvPr/>
          </p:nvCxnSpPr>
          <p:spPr>
            <a:xfrm>
              <a:off x="3554320" y="3920070"/>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F3753A1F-9F34-4362-94DE-013196E79640}"/>
                </a:ext>
              </a:extLst>
            </p:cNvPr>
            <p:cNvCxnSpPr/>
            <p:nvPr/>
          </p:nvCxnSpPr>
          <p:spPr>
            <a:xfrm>
              <a:off x="3554320" y="4395854"/>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5F11FB66-43C8-4824-9D25-80FA3AC68246}"/>
                </a:ext>
              </a:extLst>
            </p:cNvPr>
            <p:cNvCxnSpPr/>
            <p:nvPr/>
          </p:nvCxnSpPr>
          <p:spPr>
            <a:xfrm>
              <a:off x="3554320" y="481972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96410509-774E-4ABF-A659-A0FB82D62E03}"/>
                </a:ext>
              </a:extLst>
            </p:cNvPr>
            <p:cNvGrpSpPr/>
            <p:nvPr/>
          </p:nvGrpSpPr>
          <p:grpSpPr>
            <a:xfrm>
              <a:off x="1498790" y="5002955"/>
              <a:ext cx="2021362" cy="526246"/>
              <a:chOff x="620402" y="2479488"/>
              <a:chExt cx="1437147" cy="323933"/>
            </a:xfrm>
          </p:grpSpPr>
          <p:sp>
            <p:nvSpPr>
              <p:cNvPr id="122" name="Rectangle 4">
                <a:extLst>
                  <a:ext uri="{FF2B5EF4-FFF2-40B4-BE49-F238E27FC236}">
                    <a16:creationId xmlns:a16="http://schemas.microsoft.com/office/drawing/2014/main" id="{83F6B768-32C4-490D-BCFD-33C6DED65F86}"/>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3" name="Rectangle 5">
                <a:extLst>
                  <a:ext uri="{FF2B5EF4-FFF2-40B4-BE49-F238E27FC236}">
                    <a16:creationId xmlns:a16="http://schemas.microsoft.com/office/drawing/2014/main" id="{ACAA5C00-9F1C-4B3A-8F1A-AEEB57A9E3F7}"/>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4" name="Text Box 15">
                <a:extLst>
                  <a:ext uri="{FF2B5EF4-FFF2-40B4-BE49-F238E27FC236}">
                    <a16:creationId xmlns:a16="http://schemas.microsoft.com/office/drawing/2014/main" id="{ED82A924-DB06-4B3A-9652-CD110559ECC5}"/>
                  </a:ext>
                </a:extLst>
              </p:cNvPr>
              <p:cNvSpPr txBox="1">
                <a:spLocks noChangeArrowheads="1"/>
              </p:cNvSpPr>
              <p:nvPr/>
            </p:nvSpPr>
            <p:spPr bwMode="auto">
              <a:xfrm>
                <a:off x="1023598" y="2518489"/>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1" name="组合 100">
              <a:extLst>
                <a:ext uri="{FF2B5EF4-FFF2-40B4-BE49-F238E27FC236}">
                  <a16:creationId xmlns:a16="http://schemas.microsoft.com/office/drawing/2014/main" id="{CAE27606-E8CC-403D-8C2B-FDBB72550FB9}"/>
                </a:ext>
              </a:extLst>
            </p:cNvPr>
            <p:cNvGrpSpPr/>
            <p:nvPr/>
          </p:nvGrpSpPr>
          <p:grpSpPr>
            <a:xfrm>
              <a:off x="5157372" y="5002955"/>
              <a:ext cx="2021362" cy="526246"/>
              <a:chOff x="620402" y="2479488"/>
              <a:chExt cx="1437147" cy="323933"/>
            </a:xfrm>
          </p:grpSpPr>
          <p:sp>
            <p:nvSpPr>
              <p:cNvPr id="119" name="Rectangle 4">
                <a:extLst>
                  <a:ext uri="{FF2B5EF4-FFF2-40B4-BE49-F238E27FC236}">
                    <a16:creationId xmlns:a16="http://schemas.microsoft.com/office/drawing/2014/main" id="{CC5568AE-8EE4-48E6-B7FB-1034986084CE}"/>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0" name="Rectangle 5">
                <a:extLst>
                  <a:ext uri="{FF2B5EF4-FFF2-40B4-BE49-F238E27FC236}">
                    <a16:creationId xmlns:a16="http://schemas.microsoft.com/office/drawing/2014/main" id="{F9185229-E719-4C58-AEB4-507AA5DC61EE}"/>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1" name="Text Box 15">
                <a:extLst>
                  <a:ext uri="{FF2B5EF4-FFF2-40B4-BE49-F238E27FC236}">
                    <a16:creationId xmlns:a16="http://schemas.microsoft.com/office/drawing/2014/main" id="{703D60C5-95BE-4245-B4EB-2906869C1C26}"/>
                  </a:ext>
                </a:extLst>
              </p:cNvPr>
              <p:cNvSpPr txBox="1">
                <a:spLocks noChangeArrowheads="1"/>
              </p:cNvSpPr>
              <p:nvPr/>
            </p:nvSpPr>
            <p:spPr bwMode="auto">
              <a:xfrm>
                <a:off x="1048523" y="2497774"/>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02" name="直接箭头连接符 101">
              <a:extLst>
                <a:ext uri="{FF2B5EF4-FFF2-40B4-BE49-F238E27FC236}">
                  <a16:creationId xmlns:a16="http://schemas.microsoft.com/office/drawing/2014/main" id="{EDEDE39F-4491-4F17-9C45-4570B1C7AD34}"/>
                </a:ext>
              </a:extLst>
            </p:cNvPr>
            <p:cNvCxnSpPr/>
            <p:nvPr/>
          </p:nvCxnSpPr>
          <p:spPr>
            <a:xfrm>
              <a:off x="3554320" y="526607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E4888317-A41F-47B0-A1DF-A7D408A7735A}"/>
                </a:ext>
              </a:extLst>
            </p:cNvPr>
            <p:cNvCxnSpPr/>
            <p:nvPr/>
          </p:nvCxnSpPr>
          <p:spPr>
            <a:xfrm>
              <a:off x="2640798" y="352374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14F5436E-2738-4B0F-AB87-6F6964816289}"/>
                </a:ext>
              </a:extLst>
            </p:cNvPr>
            <p:cNvCxnSpPr/>
            <p:nvPr/>
          </p:nvCxnSpPr>
          <p:spPr>
            <a:xfrm flipH="1" flipV="1">
              <a:off x="2515382" y="352374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4BD74070-FD59-4782-BE11-80CCA5ED6164}"/>
                </a:ext>
              </a:extLst>
            </p:cNvPr>
            <p:cNvCxnSpPr/>
            <p:nvPr/>
          </p:nvCxnSpPr>
          <p:spPr>
            <a:xfrm>
              <a:off x="2640798" y="398966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5AD0F301-9669-4D41-B126-19AEB2417BA7}"/>
                </a:ext>
              </a:extLst>
            </p:cNvPr>
            <p:cNvCxnSpPr/>
            <p:nvPr/>
          </p:nvCxnSpPr>
          <p:spPr>
            <a:xfrm flipH="1" flipV="1">
              <a:off x="2515382" y="398966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F857CBC1-7CB9-427C-A6EF-A9FE091F2DD6}"/>
                </a:ext>
              </a:extLst>
            </p:cNvPr>
            <p:cNvCxnSpPr/>
            <p:nvPr/>
          </p:nvCxnSpPr>
          <p:spPr>
            <a:xfrm>
              <a:off x="2640798" y="445949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CFF2132E-5482-4BA2-BFB3-CE4256128D74}"/>
                </a:ext>
              </a:extLst>
            </p:cNvPr>
            <p:cNvCxnSpPr/>
            <p:nvPr/>
          </p:nvCxnSpPr>
          <p:spPr>
            <a:xfrm flipH="1" flipV="1">
              <a:off x="2515382" y="445949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2C5EAC54-3A20-44E3-AA60-0632F68DDB10}"/>
                </a:ext>
              </a:extLst>
            </p:cNvPr>
            <p:cNvCxnSpPr/>
            <p:nvPr/>
          </p:nvCxnSpPr>
          <p:spPr>
            <a:xfrm>
              <a:off x="2640798" y="4918097"/>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1996435-6A50-42D6-9320-E4B8BA0D4D4F}"/>
                </a:ext>
              </a:extLst>
            </p:cNvPr>
            <p:cNvCxnSpPr/>
            <p:nvPr/>
          </p:nvCxnSpPr>
          <p:spPr>
            <a:xfrm flipH="1" flipV="1">
              <a:off x="2515382" y="4918097"/>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40E24FDF-4933-44A0-BDF7-D691DB01A5A7}"/>
                </a:ext>
              </a:extLst>
            </p:cNvPr>
            <p:cNvCxnSpPr/>
            <p:nvPr/>
          </p:nvCxnSpPr>
          <p:spPr>
            <a:xfrm>
              <a:off x="6319913" y="4912718"/>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4EF61A7-F87A-47AD-B0DD-D0CCCABA4A1C}"/>
                </a:ext>
              </a:extLst>
            </p:cNvPr>
            <p:cNvCxnSpPr/>
            <p:nvPr/>
          </p:nvCxnSpPr>
          <p:spPr>
            <a:xfrm flipH="1" flipV="1">
              <a:off x="6194497" y="4912718"/>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7B0F25FF-1CCD-4AC5-A050-46970EEB3D61}"/>
                </a:ext>
              </a:extLst>
            </p:cNvPr>
            <p:cNvCxnSpPr/>
            <p:nvPr/>
          </p:nvCxnSpPr>
          <p:spPr>
            <a:xfrm>
              <a:off x="6319913" y="445093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C2B64AC6-CB6C-4D63-AFD3-DF8838B94434}"/>
                </a:ext>
              </a:extLst>
            </p:cNvPr>
            <p:cNvCxnSpPr/>
            <p:nvPr/>
          </p:nvCxnSpPr>
          <p:spPr>
            <a:xfrm flipH="1" flipV="1">
              <a:off x="6194497" y="445093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45C6AEF3-9F3D-4EEF-ADE9-9FBBF4158E1A}"/>
                </a:ext>
              </a:extLst>
            </p:cNvPr>
            <p:cNvCxnSpPr/>
            <p:nvPr/>
          </p:nvCxnSpPr>
          <p:spPr>
            <a:xfrm>
              <a:off x="6319913" y="404069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E43E3D9-8A34-40E1-ABAD-81D9A64082F2}"/>
                </a:ext>
              </a:extLst>
            </p:cNvPr>
            <p:cNvCxnSpPr/>
            <p:nvPr/>
          </p:nvCxnSpPr>
          <p:spPr>
            <a:xfrm flipH="1" flipV="1">
              <a:off x="6194497" y="404069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5B93A448-22B0-480B-9D06-A449CFEACFA4}"/>
                </a:ext>
              </a:extLst>
            </p:cNvPr>
            <p:cNvCxnSpPr/>
            <p:nvPr/>
          </p:nvCxnSpPr>
          <p:spPr>
            <a:xfrm>
              <a:off x="6319913" y="3567216"/>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6305AE4-E269-4073-AB12-44CEF771C4A8}"/>
                </a:ext>
              </a:extLst>
            </p:cNvPr>
            <p:cNvCxnSpPr/>
            <p:nvPr/>
          </p:nvCxnSpPr>
          <p:spPr>
            <a:xfrm flipH="1" flipV="1">
              <a:off x="6194497" y="3567216"/>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FB69D02F-C04C-4F9F-93DE-440AC8406637}"/>
              </a:ext>
            </a:extLst>
          </p:cNvPr>
          <p:cNvGrpSpPr/>
          <p:nvPr/>
        </p:nvGrpSpPr>
        <p:grpSpPr>
          <a:xfrm>
            <a:off x="3164873" y="4575505"/>
            <a:ext cx="5609695" cy="453544"/>
            <a:chOff x="1494674" y="3157859"/>
            <a:chExt cx="5609695" cy="453544"/>
          </a:xfrm>
        </p:grpSpPr>
        <p:sp>
          <p:nvSpPr>
            <p:cNvPr id="154" name="矩形 153">
              <a:extLst>
                <a:ext uri="{FF2B5EF4-FFF2-40B4-BE49-F238E27FC236}">
                  <a16:creationId xmlns:a16="http://schemas.microsoft.com/office/drawing/2014/main" id="{3C50434C-81AF-4756-8CC9-6908182F150B}"/>
                </a:ext>
              </a:extLst>
            </p:cNvPr>
            <p:cNvSpPr/>
            <p:nvPr/>
          </p:nvSpPr>
          <p:spPr>
            <a:xfrm>
              <a:off x="1494674"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D3B47C9D-095E-437B-A207-391485B951DA}"/>
                </a:ext>
              </a:extLst>
            </p:cNvPr>
            <p:cNvSpPr/>
            <p:nvPr/>
          </p:nvSpPr>
          <p:spPr>
            <a:xfrm>
              <a:off x="5121113"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F69A9128-5A17-4F8B-A7D4-72EA16E4A49C}"/>
              </a:ext>
            </a:extLst>
          </p:cNvPr>
          <p:cNvSpPr/>
          <p:nvPr/>
        </p:nvSpPr>
        <p:spPr>
          <a:xfrm>
            <a:off x="2182021" y="2479913"/>
            <a:ext cx="7540283" cy="3896751"/>
          </a:xfrm>
          <a:prstGeom prst="rect">
            <a:avLst/>
          </a:prstGeom>
          <a:solidFill>
            <a:srgbClr val="FBEFDF">
              <a:alpha val="73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a:extLst>
              <a:ext uri="{FF2B5EF4-FFF2-40B4-BE49-F238E27FC236}">
                <a16:creationId xmlns:a16="http://schemas.microsoft.com/office/drawing/2014/main" id="{9248C8C9-21D7-401E-9D77-CD361ABE2E3C}"/>
              </a:ext>
            </a:extLst>
          </p:cNvPr>
          <p:cNvGrpSpPr/>
          <p:nvPr/>
        </p:nvGrpSpPr>
        <p:grpSpPr>
          <a:xfrm>
            <a:off x="3043853" y="3739181"/>
            <a:ext cx="5638006" cy="1200150"/>
            <a:chOff x="1791494" y="2533650"/>
            <a:chExt cx="5638006" cy="1200150"/>
          </a:xfrm>
        </p:grpSpPr>
        <p:sp>
          <p:nvSpPr>
            <p:cNvPr id="158" name="矩形: 圆角 10">
              <a:extLst>
                <a:ext uri="{FF2B5EF4-FFF2-40B4-BE49-F238E27FC236}">
                  <a16:creationId xmlns:a16="http://schemas.microsoft.com/office/drawing/2014/main" id="{FBEDC726-1ABA-4029-AAB6-69A74CC80812}"/>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FE3054D2-42D6-4990-B50C-F8BB9900F458}"/>
                </a:ext>
              </a:extLst>
            </p:cNvPr>
            <p:cNvSpPr txBox="1"/>
            <p:nvPr/>
          </p:nvSpPr>
          <p:spPr>
            <a:xfrm>
              <a:off x="2408856" y="2854068"/>
              <a:ext cx="4592204" cy="553998"/>
            </a:xfrm>
            <a:prstGeom prst="rect">
              <a:avLst/>
            </a:prstGeom>
            <a:noFill/>
          </p:spPr>
          <p:txBody>
            <a:bodyPr wrap="square" rtlCol="0">
              <a:spAutoFit/>
            </a:bodyPr>
            <a:lstStyle/>
            <a:p>
              <a:pPr algn="ctr"/>
              <a:r>
                <a:rPr lang="zh-CN" altLang="en-US" sz="3000" dirty="0">
                  <a:latin typeface="思源黑体 CN Medium" panose="020B0600000000000000" pitchFamily="34" charset="-122"/>
                  <a:ea typeface="思源黑体 CN Medium" panose="020B0600000000000000" pitchFamily="34" charset="-122"/>
                </a:rPr>
                <a:t>网络层（</a:t>
              </a:r>
              <a:r>
                <a:rPr lang="en-US" altLang="zh-CN" sz="3000" dirty="0">
                  <a:latin typeface="思源黑体 CN Medium" panose="020B0600000000000000" pitchFamily="34" charset="-122"/>
                  <a:ea typeface="思源黑体 CN Medium" panose="020B0600000000000000" pitchFamily="34" charset="-122"/>
                </a:rPr>
                <a:t>IP…</a:t>
              </a:r>
              <a:r>
                <a:rPr lang="zh-CN" altLang="en-US" sz="3000" dirty="0">
                  <a:latin typeface="思源黑体 CN Medium" panose="020B0600000000000000" pitchFamily="34" charset="-122"/>
                  <a:ea typeface="思源黑体 CN Medium" panose="020B0600000000000000" pitchFamily="34" charset="-122"/>
                </a:rPr>
                <a:t>）</a:t>
              </a:r>
            </a:p>
          </p:txBody>
        </p:sp>
        <p:sp>
          <p:nvSpPr>
            <p:cNvPr id="160" name="矩形: 圆角 23">
              <a:extLst>
                <a:ext uri="{FF2B5EF4-FFF2-40B4-BE49-F238E27FC236}">
                  <a16:creationId xmlns:a16="http://schemas.microsoft.com/office/drawing/2014/main" id="{00125B4C-5881-4C91-B4C8-16CF3400EE93}"/>
                </a:ext>
              </a:extLst>
            </p:cNvPr>
            <p:cNvSpPr/>
            <p:nvPr/>
          </p:nvSpPr>
          <p:spPr>
            <a:xfrm>
              <a:off x="1906017" y="2603030"/>
              <a:ext cx="5432743"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6280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53"/>
                                        </p:tgtEl>
                                      </p:cBhvr>
                                    </p:animEffect>
                                    <p:animScale>
                                      <p:cBhvr>
                                        <p:cTn id="11" dur="250" autoRev="1" fill="hold"/>
                                        <p:tgtEl>
                                          <p:spTgt spid="153"/>
                                        </p:tgtEl>
                                      </p:cBhvr>
                                      <p:by x="105000" y="105000"/>
                                    </p:animScale>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53"/>
                                        </p:tgtEl>
                                      </p:cBhvr>
                                    </p:animEffect>
                                    <p:set>
                                      <p:cBhvr>
                                        <p:cTn id="15" dur="1" fill="hold">
                                          <p:stCondLst>
                                            <p:cond delay="499"/>
                                          </p:stCondLst>
                                        </p:cTn>
                                        <p:tgtEl>
                                          <p:spTgt spid="15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p:cTn id="23" dur="500" fill="hold"/>
                                        <p:tgtEl>
                                          <p:spTgt spid="157"/>
                                        </p:tgtEl>
                                        <p:attrNameLst>
                                          <p:attrName>ppt_w</p:attrName>
                                        </p:attrNameLst>
                                      </p:cBhvr>
                                      <p:tavLst>
                                        <p:tav tm="0">
                                          <p:val>
                                            <p:fltVal val="0"/>
                                          </p:val>
                                        </p:tav>
                                        <p:tav tm="100000">
                                          <p:val>
                                            <p:strVal val="#ppt_w"/>
                                          </p:val>
                                        </p:tav>
                                      </p:tavLst>
                                    </p:anim>
                                    <p:anim calcmode="lin" valueType="num">
                                      <p:cBhvr>
                                        <p:cTn id="24" dur="500" fill="hold"/>
                                        <p:tgtEl>
                                          <p:spTgt spid="157"/>
                                        </p:tgtEl>
                                        <p:attrNameLst>
                                          <p:attrName>ppt_h</p:attrName>
                                        </p:attrNameLst>
                                      </p:cBhvr>
                                      <p:tavLst>
                                        <p:tav tm="0">
                                          <p:val>
                                            <p:fltVal val="0"/>
                                          </p:val>
                                        </p:tav>
                                        <p:tav tm="100000">
                                          <p:val>
                                            <p:strVal val="#ppt_h"/>
                                          </p:val>
                                        </p:tav>
                                      </p:tavLst>
                                    </p:anim>
                                    <p:animEffect transition="in" filter="fade">
                                      <p:cBhvr>
                                        <p:cTn id="25" dur="500"/>
                                        <p:tgtEl>
                                          <p:spTgt spid="1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56"/>
                                        </p:tgtEl>
                                      </p:cBhvr>
                                    </p:animEffect>
                                    <p:set>
                                      <p:cBhvr>
                                        <p:cTn id="30" dur="1" fill="hold">
                                          <p:stCondLst>
                                            <p:cond delay="499"/>
                                          </p:stCondLst>
                                        </p:cTn>
                                        <p:tgtEl>
                                          <p:spTgt spid="15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7"/>
                                        </p:tgtEl>
                                      </p:cBhvr>
                                    </p:animEffect>
                                    <p:set>
                                      <p:cBhvr>
                                        <p:cTn id="33" dur="1" fill="hold">
                                          <p:stCondLst>
                                            <p:cond delay="499"/>
                                          </p:stCondLst>
                                        </p:cTn>
                                        <p:tgtEl>
                                          <p:spTgt spid="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今天的因特网</a:t>
            </a:r>
          </a:p>
        </p:txBody>
      </p:sp>
      <p:grpSp>
        <p:nvGrpSpPr>
          <p:cNvPr id="82" name="组合 81">
            <a:extLst>
              <a:ext uri="{FF2B5EF4-FFF2-40B4-BE49-F238E27FC236}">
                <a16:creationId xmlns:a16="http://schemas.microsoft.com/office/drawing/2014/main" id="{11D093A3-8603-4250-880B-D8C0D21F19C0}"/>
              </a:ext>
            </a:extLst>
          </p:cNvPr>
          <p:cNvGrpSpPr/>
          <p:nvPr/>
        </p:nvGrpSpPr>
        <p:grpSpPr>
          <a:xfrm>
            <a:off x="3042355" y="2754531"/>
            <a:ext cx="5807705" cy="3267826"/>
            <a:chOff x="1377770" y="2261375"/>
            <a:chExt cx="5807705" cy="3267826"/>
          </a:xfrm>
        </p:grpSpPr>
        <p:grpSp>
          <p:nvGrpSpPr>
            <p:cNvPr id="83" name="组合 82">
              <a:extLst>
                <a:ext uri="{FF2B5EF4-FFF2-40B4-BE49-F238E27FC236}">
                  <a16:creationId xmlns:a16="http://schemas.microsoft.com/office/drawing/2014/main" id="{FE268AC5-DEF1-4F56-B55A-6AEAA641289A}"/>
                </a:ext>
              </a:extLst>
            </p:cNvPr>
            <p:cNvGrpSpPr/>
            <p:nvPr/>
          </p:nvGrpSpPr>
          <p:grpSpPr>
            <a:xfrm>
              <a:off x="5156897" y="4485160"/>
              <a:ext cx="2024461" cy="616885"/>
              <a:chOff x="589480" y="2470739"/>
              <a:chExt cx="1447895" cy="397670"/>
            </a:xfrm>
          </p:grpSpPr>
          <p:sp>
            <p:nvSpPr>
              <p:cNvPr id="150" name="Rectangle 4">
                <a:extLst>
                  <a:ext uri="{FF2B5EF4-FFF2-40B4-BE49-F238E27FC236}">
                    <a16:creationId xmlns:a16="http://schemas.microsoft.com/office/drawing/2014/main" id="{A5A9A470-7F1D-4EF1-9D51-3F111DEE5484}"/>
                  </a:ext>
                </a:extLst>
              </p:cNvPr>
              <p:cNvSpPr>
                <a:spLocks noChangeArrowheads="1"/>
              </p:cNvSpPr>
              <p:nvPr/>
            </p:nvSpPr>
            <p:spPr bwMode="auto">
              <a:xfrm>
                <a:off x="651324" y="2470739"/>
                <a:ext cx="1386051" cy="397670"/>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F051C350-CB2E-4491-8FE4-64A005D8BD60}"/>
                  </a:ext>
                </a:extLst>
              </p:cNvPr>
              <p:cNvSpPr>
                <a:spLocks noChangeArrowheads="1"/>
              </p:cNvSpPr>
              <p:nvPr/>
            </p:nvSpPr>
            <p:spPr bwMode="auto">
              <a:xfrm>
                <a:off x="589480" y="2519395"/>
                <a:ext cx="1386051" cy="299230"/>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3ED18ACA-B7E8-4ABC-84F7-3338816498D2}"/>
                  </a:ext>
                </a:extLst>
              </p:cNvPr>
              <p:cNvSpPr txBox="1">
                <a:spLocks noChangeArrowheads="1"/>
              </p:cNvSpPr>
              <p:nvPr/>
            </p:nvSpPr>
            <p:spPr bwMode="auto">
              <a:xfrm>
                <a:off x="1018715" y="2533428"/>
                <a:ext cx="696136" cy="2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p>
            </p:txBody>
          </p:sp>
        </p:grpSp>
        <p:grpSp>
          <p:nvGrpSpPr>
            <p:cNvPr id="84" name="组合 83">
              <a:extLst>
                <a:ext uri="{FF2B5EF4-FFF2-40B4-BE49-F238E27FC236}">
                  <a16:creationId xmlns:a16="http://schemas.microsoft.com/office/drawing/2014/main" id="{B2EE7F76-BB0E-4F7F-8166-5DE28BD8D780}"/>
                </a:ext>
              </a:extLst>
            </p:cNvPr>
            <p:cNvGrpSpPr/>
            <p:nvPr/>
          </p:nvGrpSpPr>
          <p:grpSpPr>
            <a:xfrm>
              <a:off x="1498790" y="4464553"/>
              <a:ext cx="2024461" cy="632784"/>
              <a:chOff x="589480" y="2470739"/>
              <a:chExt cx="1447895" cy="389513"/>
            </a:xfrm>
          </p:grpSpPr>
          <p:sp>
            <p:nvSpPr>
              <p:cNvPr id="147" name="Rectangle 4">
                <a:extLst>
                  <a:ext uri="{FF2B5EF4-FFF2-40B4-BE49-F238E27FC236}">
                    <a16:creationId xmlns:a16="http://schemas.microsoft.com/office/drawing/2014/main" id="{1BE3F59D-DE80-4F57-8657-7A96404ECEFF}"/>
                  </a:ext>
                </a:extLst>
              </p:cNvPr>
              <p:cNvSpPr>
                <a:spLocks noChangeArrowheads="1"/>
              </p:cNvSpPr>
              <p:nvPr/>
            </p:nvSpPr>
            <p:spPr bwMode="auto">
              <a:xfrm>
                <a:off x="651324" y="2470739"/>
                <a:ext cx="1386051" cy="38951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Rectangle 5">
                <a:extLst>
                  <a:ext uri="{FF2B5EF4-FFF2-40B4-BE49-F238E27FC236}">
                    <a16:creationId xmlns:a16="http://schemas.microsoft.com/office/drawing/2014/main" id="{E7ABF8AA-0A62-4F8A-9BB2-AC7B0277FE7B}"/>
                  </a:ext>
                </a:extLst>
              </p:cNvPr>
              <p:cNvSpPr>
                <a:spLocks noChangeArrowheads="1"/>
              </p:cNvSpPr>
              <p:nvPr/>
            </p:nvSpPr>
            <p:spPr bwMode="auto">
              <a:xfrm>
                <a:off x="589480" y="2519395"/>
                <a:ext cx="138605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9" name="Text Box 15">
                <a:extLst>
                  <a:ext uri="{FF2B5EF4-FFF2-40B4-BE49-F238E27FC236}">
                    <a16:creationId xmlns:a16="http://schemas.microsoft.com/office/drawing/2014/main" id="{9952AB50-ACE1-4F47-A65C-023064D3D09D}"/>
                  </a:ext>
                </a:extLst>
              </p:cNvPr>
              <p:cNvSpPr txBox="1">
                <a:spLocks noChangeArrowheads="1"/>
              </p:cNvSpPr>
              <p:nvPr/>
            </p:nvSpPr>
            <p:spPr bwMode="auto">
              <a:xfrm>
                <a:off x="1014683" y="2558118"/>
                <a:ext cx="696135"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71861EDE-C4DB-4C6C-9F4D-4C5ADBC3ED0C}"/>
                </a:ext>
              </a:extLst>
            </p:cNvPr>
            <p:cNvGrpSpPr/>
            <p:nvPr/>
          </p:nvGrpSpPr>
          <p:grpSpPr>
            <a:xfrm>
              <a:off x="1498790" y="4038593"/>
              <a:ext cx="2024461" cy="502675"/>
              <a:chOff x="589480" y="2470739"/>
              <a:chExt cx="1447895" cy="502675"/>
            </a:xfrm>
          </p:grpSpPr>
          <p:sp>
            <p:nvSpPr>
              <p:cNvPr id="144" name="Rectangle 4">
                <a:extLst>
                  <a:ext uri="{FF2B5EF4-FFF2-40B4-BE49-F238E27FC236}">
                    <a16:creationId xmlns:a16="http://schemas.microsoft.com/office/drawing/2014/main" id="{5EA43DBC-D343-4E29-9853-B37D3C4E6CC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5" name="Rectangle 5">
                <a:extLst>
                  <a:ext uri="{FF2B5EF4-FFF2-40B4-BE49-F238E27FC236}">
                    <a16:creationId xmlns:a16="http://schemas.microsoft.com/office/drawing/2014/main" id="{4D0858BF-6B78-4C2A-AAD0-D7C450EEE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6" name="Text Box 15">
                <a:extLst>
                  <a:ext uri="{FF2B5EF4-FFF2-40B4-BE49-F238E27FC236}">
                    <a16:creationId xmlns:a16="http://schemas.microsoft.com/office/drawing/2014/main" id="{FB1B4A31-F9E1-4C58-8687-39652D6BBAB4}"/>
                  </a:ext>
                </a:extLst>
              </p:cNvPr>
              <p:cNvSpPr txBox="1">
                <a:spLocks noChangeArrowheads="1"/>
              </p:cNvSpPr>
              <p:nvPr/>
            </p:nvSpPr>
            <p:spPr bwMode="auto">
              <a:xfrm>
                <a:off x="101468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16D77644-0F3F-42C9-9E87-15D090AEF569}"/>
                </a:ext>
              </a:extLst>
            </p:cNvPr>
            <p:cNvGrpSpPr/>
            <p:nvPr/>
          </p:nvGrpSpPr>
          <p:grpSpPr>
            <a:xfrm>
              <a:off x="1498790" y="3574373"/>
              <a:ext cx="2024462" cy="502791"/>
              <a:chOff x="589480" y="2470739"/>
              <a:chExt cx="1447895" cy="502791"/>
            </a:xfrm>
          </p:grpSpPr>
          <p:sp>
            <p:nvSpPr>
              <p:cNvPr id="141" name="Rectangle 4">
                <a:extLst>
                  <a:ext uri="{FF2B5EF4-FFF2-40B4-BE49-F238E27FC236}">
                    <a16:creationId xmlns:a16="http://schemas.microsoft.com/office/drawing/2014/main" id="{D750DCB7-C68A-4561-A889-C63329212E1C}"/>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2" name="Rectangle 5">
                <a:extLst>
                  <a:ext uri="{FF2B5EF4-FFF2-40B4-BE49-F238E27FC236}">
                    <a16:creationId xmlns:a16="http://schemas.microsoft.com/office/drawing/2014/main" id="{0C3FDA0F-081D-447A-BEF1-3CD3ECD232B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3" name="Text Box 15">
                <a:extLst>
                  <a:ext uri="{FF2B5EF4-FFF2-40B4-BE49-F238E27FC236}">
                    <a16:creationId xmlns:a16="http://schemas.microsoft.com/office/drawing/2014/main" id="{105437CB-1670-49C9-8877-617AE33DF611}"/>
                  </a:ext>
                </a:extLst>
              </p:cNvPr>
              <p:cNvSpPr txBox="1">
                <a:spLocks noChangeArrowheads="1"/>
              </p:cNvSpPr>
              <p:nvPr/>
            </p:nvSpPr>
            <p:spPr bwMode="auto">
              <a:xfrm>
                <a:off x="1009699" y="2573420"/>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87" name="组合 86">
              <a:extLst>
                <a:ext uri="{FF2B5EF4-FFF2-40B4-BE49-F238E27FC236}">
                  <a16:creationId xmlns:a16="http://schemas.microsoft.com/office/drawing/2014/main" id="{DCA21BA9-530F-4893-8048-09BB040EA16F}"/>
                </a:ext>
              </a:extLst>
            </p:cNvPr>
            <p:cNvGrpSpPr/>
            <p:nvPr/>
          </p:nvGrpSpPr>
          <p:grpSpPr>
            <a:xfrm>
              <a:off x="1498790" y="3109203"/>
              <a:ext cx="2024460" cy="502675"/>
              <a:chOff x="589480" y="2470739"/>
              <a:chExt cx="1447895" cy="502675"/>
            </a:xfrm>
          </p:grpSpPr>
          <p:sp>
            <p:nvSpPr>
              <p:cNvPr id="138" name="Rectangle 4">
                <a:extLst>
                  <a:ext uri="{FF2B5EF4-FFF2-40B4-BE49-F238E27FC236}">
                    <a16:creationId xmlns:a16="http://schemas.microsoft.com/office/drawing/2014/main" id="{80E8E7AA-8855-4C38-8DF2-39E65B617B7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9" name="Rectangle 5">
                <a:extLst>
                  <a:ext uri="{FF2B5EF4-FFF2-40B4-BE49-F238E27FC236}">
                    <a16:creationId xmlns:a16="http://schemas.microsoft.com/office/drawing/2014/main" id="{EE773AA1-1F12-4A29-BFD3-03FA9E58A3FA}"/>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Text Box 15">
                <a:extLst>
                  <a:ext uri="{FF2B5EF4-FFF2-40B4-BE49-F238E27FC236}">
                    <a16:creationId xmlns:a16="http://schemas.microsoft.com/office/drawing/2014/main" id="{5E3335A0-54BE-44EA-B3D3-8C118C44DB80}"/>
                  </a:ext>
                </a:extLst>
              </p:cNvPr>
              <p:cNvSpPr txBox="1">
                <a:spLocks noChangeArrowheads="1"/>
              </p:cNvSpPr>
              <p:nvPr/>
            </p:nvSpPr>
            <p:spPr bwMode="auto">
              <a:xfrm>
                <a:off x="101650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p>
            </p:txBody>
          </p:sp>
        </p:grpSp>
        <p:grpSp>
          <p:nvGrpSpPr>
            <p:cNvPr id="88" name="组合 87">
              <a:extLst>
                <a:ext uri="{FF2B5EF4-FFF2-40B4-BE49-F238E27FC236}">
                  <a16:creationId xmlns:a16="http://schemas.microsoft.com/office/drawing/2014/main" id="{43F2FA35-8C44-4F4C-94D0-924FCCC9E4BD}"/>
                </a:ext>
              </a:extLst>
            </p:cNvPr>
            <p:cNvGrpSpPr/>
            <p:nvPr/>
          </p:nvGrpSpPr>
          <p:grpSpPr>
            <a:xfrm>
              <a:off x="1858781" y="2305246"/>
              <a:ext cx="1328305" cy="497163"/>
              <a:chOff x="1452472" y="1203063"/>
              <a:chExt cx="1328305" cy="497163"/>
            </a:xfrm>
          </p:grpSpPr>
          <p:sp>
            <p:nvSpPr>
              <p:cNvPr id="136" name="矩形 135">
                <a:extLst>
                  <a:ext uri="{FF2B5EF4-FFF2-40B4-BE49-F238E27FC236}">
                    <a16:creationId xmlns:a16="http://schemas.microsoft.com/office/drawing/2014/main" id="{8F4BC1DD-B7D9-4BC8-B749-5B058AD69E22}"/>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1257440E-1667-4773-9CC1-DCDCEA32683E}"/>
                  </a:ext>
                </a:extLst>
              </p:cNvPr>
              <p:cNvSpPr/>
              <p:nvPr/>
            </p:nvSpPr>
            <p:spPr>
              <a:xfrm>
                <a:off x="1746453" y="1282692"/>
                <a:ext cx="793807"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A</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89" name="组合 88">
              <a:extLst>
                <a:ext uri="{FF2B5EF4-FFF2-40B4-BE49-F238E27FC236}">
                  <a16:creationId xmlns:a16="http://schemas.microsoft.com/office/drawing/2014/main" id="{B57D6DFF-75E4-40DA-93A3-6EF2DBFA1591}"/>
                </a:ext>
              </a:extLst>
            </p:cNvPr>
            <p:cNvGrpSpPr/>
            <p:nvPr/>
          </p:nvGrpSpPr>
          <p:grpSpPr>
            <a:xfrm>
              <a:off x="5483353" y="2305246"/>
              <a:ext cx="1328305" cy="497163"/>
              <a:chOff x="1452472" y="1203063"/>
              <a:chExt cx="1328305" cy="497163"/>
            </a:xfrm>
          </p:grpSpPr>
          <p:sp>
            <p:nvSpPr>
              <p:cNvPr id="134" name="矩形 133">
                <a:extLst>
                  <a:ext uri="{FF2B5EF4-FFF2-40B4-BE49-F238E27FC236}">
                    <a16:creationId xmlns:a16="http://schemas.microsoft.com/office/drawing/2014/main" id="{DAB6993B-35A3-4D60-A76D-D1F9E0F56350}"/>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89A71FA8-A221-40BF-8BCC-90AEF21E0A00}"/>
                  </a:ext>
                </a:extLst>
              </p:cNvPr>
              <p:cNvSpPr/>
              <p:nvPr/>
            </p:nvSpPr>
            <p:spPr>
              <a:xfrm>
                <a:off x="1749773" y="1282692"/>
                <a:ext cx="813043"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B</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90" name="组合 89">
              <a:extLst>
                <a:ext uri="{FF2B5EF4-FFF2-40B4-BE49-F238E27FC236}">
                  <a16:creationId xmlns:a16="http://schemas.microsoft.com/office/drawing/2014/main" id="{D1FEE99A-3CCF-4E0F-A812-1BDB5DEF50AB}"/>
                </a:ext>
              </a:extLst>
            </p:cNvPr>
            <p:cNvGrpSpPr/>
            <p:nvPr/>
          </p:nvGrpSpPr>
          <p:grpSpPr>
            <a:xfrm>
              <a:off x="5159996" y="4063090"/>
              <a:ext cx="2024462" cy="502675"/>
              <a:chOff x="589480" y="2470739"/>
              <a:chExt cx="1447895" cy="502675"/>
            </a:xfrm>
          </p:grpSpPr>
          <p:sp>
            <p:nvSpPr>
              <p:cNvPr id="131" name="Rectangle 4">
                <a:extLst>
                  <a:ext uri="{FF2B5EF4-FFF2-40B4-BE49-F238E27FC236}">
                    <a16:creationId xmlns:a16="http://schemas.microsoft.com/office/drawing/2014/main" id="{0B799F27-EE6B-4299-81DC-7BF5088BD0C5}"/>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Rectangle 5">
                <a:extLst>
                  <a:ext uri="{FF2B5EF4-FFF2-40B4-BE49-F238E27FC236}">
                    <a16:creationId xmlns:a16="http://schemas.microsoft.com/office/drawing/2014/main" id="{B3056C98-85DF-4CA4-9AC6-BF7D967975B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3" name="Text Box 15">
                <a:extLst>
                  <a:ext uri="{FF2B5EF4-FFF2-40B4-BE49-F238E27FC236}">
                    <a16:creationId xmlns:a16="http://schemas.microsoft.com/office/drawing/2014/main" id="{5613047C-1137-4FA6-81F9-4DE7FFC4AAFE}"/>
                  </a:ext>
                </a:extLst>
              </p:cNvPr>
              <p:cNvSpPr txBox="1">
                <a:spLocks noChangeArrowheads="1"/>
              </p:cNvSpPr>
              <p:nvPr/>
            </p:nvSpPr>
            <p:spPr bwMode="auto">
              <a:xfrm>
                <a:off x="1016499"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p>
            </p:txBody>
          </p:sp>
        </p:grpSp>
        <p:grpSp>
          <p:nvGrpSpPr>
            <p:cNvPr id="91" name="组合 90">
              <a:extLst>
                <a:ext uri="{FF2B5EF4-FFF2-40B4-BE49-F238E27FC236}">
                  <a16:creationId xmlns:a16="http://schemas.microsoft.com/office/drawing/2014/main" id="{DE35AC0B-31F0-4CD5-B69D-B11D1068ACCE}"/>
                </a:ext>
              </a:extLst>
            </p:cNvPr>
            <p:cNvGrpSpPr/>
            <p:nvPr/>
          </p:nvGrpSpPr>
          <p:grpSpPr>
            <a:xfrm>
              <a:off x="5161013" y="3617450"/>
              <a:ext cx="2024462" cy="502675"/>
              <a:chOff x="589480" y="2470739"/>
              <a:chExt cx="1447895" cy="502675"/>
            </a:xfrm>
          </p:grpSpPr>
          <p:sp>
            <p:nvSpPr>
              <p:cNvPr id="128" name="Rectangle 4">
                <a:extLst>
                  <a:ext uri="{FF2B5EF4-FFF2-40B4-BE49-F238E27FC236}">
                    <a16:creationId xmlns:a16="http://schemas.microsoft.com/office/drawing/2014/main" id="{692816E1-372D-4B18-A1F6-FD160252BD3C}"/>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Rectangle 5">
                <a:extLst>
                  <a:ext uri="{FF2B5EF4-FFF2-40B4-BE49-F238E27FC236}">
                    <a16:creationId xmlns:a16="http://schemas.microsoft.com/office/drawing/2014/main" id="{0E13A19D-ED8A-4B01-B86E-CD081B70173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0" name="Text Box 15">
                <a:extLst>
                  <a:ext uri="{FF2B5EF4-FFF2-40B4-BE49-F238E27FC236}">
                    <a16:creationId xmlns:a16="http://schemas.microsoft.com/office/drawing/2014/main" id="{7955807E-D2B2-47E7-9818-5EC0AB1A8403}"/>
                  </a:ext>
                </a:extLst>
              </p:cNvPr>
              <p:cNvSpPr txBox="1">
                <a:spLocks noChangeArrowheads="1"/>
              </p:cNvSpPr>
              <p:nvPr/>
            </p:nvSpPr>
            <p:spPr bwMode="auto">
              <a:xfrm>
                <a:off x="1014683" y="2573304"/>
                <a:ext cx="696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92" name="组合 91">
              <a:extLst>
                <a:ext uri="{FF2B5EF4-FFF2-40B4-BE49-F238E27FC236}">
                  <a16:creationId xmlns:a16="http://schemas.microsoft.com/office/drawing/2014/main" id="{0DADEFD3-A195-4A60-AD91-AE0FAB07CBB8}"/>
                </a:ext>
              </a:extLst>
            </p:cNvPr>
            <p:cNvGrpSpPr/>
            <p:nvPr/>
          </p:nvGrpSpPr>
          <p:grpSpPr>
            <a:xfrm>
              <a:off x="5156897" y="3126084"/>
              <a:ext cx="2024461" cy="568718"/>
              <a:chOff x="589480" y="2470739"/>
              <a:chExt cx="1447895" cy="502675"/>
            </a:xfrm>
          </p:grpSpPr>
          <p:sp>
            <p:nvSpPr>
              <p:cNvPr id="125" name="Rectangle 4">
                <a:extLst>
                  <a:ext uri="{FF2B5EF4-FFF2-40B4-BE49-F238E27FC236}">
                    <a16:creationId xmlns:a16="http://schemas.microsoft.com/office/drawing/2014/main" id="{ACF62137-F145-4AEA-852A-79758EB87FC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Rectangle 5">
                <a:extLst>
                  <a:ext uri="{FF2B5EF4-FFF2-40B4-BE49-F238E27FC236}">
                    <a16:creationId xmlns:a16="http://schemas.microsoft.com/office/drawing/2014/main" id="{C43BF109-3CC0-455D-AC78-E4495BB2EF4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7" name="Text Box 15">
                <a:extLst>
                  <a:ext uri="{FF2B5EF4-FFF2-40B4-BE49-F238E27FC236}">
                    <a16:creationId xmlns:a16="http://schemas.microsoft.com/office/drawing/2014/main" id="{A6475B02-9F0B-40AB-9F05-8F015B6ED1D5}"/>
                  </a:ext>
                </a:extLst>
              </p:cNvPr>
              <p:cNvSpPr txBox="1">
                <a:spLocks noChangeArrowheads="1"/>
              </p:cNvSpPr>
              <p:nvPr/>
            </p:nvSpPr>
            <p:spPr bwMode="auto">
              <a:xfrm>
                <a:off x="1013135" y="2576967"/>
                <a:ext cx="696135" cy="35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93"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7E8AAE9C-FCDE-4BA3-9583-686BBE91D1FE}"/>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70" y="2261375"/>
              <a:ext cx="887548" cy="66566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93B69C7D-7C4B-4518-8534-EF5CEC222E07}"/>
                </a:ext>
              </a:extLst>
            </p:cNvPr>
            <p:cNvPicPr>
              <a:picLocks noChangeAspect="1" noChangeArrowheads="1"/>
            </p:cNvPicPr>
            <p:nvPr/>
          </p:nvPicPr>
          <p:blipFill>
            <a:blip r:embed="rId4" cstate="print">
              <a:clrChange>
                <a:clrFrom>
                  <a:srgbClr val="EBFFFF"/>
                </a:clrFrom>
                <a:clrTo>
                  <a:srgbClr val="EB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974556" y="2261375"/>
              <a:ext cx="887548" cy="665661"/>
            </a:xfrm>
            <a:prstGeom prst="rect">
              <a:avLst/>
            </a:prstGeom>
            <a:noFill/>
            <a:extLst>
              <a:ext uri="{909E8E84-426E-40DD-AFC4-6F175D3DCCD1}">
                <a14:hiddenFill xmlns:a14="http://schemas.microsoft.com/office/drawing/2010/main">
                  <a:solidFill>
                    <a:srgbClr val="FFFFFF"/>
                  </a:solidFill>
                </a14:hiddenFill>
              </a:ext>
            </a:extLst>
          </p:spPr>
        </p:pic>
        <p:sp>
          <p:nvSpPr>
            <p:cNvPr id="95" name="矩形 94">
              <a:extLst>
                <a:ext uri="{FF2B5EF4-FFF2-40B4-BE49-F238E27FC236}">
                  <a16:creationId xmlns:a16="http://schemas.microsoft.com/office/drawing/2014/main" id="{C7E8CB17-D37E-4CFF-8CD6-CDDC3110B5A5}"/>
                </a:ext>
              </a:extLst>
            </p:cNvPr>
            <p:cNvSpPr/>
            <p:nvPr/>
          </p:nvSpPr>
          <p:spPr>
            <a:xfrm>
              <a:off x="4053731" y="3027102"/>
              <a:ext cx="659156" cy="369332"/>
            </a:xfrm>
            <a:prstGeom prst="rect">
              <a:avLst/>
            </a:prstGeom>
          </p:spPr>
          <p:txBody>
            <a:bodyPr wrap="none">
              <a:spAutoFit/>
            </a:body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cxnSp>
          <p:nvCxnSpPr>
            <p:cNvPr id="96" name="直接箭头连接符 95">
              <a:extLst>
                <a:ext uri="{FF2B5EF4-FFF2-40B4-BE49-F238E27FC236}">
                  <a16:creationId xmlns:a16="http://schemas.microsoft.com/office/drawing/2014/main" id="{71EFD869-0F41-4579-90FF-AC4D0A1B0093}"/>
                </a:ext>
              </a:extLst>
            </p:cNvPr>
            <p:cNvCxnSpPr/>
            <p:nvPr/>
          </p:nvCxnSpPr>
          <p:spPr>
            <a:xfrm>
              <a:off x="3554320" y="3437699"/>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A0D52BE-9E83-4F0C-8301-7FAC2BB41E55}"/>
                </a:ext>
              </a:extLst>
            </p:cNvPr>
            <p:cNvCxnSpPr/>
            <p:nvPr/>
          </p:nvCxnSpPr>
          <p:spPr>
            <a:xfrm>
              <a:off x="3554320" y="3920070"/>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941EEB6C-E0C9-4ED7-82F7-69D7ABD45774}"/>
                </a:ext>
              </a:extLst>
            </p:cNvPr>
            <p:cNvCxnSpPr/>
            <p:nvPr/>
          </p:nvCxnSpPr>
          <p:spPr>
            <a:xfrm>
              <a:off x="3554320" y="4395854"/>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36DC5F20-8475-4781-ADEF-7AC3F211ABCA}"/>
                </a:ext>
              </a:extLst>
            </p:cNvPr>
            <p:cNvCxnSpPr/>
            <p:nvPr/>
          </p:nvCxnSpPr>
          <p:spPr>
            <a:xfrm>
              <a:off x="3554320" y="481972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72C50453-760D-489E-88AF-C80E68B72429}"/>
                </a:ext>
              </a:extLst>
            </p:cNvPr>
            <p:cNvGrpSpPr/>
            <p:nvPr/>
          </p:nvGrpSpPr>
          <p:grpSpPr>
            <a:xfrm>
              <a:off x="1498790" y="5002955"/>
              <a:ext cx="2021362" cy="526246"/>
              <a:chOff x="620402" y="2479488"/>
              <a:chExt cx="1437147" cy="323933"/>
            </a:xfrm>
          </p:grpSpPr>
          <p:sp>
            <p:nvSpPr>
              <p:cNvPr id="122" name="Rectangle 4">
                <a:extLst>
                  <a:ext uri="{FF2B5EF4-FFF2-40B4-BE49-F238E27FC236}">
                    <a16:creationId xmlns:a16="http://schemas.microsoft.com/office/drawing/2014/main" id="{E36C11FD-CF48-4592-9BB0-404E419FC883}"/>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3" name="Rectangle 5">
                <a:extLst>
                  <a:ext uri="{FF2B5EF4-FFF2-40B4-BE49-F238E27FC236}">
                    <a16:creationId xmlns:a16="http://schemas.microsoft.com/office/drawing/2014/main" id="{E51D26B3-0CDD-49E0-9D0D-AA2D8C9B9463}"/>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4" name="Text Box 15">
                <a:extLst>
                  <a:ext uri="{FF2B5EF4-FFF2-40B4-BE49-F238E27FC236}">
                    <a16:creationId xmlns:a16="http://schemas.microsoft.com/office/drawing/2014/main" id="{256AAC63-DF75-4A38-9F84-19DD057B00E3}"/>
                  </a:ext>
                </a:extLst>
              </p:cNvPr>
              <p:cNvSpPr txBox="1">
                <a:spLocks noChangeArrowheads="1"/>
              </p:cNvSpPr>
              <p:nvPr/>
            </p:nvSpPr>
            <p:spPr bwMode="auto">
              <a:xfrm>
                <a:off x="1023598" y="2518489"/>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1" name="组合 100">
              <a:extLst>
                <a:ext uri="{FF2B5EF4-FFF2-40B4-BE49-F238E27FC236}">
                  <a16:creationId xmlns:a16="http://schemas.microsoft.com/office/drawing/2014/main" id="{64060451-B081-4DB1-8C5F-96C4F5031F16}"/>
                </a:ext>
              </a:extLst>
            </p:cNvPr>
            <p:cNvGrpSpPr/>
            <p:nvPr/>
          </p:nvGrpSpPr>
          <p:grpSpPr>
            <a:xfrm>
              <a:off x="5157372" y="5002955"/>
              <a:ext cx="2021362" cy="526246"/>
              <a:chOff x="620402" y="2479488"/>
              <a:chExt cx="1437147" cy="323933"/>
            </a:xfrm>
          </p:grpSpPr>
          <p:sp>
            <p:nvSpPr>
              <p:cNvPr id="119" name="Rectangle 4">
                <a:extLst>
                  <a:ext uri="{FF2B5EF4-FFF2-40B4-BE49-F238E27FC236}">
                    <a16:creationId xmlns:a16="http://schemas.microsoft.com/office/drawing/2014/main" id="{40C8B302-7C61-41AB-8A29-A9B1C6050412}"/>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0" name="Rectangle 5">
                <a:extLst>
                  <a:ext uri="{FF2B5EF4-FFF2-40B4-BE49-F238E27FC236}">
                    <a16:creationId xmlns:a16="http://schemas.microsoft.com/office/drawing/2014/main" id="{E84635F5-BF55-4B3C-BF75-8FCF5B6979FC}"/>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1" name="Text Box 15">
                <a:extLst>
                  <a:ext uri="{FF2B5EF4-FFF2-40B4-BE49-F238E27FC236}">
                    <a16:creationId xmlns:a16="http://schemas.microsoft.com/office/drawing/2014/main" id="{D3CE859E-F6D0-4072-AE55-3CA5A39ECDCF}"/>
                  </a:ext>
                </a:extLst>
              </p:cNvPr>
              <p:cNvSpPr txBox="1">
                <a:spLocks noChangeArrowheads="1"/>
              </p:cNvSpPr>
              <p:nvPr/>
            </p:nvSpPr>
            <p:spPr bwMode="auto">
              <a:xfrm>
                <a:off x="1048523" y="2497774"/>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02" name="直接箭头连接符 101">
              <a:extLst>
                <a:ext uri="{FF2B5EF4-FFF2-40B4-BE49-F238E27FC236}">
                  <a16:creationId xmlns:a16="http://schemas.microsoft.com/office/drawing/2014/main" id="{BCF091CC-FB74-48E4-AFF4-DA74F4E5D0C5}"/>
                </a:ext>
              </a:extLst>
            </p:cNvPr>
            <p:cNvCxnSpPr/>
            <p:nvPr/>
          </p:nvCxnSpPr>
          <p:spPr>
            <a:xfrm>
              <a:off x="3554320" y="526607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EE25AC9A-F91E-461B-8A66-A90FF0F9AED0}"/>
                </a:ext>
              </a:extLst>
            </p:cNvPr>
            <p:cNvCxnSpPr/>
            <p:nvPr/>
          </p:nvCxnSpPr>
          <p:spPr>
            <a:xfrm>
              <a:off x="2640798" y="352374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9B09C5A4-6CAD-45D0-8C80-7DCBD598210F}"/>
                </a:ext>
              </a:extLst>
            </p:cNvPr>
            <p:cNvCxnSpPr/>
            <p:nvPr/>
          </p:nvCxnSpPr>
          <p:spPr>
            <a:xfrm flipH="1" flipV="1">
              <a:off x="2515382" y="352374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BB30CAC-FF38-42EF-B324-1DF290AAD515}"/>
                </a:ext>
              </a:extLst>
            </p:cNvPr>
            <p:cNvCxnSpPr/>
            <p:nvPr/>
          </p:nvCxnSpPr>
          <p:spPr>
            <a:xfrm>
              <a:off x="2640798" y="398966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E9D85B47-01E6-4610-817C-A76E8223FBDE}"/>
                </a:ext>
              </a:extLst>
            </p:cNvPr>
            <p:cNvCxnSpPr/>
            <p:nvPr/>
          </p:nvCxnSpPr>
          <p:spPr>
            <a:xfrm flipH="1" flipV="1">
              <a:off x="2515382" y="398966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43A8010F-E579-4B3D-AD05-D235C77B4D51}"/>
                </a:ext>
              </a:extLst>
            </p:cNvPr>
            <p:cNvCxnSpPr/>
            <p:nvPr/>
          </p:nvCxnSpPr>
          <p:spPr>
            <a:xfrm>
              <a:off x="2640798" y="445949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AB001812-1ABB-4151-9F6F-78A4540E6527}"/>
                </a:ext>
              </a:extLst>
            </p:cNvPr>
            <p:cNvCxnSpPr/>
            <p:nvPr/>
          </p:nvCxnSpPr>
          <p:spPr>
            <a:xfrm flipH="1" flipV="1">
              <a:off x="2515382" y="445949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3D746AE2-DC75-4CC3-A057-75C941ED4A4E}"/>
                </a:ext>
              </a:extLst>
            </p:cNvPr>
            <p:cNvCxnSpPr/>
            <p:nvPr/>
          </p:nvCxnSpPr>
          <p:spPr>
            <a:xfrm>
              <a:off x="2640798" y="4918097"/>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66C166E-55FE-4096-A03D-914D8294ACB6}"/>
                </a:ext>
              </a:extLst>
            </p:cNvPr>
            <p:cNvCxnSpPr/>
            <p:nvPr/>
          </p:nvCxnSpPr>
          <p:spPr>
            <a:xfrm flipH="1" flipV="1">
              <a:off x="2515382" y="4918097"/>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7412948B-2A2F-494E-980B-29B552FE92E7}"/>
                </a:ext>
              </a:extLst>
            </p:cNvPr>
            <p:cNvCxnSpPr/>
            <p:nvPr/>
          </p:nvCxnSpPr>
          <p:spPr>
            <a:xfrm>
              <a:off x="6319913" y="4912718"/>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1F82B8E6-D5F3-48C0-899B-41FF018A038E}"/>
                </a:ext>
              </a:extLst>
            </p:cNvPr>
            <p:cNvCxnSpPr/>
            <p:nvPr/>
          </p:nvCxnSpPr>
          <p:spPr>
            <a:xfrm flipH="1" flipV="1">
              <a:off x="6194497" y="4912718"/>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9278AC02-CD65-4F4C-B4A3-15A20A3BAD8D}"/>
                </a:ext>
              </a:extLst>
            </p:cNvPr>
            <p:cNvCxnSpPr/>
            <p:nvPr/>
          </p:nvCxnSpPr>
          <p:spPr>
            <a:xfrm>
              <a:off x="6319913" y="445093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F0D9A40-9B27-4A8D-BEBF-73E0800E32B9}"/>
                </a:ext>
              </a:extLst>
            </p:cNvPr>
            <p:cNvCxnSpPr/>
            <p:nvPr/>
          </p:nvCxnSpPr>
          <p:spPr>
            <a:xfrm flipH="1" flipV="1">
              <a:off x="6194497" y="445093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31C73388-C20D-4956-9EB2-B249C35A0B4F}"/>
                </a:ext>
              </a:extLst>
            </p:cNvPr>
            <p:cNvCxnSpPr/>
            <p:nvPr/>
          </p:nvCxnSpPr>
          <p:spPr>
            <a:xfrm>
              <a:off x="6319913" y="404069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8D4C984E-3F63-401B-AD55-AB5C84C5FB2B}"/>
                </a:ext>
              </a:extLst>
            </p:cNvPr>
            <p:cNvCxnSpPr/>
            <p:nvPr/>
          </p:nvCxnSpPr>
          <p:spPr>
            <a:xfrm flipH="1" flipV="1">
              <a:off x="6194497" y="404069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ECB98B2D-5636-4BE1-A1A7-87D929F4C428}"/>
                </a:ext>
              </a:extLst>
            </p:cNvPr>
            <p:cNvCxnSpPr/>
            <p:nvPr/>
          </p:nvCxnSpPr>
          <p:spPr>
            <a:xfrm>
              <a:off x="6319913" y="3567216"/>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C1756F0-B757-4082-AA51-BA58E6BC8FDD}"/>
                </a:ext>
              </a:extLst>
            </p:cNvPr>
            <p:cNvCxnSpPr/>
            <p:nvPr/>
          </p:nvCxnSpPr>
          <p:spPr>
            <a:xfrm flipH="1" flipV="1">
              <a:off x="6194497" y="3567216"/>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7158DF25-7D9B-47FB-9AF1-F1A606108770}"/>
              </a:ext>
            </a:extLst>
          </p:cNvPr>
          <p:cNvGrpSpPr/>
          <p:nvPr/>
        </p:nvGrpSpPr>
        <p:grpSpPr>
          <a:xfrm>
            <a:off x="3163375" y="5068352"/>
            <a:ext cx="5609695" cy="453544"/>
            <a:chOff x="1494674" y="3157859"/>
            <a:chExt cx="5609695" cy="453544"/>
          </a:xfrm>
        </p:grpSpPr>
        <p:sp>
          <p:nvSpPr>
            <p:cNvPr id="154" name="矩形 153">
              <a:extLst>
                <a:ext uri="{FF2B5EF4-FFF2-40B4-BE49-F238E27FC236}">
                  <a16:creationId xmlns:a16="http://schemas.microsoft.com/office/drawing/2014/main" id="{2CAAD5D5-A305-48A2-B0B8-5C33C835A1E1}"/>
                </a:ext>
              </a:extLst>
            </p:cNvPr>
            <p:cNvSpPr/>
            <p:nvPr/>
          </p:nvSpPr>
          <p:spPr>
            <a:xfrm>
              <a:off x="1494674"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A1F27DA-0C46-4F53-91AA-01A880E9BB62}"/>
                </a:ext>
              </a:extLst>
            </p:cNvPr>
            <p:cNvSpPr/>
            <p:nvPr/>
          </p:nvSpPr>
          <p:spPr>
            <a:xfrm>
              <a:off x="5121113"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40B2DE89-F8CA-45CB-AD8E-663790D36B54}"/>
              </a:ext>
            </a:extLst>
          </p:cNvPr>
          <p:cNvSpPr/>
          <p:nvPr/>
        </p:nvSpPr>
        <p:spPr>
          <a:xfrm>
            <a:off x="2480868" y="2464850"/>
            <a:ext cx="7540283" cy="3896751"/>
          </a:xfrm>
          <a:prstGeom prst="rect">
            <a:avLst/>
          </a:prstGeom>
          <a:solidFill>
            <a:srgbClr val="FBEFDF">
              <a:alpha val="73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a:extLst>
              <a:ext uri="{FF2B5EF4-FFF2-40B4-BE49-F238E27FC236}">
                <a16:creationId xmlns:a16="http://schemas.microsoft.com/office/drawing/2014/main" id="{75386F6B-7AF5-4BA7-90BE-76301BD0CAAC}"/>
              </a:ext>
            </a:extLst>
          </p:cNvPr>
          <p:cNvGrpSpPr/>
          <p:nvPr/>
        </p:nvGrpSpPr>
        <p:grpSpPr>
          <a:xfrm>
            <a:off x="3250234" y="3724118"/>
            <a:ext cx="5638006" cy="1200150"/>
            <a:chOff x="1791494" y="2533650"/>
            <a:chExt cx="5638006" cy="1200150"/>
          </a:xfrm>
        </p:grpSpPr>
        <p:sp>
          <p:nvSpPr>
            <p:cNvPr id="158" name="矩形: 圆角 10">
              <a:extLst>
                <a:ext uri="{FF2B5EF4-FFF2-40B4-BE49-F238E27FC236}">
                  <a16:creationId xmlns:a16="http://schemas.microsoft.com/office/drawing/2014/main" id="{48317DC1-E05E-467C-AFB2-FE4EAC374BCD}"/>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F05E6EFC-0725-4B97-95C6-5B20533704C7}"/>
                </a:ext>
              </a:extLst>
            </p:cNvPr>
            <p:cNvSpPr txBox="1"/>
            <p:nvPr/>
          </p:nvSpPr>
          <p:spPr>
            <a:xfrm>
              <a:off x="2408856" y="2854068"/>
              <a:ext cx="4592204" cy="553998"/>
            </a:xfrm>
            <a:prstGeom prst="rect">
              <a:avLst/>
            </a:prstGeom>
            <a:noFill/>
          </p:spPr>
          <p:txBody>
            <a:bodyPr wrap="square" rtlCol="0">
              <a:spAutoFit/>
            </a:bodyPr>
            <a:lstStyle/>
            <a:p>
              <a:pPr algn="ctr"/>
              <a:r>
                <a:rPr lang="zh-CN" altLang="en-US" sz="3000" dirty="0">
                  <a:latin typeface="思源黑体 CN Medium" panose="020B0600000000000000" pitchFamily="34" charset="-122"/>
                  <a:ea typeface="思源黑体 CN Medium" panose="020B0600000000000000" pitchFamily="34" charset="-122"/>
                </a:rPr>
                <a:t>链路层（</a:t>
              </a:r>
              <a:r>
                <a:rPr lang="en-US" altLang="zh-CN" sz="3000" dirty="0">
                  <a:latin typeface="思源黑体 CN Medium" panose="020B0600000000000000" pitchFamily="34" charset="-122"/>
                  <a:ea typeface="思源黑体 CN Medium" panose="020B0600000000000000" pitchFamily="34" charset="-122"/>
                </a:rPr>
                <a:t>PPP</a:t>
              </a:r>
              <a:r>
                <a:rPr lang="zh-CN" altLang="en-US" sz="3000" dirty="0">
                  <a:latin typeface="思源黑体 CN Medium" panose="020B0600000000000000" pitchFamily="34" charset="-122"/>
                  <a:ea typeface="思源黑体 CN Medium" panose="020B0600000000000000" pitchFamily="34" charset="-122"/>
                </a:rPr>
                <a:t>、以太网</a:t>
              </a:r>
              <a:r>
                <a:rPr lang="en-US" altLang="zh-CN" sz="3000" dirty="0">
                  <a:latin typeface="思源黑体 CN Medium" panose="020B0600000000000000" pitchFamily="34" charset="-122"/>
                  <a:ea typeface="思源黑体 CN Medium" panose="020B0600000000000000" pitchFamily="34" charset="-122"/>
                </a:rPr>
                <a:t>…</a:t>
              </a:r>
              <a:r>
                <a:rPr lang="zh-CN" altLang="en-US" sz="3000" dirty="0">
                  <a:latin typeface="思源黑体 CN Medium" panose="020B0600000000000000" pitchFamily="34" charset="-122"/>
                  <a:ea typeface="思源黑体 CN Medium" panose="020B0600000000000000" pitchFamily="34" charset="-122"/>
                </a:rPr>
                <a:t>）</a:t>
              </a:r>
            </a:p>
          </p:txBody>
        </p:sp>
        <p:sp>
          <p:nvSpPr>
            <p:cNvPr id="160" name="矩形: 圆角 23">
              <a:extLst>
                <a:ext uri="{FF2B5EF4-FFF2-40B4-BE49-F238E27FC236}">
                  <a16:creationId xmlns:a16="http://schemas.microsoft.com/office/drawing/2014/main" id="{7F90D718-2509-481E-8DFA-4B02481F734E}"/>
                </a:ext>
              </a:extLst>
            </p:cNvPr>
            <p:cNvSpPr/>
            <p:nvPr/>
          </p:nvSpPr>
          <p:spPr>
            <a:xfrm>
              <a:off x="1906017" y="2603030"/>
              <a:ext cx="5432743"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573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53"/>
                                        </p:tgtEl>
                                      </p:cBhvr>
                                    </p:animEffect>
                                    <p:animScale>
                                      <p:cBhvr>
                                        <p:cTn id="11" dur="250" autoRev="1" fill="hold"/>
                                        <p:tgtEl>
                                          <p:spTgt spid="153"/>
                                        </p:tgtEl>
                                      </p:cBhvr>
                                      <p:by x="105000" y="105000"/>
                                    </p:animScale>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53"/>
                                        </p:tgtEl>
                                      </p:cBhvr>
                                    </p:animEffect>
                                    <p:set>
                                      <p:cBhvr>
                                        <p:cTn id="15" dur="1" fill="hold">
                                          <p:stCondLst>
                                            <p:cond delay="499"/>
                                          </p:stCondLst>
                                        </p:cTn>
                                        <p:tgtEl>
                                          <p:spTgt spid="15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p:cTn id="23" dur="500" fill="hold"/>
                                        <p:tgtEl>
                                          <p:spTgt spid="157"/>
                                        </p:tgtEl>
                                        <p:attrNameLst>
                                          <p:attrName>ppt_w</p:attrName>
                                        </p:attrNameLst>
                                      </p:cBhvr>
                                      <p:tavLst>
                                        <p:tav tm="0">
                                          <p:val>
                                            <p:fltVal val="0"/>
                                          </p:val>
                                        </p:tav>
                                        <p:tav tm="100000">
                                          <p:val>
                                            <p:strVal val="#ppt_w"/>
                                          </p:val>
                                        </p:tav>
                                      </p:tavLst>
                                    </p:anim>
                                    <p:anim calcmode="lin" valueType="num">
                                      <p:cBhvr>
                                        <p:cTn id="24" dur="500" fill="hold"/>
                                        <p:tgtEl>
                                          <p:spTgt spid="157"/>
                                        </p:tgtEl>
                                        <p:attrNameLst>
                                          <p:attrName>ppt_h</p:attrName>
                                        </p:attrNameLst>
                                      </p:cBhvr>
                                      <p:tavLst>
                                        <p:tav tm="0">
                                          <p:val>
                                            <p:fltVal val="0"/>
                                          </p:val>
                                        </p:tav>
                                        <p:tav tm="100000">
                                          <p:val>
                                            <p:strVal val="#ppt_h"/>
                                          </p:val>
                                        </p:tav>
                                      </p:tavLst>
                                    </p:anim>
                                    <p:animEffect transition="in" filter="fade">
                                      <p:cBhvr>
                                        <p:cTn id="25" dur="500"/>
                                        <p:tgtEl>
                                          <p:spTgt spid="1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56"/>
                                        </p:tgtEl>
                                      </p:cBhvr>
                                    </p:animEffect>
                                    <p:set>
                                      <p:cBhvr>
                                        <p:cTn id="30" dur="1" fill="hold">
                                          <p:stCondLst>
                                            <p:cond delay="499"/>
                                          </p:stCondLst>
                                        </p:cTn>
                                        <p:tgtEl>
                                          <p:spTgt spid="15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7"/>
                                        </p:tgtEl>
                                      </p:cBhvr>
                                    </p:animEffect>
                                    <p:set>
                                      <p:cBhvr>
                                        <p:cTn id="33" dur="1" fill="hold">
                                          <p:stCondLst>
                                            <p:cond delay="499"/>
                                          </p:stCondLst>
                                        </p:cTn>
                                        <p:tgtEl>
                                          <p:spTgt spid="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今天的因特网</a:t>
            </a:r>
          </a:p>
        </p:txBody>
      </p:sp>
      <p:grpSp>
        <p:nvGrpSpPr>
          <p:cNvPr id="82" name="组合 81">
            <a:extLst>
              <a:ext uri="{FF2B5EF4-FFF2-40B4-BE49-F238E27FC236}">
                <a16:creationId xmlns:a16="http://schemas.microsoft.com/office/drawing/2014/main" id="{D2F836CD-68B9-4197-A6F3-258E1371D464}"/>
              </a:ext>
            </a:extLst>
          </p:cNvPr>
          <p:cNvGrpSpPr/>
          <p:nvPr/>
        </p:nvGrpSpPr>
        <p:grpSpPr>
          <a:xfrm>
            <a:off x="3062915" y="2754535"/>
            <a:ext cx="5807705" cy="3267826"/>
            <a:chOff x="1377770" y="2261375"/>
            <a:chExt cx="5807705" cy="3267826"/>
          </a:xfrm>
        </p:grpSpPr>
        <p:grpSp>
          <p:nvGrpSpPr>
            <p:cNvPr id="83" name="组合 82">
              <a:extLst>
                <a:ext uri="{FF2B5EF4-FFF2-40B4-BE49-F238E27FC236}">
                  <a16:creationId xmlns:a16="http://schemas.microsoft.com/office/drawing/2014/main" id="{8413E8DB-06B6-4D40-8B9A-208EF736A53F}"/>
                </a:ext>
              </a:extLst>
            </p:cNvPr>
            <p:cNvGrpSpPr/>
            <p:nvPr/>
          </p:nvGrpSpPr>
          <p:grpSpPr>
            <a:xfrm>
              <a:off x="5156897" y="4485160"/>
              <a:ext cx="2024461" cy="616885"/>
              <a:chOff x="589480" y="2470739"/>
              <a:chExt cx="1447895" cy="397670"/>
            </a:xfrm>
          </p:grpSpPr>
          <p:sp>
            <p:nvSpPr>
              <p:cNvPr id="150" name="Rectangle 4">
                <a:extLst>
                  <a:ext uri="{FF2B5EF4-FFF2-40B4-BE49-F238E27FC236}">
                    <a16:creationId xmlns:a16="http://schemas.microsoft.com/office/drawing/2014/main" id="{40D3A708-A6D6-4B67-8290-449CAAE14B1B}"/>
                  </a:ext>
                </a:extLst>
              </p:cNvPr>
              <p:cNvSpPr>
                <a:spLocks noChangeArrowheads="1"/>
              </p:cNvSpPr>
              <p:nvPr/>
            </p:nvSpPr>
            <p:spPr bwMode="auto">
              <a:xfrm>
                <a:off x="651324" y="2470739"/>
                <a:ext cx="1386051" cy="397670"/>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4EA4A415-203B-404B-A62C-5E9E9D89F7F4}"/>
                  </a:ext>
                </a:extLst>
              </p:cNvPr>
              <p:cNvSpPr>
                <a:spLocks noChangeArrowheads="1"/>
              </p:cNvSpPr>
              <p:nvPr/>
            </p:nvSpPr>
            <p:spPr bwMode="auto">
              <a:xfrm>
                <a:off x="589480" y="2519395"/>
                <a:ext cx="1386051" cy="299230"/>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CBD300F4-58AE-4D43-AFCD-67DC3EDBB0D6}"/>
                  </a:ext>
                </a:extLst>
              </p:cNvPr>
              <p:cNvSpPr txBox="1">
                <a:spLocks noChangeArrowheads="1"/>
              </p:cNvSpPr>
              <p:nvPr/>
            </p:nvSpPr>
            <p:spPr bwMode="auto">
              <a:xfrm>
                <a:off x="1018715" y="2533428"/>
                <a:ext cx="696136" cy="25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p>
            </p:txBody>
          </p:sp>
        </p:grpSp>
        <p:grpSp>
          <p:nvGrpSpPr>
            <p:cNvPr id="84" name="组合 83">
              <a:extLst>
                <a:ext uri="{FF2B5EF4-FFF2-40B4-BE49-F238E27FC236}">
                  <a16:creationId xmlns:a16="http://schemas.microsoft.com/office/drawing/2014/main" id="{F3FE9439-99AC-445A-83A5-2399734D8BD6}"/>
                </a:ext>
              </a:extLst>
            </p:cNvPr>
            <p:cNvGrpSpPr/>
            <p:nvPr/>
          </p:nvGrpSpPr>
          <p:grpSpPr>
            <a:xfrm>
              <a:off x="1498790" y="4464553"/>
              <a:ext cx="2024461" cy="632784"/>
              <a:chOff x="589480" y="2470739"/>
              <a:chExt cx="1447895" cy="389513"/>
            </a:xfrm>
          </p:grpSpPr>
          <p:sp>
            <p:nvSpPr>
              <p:cNvPr id="147" name="Rectangle 4">
                <a:extLst>
                  <a:ext uri="{FF2B5EF4-FFF2-40B4-BE49-F238E27FC236}">
                    <a16:creationId xmlns:a16="http://schemas.microsoft.com/office/drawing/2014/main" id="{6B5FD84D-DBA4-474F-B289-1BE5C57C1E90}"/>
                  </a:ext>
                </a:extLst>
              </p:cNvPr>
              <p:cNvSpPr>
                <a:spLocks noChangeArrowheads="1"/>
              </p:cNvSpPr>
              <p:nvPr/>
            </p:nvSpPr>
            <p:spPr bwMode="auto">
              <a:xfrm>
                <a:off x="651324" y="2470739"/>
                <a:ext cx="1386051" cy="38951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8" name="Rectangle 5">
                <a:extLst>
                  <a:ext uri="{FF2B5EF4-FFF2-40B4-BE49-F238E27FC236}">
                    <a16:creationId xmlns:a16="http://schemas.microsoft.com/office/drawing/2014/main" id="{4EC6A271-EEB5-48B9-B6DB-935ABA8802E6}"/>
                  </a:ext>
                </a:extLst>
              </p:cNvPr>
              <p:cNvSpPr>
                <a:spLocks noChangeArrowheads="1"/>
              </p:cNvSpPr>
              <p:nvPr/>
            </p:nvSpPr>
            <p:spPr bwMode="auto">
              <a:xfrm>
                <a:off x="589480" y="2519395"/>
                <a:ext cx="138605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9" name="Text Box 15">
                <a:extLst>
                  <a:ext uri="{FF2B5EF4-FFF2-40B4-BE49-F238E27FC236}">
                    <a16:creationId xmlns:a16="http://schemas.microsoft.com/office/drawing/2014/main" id="{83E5CD72-C07F-4D3E-A763-2B050A77A156}"/>
                  </a:ext>
                </a:extLst>
              </p:cNvPr>
              <p:cNvSpPr txBox="1">
                <a:spLocks noChangeArrowheads="1"/>
              </p:cNvSpPr>
              <p:nvPr/>
            </p:nvSpPr>
            <p:spPr bwMode="auto">
              <a:xfrm>
                <a:off x="1014683" y="2558118"/>
                <a:ext cx="696135"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链路层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EC2787BC-FDF0-4FED-94FF-20EBCD1C0FFC}"/>
                </a:ext>
              </a:extLst>
            </p:cNvPr>
            <p:cNvGrpSpPr/>
            <p:nvPr/>
          </p:nvGrpSpPr>
          <p:grpSpPr>
            <a:xfrm>
              <a:off x="1498790" y="4038593"/>
              <a:ext cx="2024461" cy="502675"/>
              <a:chOff x="589480" y="2470739"/>
              <a:chExt cx="1447895" cy="502675"/>
            </a:xfrm>
          </p:grpSpPr>
          <p:sp>
            <p:nvSpPr>
              <p:cNvPr id="144" name="Rectangle 4">
                <a:extLst>
                  <a:ext uri="{FF2B5EF4-FFF2-40B4-BE49-F238E27FC236}">
                    <a16:creationId xmlns:a16="http://schemas.microsoft.com/office/drawing/2014/main" id="{43323372-30D1-4B70-B6D1-7E1A44A49F7C}"/>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5" name="Rectangle 5">
                <a:extLst>
                  <a:ext uri="{FF2B5EF4-FFF2-40B4-BE49-F238E27FC236}">
                    <a16:creationId xmlns:a16="http://schemas.microsoft.com/office/drawing/2014/main" id="{4450F969-B1A5-4D87-A5BD-E7470068B7FD}"/>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6" name="Text Box 15">
                <a:extLst>
                  <a:ext uri="{FF2B5EF4-FFF2-40B4-BE49-F238E27FC236}">
                    <a16:creationId xmlns:a16="http://schemas.microsoft.com/office/drawing/2014/main" id="{96AB0D8E-9D88-484B-B40D-CAD74178B945}"/>
                  </a:ext>
                </a:extLst>
              </p:cNvPr>
              <p:cNvSpPr txBox="1">
                <a:spLocks noChangeArrowheads="1"/>
              </p:cNvSpPr>
              <p:nvPr/>
            </p:nvSpPr>
            <p:spPr bwMode="auto">
              <a:xfrm>
                <a:off x="101468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1B9980F0-57BB-4FBF-B34A-0435B95E2E89}"/>
                </a:ext>
              </a:extLst>
            </p:cNvPr>
            <p:cNvGrpSpPr/>
            <p:nvPr/>
          </p:nvGrpSpPr>
          <p:grpSpPr>
            <a:xfrm>
              <a:off x="1498790" y="3574373"/>
              <a:ext cx="2024462" cy="502791"/>
              <a:chOff x="589480" y="2470739"/>
              <a:chExt cx="1447895" cy="502791"/>
            </a:xfrm>
          </p:grpSpPr>
          <p:sp>
            <p:nvSpPr>
              <p:cNvPr id="141" name="Rectangle 4">
                <a:extLst>
                  <a:ext uri="{FF2B5EF4-FFF2-40B4-BE49-F238E27FC236}">
                    <a16:creationId xmlns:a16="http://schemas.microsoft.com/office/drawing/2014/main" id="{FC1005A3-3BDB-4B70-B89A-AEB8596DB64E}"/>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2" name="Rectangle 5">
                <a:extLst>
                  <a:ext uri="{FF2B5EF4-FFF2-40B4-BE49-F238E27FC236}">
                    <a16:creationId xmlns:a16="http://schemas.microsoft.com/office/drawing/2014/main" id="{91B4D2C8-F360-4191-9A09-ED60AC38AC5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3" name="Text Box 15">
                <a:extLst>
                  <a:ext uri="{FF2B5EF4-FFF2-40B4-BE49-F238E27FC236}">
                    <a16:creationId xmlns:a16="http://schemas.microsoft.com/office/drawing/2014/main" id="{932C2460-4E0C-48DC-867F-691A2371220A}"/>
                  </a:ext>
                </a:extLst>
              </p:cNvPr>
              <p:cNvSpPr txBox="1">
                <a:spLocks noChangeArrowheads="1"/>
              </p:cNvSpPr>
              <p:nvPr/>
            </p:nvSpPr>
            <p:spPr bwMode="auto">
              <a:xfrm>
                <a:off x="1009699" y="2573420"/>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87" name="组合 86">
              <a:extLst>
                <a:ext uri="{FF2B5EF4-FFF2-40B4-BE49-F238E27FC236}">
                  <a16:creationId xmlns:a16="http://schemas.microsoft.com/office/drawing/2014/main" id="{61841A74-96FD-4A1A-BFD9-D6B29B81B372}"/>
                </a:ext>
              </a:extLst>
            </p:cNvPr>
            <p:cNvGrpSpPr/>
            <p:nvPr/>
          </p:nvGrpSpPr>
          <p:grpSpPr>
            <a:xfrm>
              <a:off x="1498790" y="3109203"/>
              <a:ext cx="2024460" cy="502675"/>
              <a:chOff x="589480" y="2470739"/>
              <a:chExt cx="1447895" cy="502675"/>
            </a:xfrm>
          </p:grpSpPr>
          <p:sp>
            <p:nvSpPr>
              <p:cNvPr id="138" name="Rectangle 4">
                <a:extLst>
                  <a:ext uri="{FF2B5EF4-FFF2-40B4-BE49-F238E27FC236}">
                    <a16:creationId xmlns:a16="http://schemas.microsoft.com/office/drawing/2014/main" id="{650393FC-4B80-43AF-8C45-B6D3F27A9B1C}"/>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9" name="Rectangle 5">
                <a:extLst>
                  <a:ext uri="{FF2B5EF4-FFF2-40B4-BE49-F238E27FC236}">
                    <a16:creationId xmlns:a16="http://schemas.microsoft.com/office/drawing/2014/main" id="{0484F6E6-0200-4C57-98C2-2265CC98F47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40" name="Text Box 15">
                <a:extLst>
                  <a:ext uri="{FF2B5EF4-FFF2-40B4-BE49-F238E27FC236}">
                    <a16:creationId xmlns:a16="http://schemas.microsoft.com/office/drawing/2014/main" id="{31279C62-5EF2-4656-A0B5-39584A3A3128}"/>
                  </a:ext>
                </a:extLst>
              </p:cNvPr>
              <p:cNvSpPr txBox="1">
                <a:spLocks noChangeArrowheads="1"/>
              </p:cNvSpPr>
              <p:nvPr/>
            </p:nvSpPr>
            <p:spPr bwMode="auto">
              <a:xfrm>
                <a:off x="1016503"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p>
            </p:txBody>
          </p:sp>
        </p:grpSp>
        <p:grpSp>
          <p:nvGrpSpPr>
            <p:cNvPr id="88" name="组合 87">
              <a:extLst>
                <a:ext uri="{FF2B5EF4-FFF2-40B4-BE49-F238E27FC236}">
                  <a16:creationId xmlns:a16="http://schemas.microsoft.com/office/drawing/2014/main" id="{C87C8303-621E-4087-911D-6EB422D2A486}"/>
                </a:ext>
              </a:extLst>
            </p:cNvPr>
            <p:cNvGrpSpPr/>
            <p:nvPr/>
          </p:nvGrpSpPr>
          <p:grpSpPr>
            <a:xfrm>
              <a:off x="1858781" y="2305246"/>
              <a:ext cx="1328305" cy="497163"/>
              <a:chOff x="1452472" y="1203063"/>
              <a:chExt cx="1328305" cy="497163"/>
            </a:xfrm>
          </p:grpSpPr>
          <p:sp>
            <p:nvSpPr>
              <p:cNvPr id="136" name="矩形 135">
                <a:extLst>
                  <a:ext uri="{FF2B5EF4-FFF2-40B4-BE49-F238E27FC236}">
                    <a16:creationId xmlns:a16="http://schemas.microsoft.com/office/drawing/2014/main" id="{5DD68227-4EB4-4BB4-85A9-96EBE8891169}"/>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D1A78E7C-8CCA-4D3A-9F6F-A965E8DFC28B}"/>
                  </a:ext>
                </a:extLst>
              </p:cNvPr>
              <p:cNvSpPr/>
              <p:nvPr/>
            </p:nvSpPr>
            <p:spPr>
              <a:xfrm>
                <a:off x="1746453" y="1282692"/>
                <a:ext cx="793807"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A</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89" name="组合 88">
              <a:extLst>
                <a:ext uri="{FF2B5EF4-FFF2-40B4-BE49-F238E27FC236}">
                  <a16:creationId xmlns:a16="http://schemas.microsoft.com/office/drawing/2014/main" id="{ACA2325C-ED9F-4A20-A9D5-C65E71C96738}"/>
                </a:ext>
              </a:extLst>
            </p:cNvPr>
            <p:cNvGrpSpPr/>
            <p:nvPr/>
          </p:nvGrpSpPr>
          <p:grpSpPr>
            <a:xfrm>
              <a:off x="5483353" y="2305246"/>
              <a:ext cx="1328305" cy="497163"/>
              <a:chOff x="1452472" y="1203063"/>
              <a:chExt cx="1328305" cy="497163"/>
            </a:xfrm>
          </p:grpSpPr>
          <p:sp>
            <p:nvSpPr>
              <p:cNvPr id="134" name="矩形 133">
                <a:extLst>
                  <a:ext uri="{FF2B5EF4-FFF2-40B4-BE49-F238E27FC236}">
                    <a16:creationId xmlns:a16="http://schemas.microsoft.com/office/drawing/2014/main" id="{FF3B8195-02CF-42DF-A9CD-B502BC9A3CCD}"/>
                  </a:ext>
                </a:extLst>
              </p:cNvPr>
              <p:cNvSpPr/>
              <p:nvPr/>
            </p:nvSpPr>
            <p:spPr>
              <a:xfrm>
                <a:off x="1452472" y="1203063"/>
                <a:ext cx="1328305" cy="497163"/>
              </a:xfrm>
              <a:prstGeom prst="rec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267C543E-6031-450C-8F90-D1CC4BC75713}"/>
                  </a:ext>
                </a:extLst>
              </p:cNvPr>
              <p:cNvSpPr/>
              <p:nvPr/>
            </p:nvSpPr>
            <p:spPr>
              <a:xfrm>
                <a:off x="1749773" y="1282692"/>
                <a:ext cx="813043" cy="369332"/>
              </a:xfrm>
              <a:prstGeom prst="rect">
                <a:avLst/>
              </a:prstGeom>
            </p:spPr>
            <p:txBody>
              <a:bodyPr wrap="none">
                <a:spAutoFit/>
              </a:bodyPr>
              <a:lstStyle/>
              <a:p>
                <a:r>
                  <a:rPr lang="zh-CN" altLang="en-US" b="1" dirty="0">
                    <a:latin typeface="思源黑体 CN Light" panose="020B0300000000000000" pitchFamily="34" charset="-122"/>
                    <a:ea typeface="思源黑体 CN Light" panose="020B0300000000000000" pitchFamily="34" charset="-122"/>
                  </a:rPr>
                  <a:t>主机</a:t>
                </a:r>
                <a:r>
                  <a:rPr lang="en-US" altLang="zh-CN" b="1" dirty="0">
                    <a:latin typeface="思源黑体 CN Light" panose="020B0300000000000000" pitchFamily="34" charset="-122"/>
                    <a:ea typeface="思源黑体 CN Light" panose="020B0300000000000000" pitchFamily="34" charset="-122"/>
                  </a:rPr>
                  <a:t>B</a:t>
                </a:r>
                <a:endParaRPr lang="zh-CN" altLang="en-US" b="1" dirty="0">
                  <a:latin typeface="思源黑体 CN Light" panose="020B0300000000000000" pitchFamily="34" charset="-122"/>
                  <a:ea typeface="思源黑体 CN Light" panose="020B0300000000000000" pitchFamily="34" charset="-122"/>
                </a:endParaRPr>
              </a:p>
            </p:txBody>
          </p:sp>
        </p:grpSp>
        <p:grpSp>
          <p:nvGrpSpPr>
            <p:cNvPr id="90" name="组合 89">
              <a:extLst>
                <a:ext uri="{FF2B5EF4-FFF2-40B4-BE49-F238E27FC236}">
                  <a16:creationId xmlns:a16="http://schemas.microsoft.com/office/drawing/2014/main" id="{777E7AA5-83E2-4DE0-8F71-660BBC96279B}"/>
                </a:ext>
              </a:extLst>
            </p:cNvPr>
            <p:cNvGrpSpPr/>
            <p:nvPr/>
          </p:nvGrpSpPr>
          <p:grpSpPr>
            <a:xfrm>
              <a:off x="5159996" y="4063090"/>
              <a:ext cx="2024462" cy="502675"/>
              <a:chOff x="589480" y="2470739"/>
              <a:chExt cx="1447895" cy="502675"/>
            </a:xfrm>
          </p:grpSpPr>
          <p:sp>
            <p:nvSpPr>
              <p:cNvPr id="131" name="Rectangle 4">
                <a:extLst>
                  <a:ext uri="{FF2B5EF4-FFF2-40B4-BE49-F238E27FC236}">
                    <a16:creationId xmlns:a16="http://schemas.microsoft.com/office/drawing/2014/main" id="{EAB7B4A1-6847-4DA5-A53F-B5EDBF4ED130}"/>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2" name="Rectangle 5">
                <a:extLst>
                  <a:ext uri="{FF2B5EF4-FFF2-40B4-BE49-F238E27FC236}">
                    <a16:creationId xmlns:a16="http://schemas.microsoft.com/office/drawing/2014/main" id="{9B58BB18-A05A-4F87-B809-6751376FA37E}"/>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3" name="Text Box 15">
                <a:extLst>
                  <a:ext uri="{FF2B5EF4-FFF2-40B4-BE49-F238E27FC236}">
                    <a16:creationId xmlns:a16="http://schemas.microsoft.com/office/drawing/2014/main" id="{CBAF236B-05FB-4974-99E1-35988CA9994A}"/>
                  </a:ext>
                </a:extLst>
              </p:cNvPr>
              <p:cNvSpPr txBox="1">
                <a:spLocks noChangeArrowheads="1"/>
              </p:cNvSpPr>
              <p:nvPr/>
            </p:nvSpPr>
            <p:spPr bwMode="auto">
              <a:xfrm>
                <a:off x="1016499" y="2573304"/>
                <a:ext cx="69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网络层</a:t>
                </a:r>
              </a:p>
            </p:txBody>
          </p:sp>
        </p:grpSp>
        <p:grpSp>
          <p:nvGrpSpPr>
            <p:cNvPr id="91" name="组合 90">
              <a:extLst>
                <a:ext uri="{FF2B5EF4-FFF2-40B4-BE49-F238E27FC236}">
                  <a16:creationId xmlns:a16="http://schemas.microsoft.com/office/drawing/2014/main" id="{195AE6A1-0092-4F2B-99B9-CB131B4077B1}"/>
                </a:ext>
              </a:extLst>
            </p:cNvPr>
            <p:cNvGrpSpPr/>
            <p:nvPr/>
          </p:nvGrpSpPr>
          <p:grpSpPr>
            <a:xfrm>
              <a:off x="5161013" y="3617450"/>
              <a:ext cx="2024462" cy="502675"/>
              <a:chOff x="589480" y="2470739"/>
              <a:chExt cx="1447895" cy="502675"/>
            </a:xfrm>
          </p:grpSpPr>
          <p:sp>
            <p:nvSpPr>
              <p:cNvPr id="128" name="Rectangle 4">
                <a:extLst>
                  <a:ext uri="{FF2B5EF4-FFF2-40B4-BE49-F238E27FC236}">
                    <a16:creationId xmlns:a16="http://schemas.microsoft.com/office/drawing/2014/main" id="{C3292FBB-0047-4FA9-93EE-3E2AC430A3A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9" name="Rectangle 5">
                <a:extLst>
                  <a:ext uri="{FF2B5EF4-FFF2-40B4-BE49-F238E27FC236}">
                    <a16:creationId xmlns:a16="http://schemas.microsoft.com/office/drawing/2014/main" id="{4FEDD676-F701-4594-B2D0-FD9757FB6FE5}"/>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30" name="Text Box 15">
                <a:extLst>
                  <a:ext uri="{FF2B5EF4-FFF2-40B4-BE49-F238E27FC236}">
                    <a16:creationId xmlns:a16="http://schemas.microsoft.com/office/drawing/2014/main" id="{5AE2ECB8-3665-4ACA-A0CE-CA22145F84D0}"/>
                  </a:ext>
                </a:extLst>
              </p:cNvPr>
              <p:cNvSpPr txBox="1">
                <a:spLocks noChangeArrowheads="1"/>
              </p:cNvSpPr>
              <p:nvPr/>
            </p:nvSpPr>
            <p:spPr bwMode="auto">
              <a:xfrm>
                <a:off x="1014683" y="2573304"/>
                <a:ext cx="696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传输层</a:t>
                </a:r>
              </a:p>
            </p:txBody>
          </p:sp>
        </p:grpSp>
        <p:grpSp>
          <p:nvGrpSpPr>
            <p:cNvPr id="92" name="组合 91">
              <a:extLst>
                <a:ext uri="{FF2B5EF4-FFF2-40B4-BE49-F238E27FC236}">
                  <a16:creationId xmlns:a16="http://schemas.microsoft.com/office/drawing/2014/main" id="{DA078EE3-1890-47EC-B226-01402D97AD11}"/>
                </a:ext>
              </a:extLst>
            </p:cNvPr>
            <p:cNvGrpSpPr/>
            <p:nvPr/>
          </p:nvGrpSpPr>
          <p:grpSpPr>
            <a:xfrm>
              <a:off x="5156897" y="3126084"/>
              <a:ext cx="2024461" cy="568718"/>
              <a:chOff x="589480" y="2470739"/>
              <a:chExt cx="1447895" cy="502675"/>
            </a:xfrm>
          </p:grpSpPr>
          <p:sp>
            <p:nvSpPr>
              <p:cNvPr id="125" name="Rectangle 4">
                <a:extLst>
                  <a:ext uri="{FF2B5EF4-FFF2-40B4-BE49-F238E27FC236}">
                    <a16:creationId xmlns:a16="http://schemas.microsoft.com/office/drawing/2014/main" id="{D9A37FFD-2AFA-415A-BEC5-08A0CFCD1FAC}"/>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6" name="Rectangle 5">
                <a:extLst>
                  <a:ext uri="{FF2B5EF4-FFF2-40B4-BE49-F238E27FC236}">
                    <a16:creationId xmlns:a16="http://schemas.microsoft.com/office/drawing/2014/main" id="{EC250F25-6212-4CBB-BA66-1D3DA3B42642}"/>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7" name="Text Box 15">
                <a:extLst>
                  <a:ext uri="{FF2B5EF4-FFF2-40B4-BE49-F238E27FC236}">
                    <a16:creationId xmlns:a16="http://schemas.microsoft.com/office/drawing/2014/main" id="{E0B11505-E7CA-412A-9315-96A1E7DC625B}"/>
                  </a:ext>
                </a:extLst>
              </p:cNvPr>
              <p:cNvSpPr txBox="1">
                <a:spLocks noChangeArrowheads="1"/>
              </p:cNvSpPr>
              <p:nvPr/>
            </p:nvSpPr>
            <p:spPr bwMode="auto">
              <a:xfrm>
                <a:off x="1013135" y="2576967"/>
                <a:ext cx="696135" cy="35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应用层</a:t>
                </a:r>
                <a:endPar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93"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0EDA6EA7-D481-4A60-9191-93832E2655E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7770" y="2261375"/>
              <a:ext cx="887548" cy="66566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s://timgsa.baidu.com/timg?image&amp;quality=80&amp;size=b9999_10000&amp;sec=1567173169008&amp;di=50880928c613fc9f89c071b56a2e4277&amp;imgtype=0&amp;src=http%3A%2F%2Fimage.it168.com%2Fn%2F0x0%2F4%2F4458%2F4458246.jpg">
              <a:extLst>
                <a:ext uri="{FF2B5EF4-FFF2-40B4-BE49-F238E27FC236}">
                  <a16:creationId xmlns:a16="http://schemas.microsoft.com/office/drawing/2014/main" id="{AE8770D4-3B9C-488A-A930-D5C37174A408}"/>
                </a:ext>
              </a:extLst>
            </p:cNvPr>
            <p:cNvPicPr>
              <a:picLocks noChangeAspect="1" noChangeArrowheads="1"/>
            </p:cNvPicPr>
            <p:nvPr/>
          </p:nvPicPr>
          <p:blipFill>
            <a:blip r:embed="rId4" cstate="print">
              <a:clrChange>
                <a:clrFrom>
                  <a:srgbClr val="EBFFFF"/>
                </a:clrFrom>
                <a:clrTo>
                  <a:srgbClr val="EB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974556" y="2261375"/>
              <a:ext cx="887548" cy="665661"/>
            </a:xfrm>
            <a:prstGeom prst="rect">
              <a:avLst/>
            </a:prstGeom>
            <a:noFill/>
            <a:extLst>
              <a:ext uri="{909E8E84-426E-40DD-AFC4-6F175D3DCCD1}">
                <a14:hiddenFill xmlns:a14="http://schemas.microsoft.com/office/drawing/2010/main">
                  <a:solidFill>
                    <a:srgbClr val="FFFFFF"/>
                  </a:solidFill>
                </a14:hiddenFill>
              </a:ext>
            </a:extLst>
          </p:spPr>
        </p:pic>
        <p:sp>
          <p:nvSpPr>
            <p:cNvPr id="95" name="矩形 94">
              <a:extLst>
                <a:ext uri="{FF2B5EF4-FFF2-40B4-BE49-F238E27FC236}">
                  <a16:creationId xmlns:a16="http://schemas.microsoft.com/office/drawing/2014/main" id="{51EC6F49-9DF0-4EEA-9076-AA4DDE2FC9EF}"/>
                </a:ext>
              </a:extLst>
            </p:cNvPr>
            <p:cNvSpPr/>
            <p:nvPr/>
          </p:nvSpPr>
          <p:spPr>
            <a:xfrm>
              <a:off x="4053731" y="3027102"/>
              <a:ext cx="659156" cy="369332"/>
            </a:xfrm>
            <a:prstGeom prst="rect">
              <a:avLst/>
            </a:prstGeom>
          </p:spPr>
          <p:txBody>
            <a:bodyPr wrap="none">
              <a:spAutoFit/>
            </a:body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cxnSp>
          <p:nvCxnSpPr>
            <p:cNvPr id="96" name="直接箭头连接符 95">
              <a:extLst>
                <a:ext uri="{FF2B5EF4-FFF2-40B4-BE49-F238E27FC236}">
                  <a16:creationId xmlns:a16="http://schemas.microsoft.com/office/drawing/2014/main" id="{8A4EB881-453C-43BE-8C20-AD64D2A69A01}"/>
                </a:ext>
              </a:extLst>
            </p:cNvPr>
            <p:cNvCxnSpPr/>
            <p:nvPr/>
          </p:nvCxnSpPr>
          <p:spPr>
            <a:xfrm>
              <a:off x="3554320" y="3437699"/>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68EB802-57C2-4695-BF0B-3C3143F51A96}"/>
                </a:ext>
              </a:extLst>
            </p:cNvPr>
            <p:cNvCxnSpPr/>
            <p:nvPr/>
          </p:nvCxnSpPr>
          <p:spPr>
            <a:xfrm>
              <a:off x="3554320" y="3920070"/>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69D27CC-6A9D-460A-90D2-55943CA97195}"/>
                </a:ext>
              </a:extLst>
            </p:cNvPr>
            <p:cNvCxnSpPr/>
            <p:nvPr/>
          </p:nvCxnSpPr>
          <p:spPr>
            <a:xfrm>
              <a:off x="3554320" y="4395854"/>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2683498A-AFF0-48C0-9547-710DBE542830}"/>
                </a:ext>
              </a:extLst>
            </p:cNvPr>
            <p:cNvCxnSpPr/>
            <p:nvPr/>
          </p:nvCxnSpPr>
          <p:spPr>
            <a:xfrm>
              <a:off x="3554320" y="481972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7450BC9E-0294-4365-B277-2AE94E070142}"/>
                </a:ext>
              </a:extLst>
            </p:cNvPr>
            <p:cNvGrpSpPr/>
            <p:nvPr/>
          </p:nvGrpSpPr>
          <p:grpSpPr>
            <a:xfrm>
              <a:off x="1498790" y="5002955"/>
              <a:ext cx="2021362" cy="526246"/>
              <a:chOff x="620402" y="2479488"/>
              <a:chExt cx="1437147" cy="323933"/>
            </a:xfrm>
          </p:grpSpPr>
          <p:sp>
            <p:nvSpPr>
              <p:cNvPr id="122" name="Rectangle 4">
                <a:extLst>
                  <a:ext uri="{FF2B5EF4-FFF2-40B4-BE49-F238E27FC236}">
                    <a16:creationId xmlns:a16="http://schemas.microsoft.com/office/drawing/2014/main" id="{8F7D5070-41B4-43CC-A7BF-E5987A08282A}"/>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3" name="Rectangle 5">
                <a:extLst>
                  <a:ext uri="{FF2B5EF4-FFF2-40B4-BE49-F238E27FC236}">
                    <a16:creationId xmlns:a16="http://schemas.microsoft.com/office/drawing/2014/main" id="{5A0631C0-51E7-4E9E-A695-08066E70AF98}"/>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4" name="Text Box 15">
                <a:extLst>
                  <a:ext uri="{FF2B5EF4-FFF2-40B4-BE49-F238E27FC236}">
                    <a16:creationId xmlns:a16="http://schemas.microsoft.com/office/drawing/2014/main" id="{05458066-2891-414D-BAFB-49787E1EE926}"/>
                  </a:ext>
                </a:extLst>
              </p:cNvPr>
              <p:cNvSpPr txBox="1">
                <a:spLocks noChangeArrowheads="1"/>
              </p:cNvSpPr>
              <p:nvPr/>
            </p:nvSpPr>
            <p:spPr bwMode="auto">
              <a:xfrm>
                <a:off x="1023598" y="2518489"/>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1" name="组合 100">
              <a:extLst>
                <a:ext uri="{FF2B5EF4-FFF2-40B4-BE49-F238E27FC236}">
                  <a16:creationId xmlns:a16="http://schemas.microsoft.com/office/drawing/2014/main" id="{6F47A0E6-ADDE-49A5-AC5E-625C0E29E95F}"/>
                </a:ext>
              </a:extLst>
            </p:cNvPr>
            <p:cNvGrpSpPr/>
            <p:nvPr/>
          </p:nvGrpSpPr>
          <p:grpSpPr>
            <a:xfrm>
              <a:off x="5157372" y="5002955"/>
              <a:ext cx="2021362" cy="526246"/>
              <a:chOff x="620402" y="2479488"/>
              <a:chExt cx="1437147" cy="323933"/>
            </a:xfrm>
          </p:grpSpPr>
          <p:sp>
            <p:nvSpPr>
              <p:cNvPr id="119" name="Rectangle 4">
                <a:extLst>
                  <a:ext uri="{FF2B5EF4-FFF2-40B4-BE49-F238E27FC236}">
                    <a16:creationId xmlns:a16="http://schemas.microsoft.com/office/drawing/2014/main" id="{10A0BE4F-B22B-4A38-A131-6F7183A0A888}"/>
                  </a:ext>
                </a:extLst>
              </p:cNvPr>
              <p:cNvSpPr>
                <a:spLocks noChangeArrowheads="1"/>
              </p:cNvSpPr>
              <p:nvPr/>
            </p:nvSpPr>
            <p:spPr bwMode="auto">
              <a:xfrm>
                <a:off x="651324" y="2479488"/>
                <a:ext cx="1406225" cy="323933"/>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0" name="Rectangle 5">
                <a:extLst>
                  <a:ext uri="{FF2B5EF4-FFF2-40B4-BE49-F238E27FC236}">
                    <a16:creationId xmlns:a16="http://schemas.microsoft.com/office/drawing/2014/main" id="{D7D328C7-A6D2-4EAB-A8CB-4251429A8E2A}"/>
                  </a:ext>
                </a:extLst>
              </p:cNvPr>
              <p:cNvSpPr>
                <a:spLocks noChangeArrowheads="1"/>
              </p:cNvSpPr>
              <p:nvPr/>
            </p:nvSpPr>
            <p:spPr bwMode="auto">
              <a:xfrm>
                <a:off x="620402" y="2479947"/>
                <a:ext cx="1377871" cy="284025"/>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21" name="Text Box 15">
                <a:extLst>
                  <a:ext uri="{FF2B5EF4-FFF2-40B4-BE49-F238E27FC236}">
                    <a16:creationId xmlns:a16="http://schemas.microsoft.com/office/drawing/2014/main" id="{28068BDC-F70B-4802-97C6-49A913A8D8D2}"/>
                  </a:ext>
                </a:extLst>
              </p:cNvPr>
              <p:cNvSpPr txBox="1">
                <a:spLocks noChangeArrowheads="1"/>
              </p:cNvSpPr>
              <p:nvPr/>
            </p:nvSpPr>
            <p:spPr bwMode="auto">
              <a:xfrm>
                <a:off x="1048523" y="2497774"/>
                <a:ext cx="692028" cy="24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02" name="直接箭头连接符 101">
              <a:extLst>
                <a:ext uri="{FF2B5EF4-FFF2-40B4-BE49-F238E27FC236}">
                  <a16:creationId xmlns:a16="http://schemas.microsoft.com/office/drawing/2014/main" id="{A60AE51B-A319-43C6-B9FB-97DE9FA064E0}"/>
                </a:ext>
              </a:extLst>
            </p:cNvPr>
            <p:cNvCxnSpPr/>
            <p:nvPr/>
          </p:nvCxnSpPr>
          <p:spPr>
            <a:xfrm>
              <a:off x="3554320" y="5266078"/>
              <a:ext cx="1657978" cy="0"/>
            </a:xfrm>
            <a:prstGeom prst="straightConnector1">
              <a:avLst/>
            </a:prstGeom>
            <a:ln w="38100">
              <a:solidFill>
                <a:srgbClr val="009FF6"/>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D3DC8199-29C0-4BEF-A398-E5D97CDC4036}"/>
                </a:ext>
              </a:extLst>
            </p:cNvPr>
            <p:cNvCxnSpPr/>
            <p:nvPr/>
          </p:nvCxnSpPr>
          <p:spPr>
            <a:xfrm>
              <a:off x="2640798" y="352374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FE2A3F5E-21EB-4DAF-9531-C28CA54F4D1C}"/>
                </a:ext>
              </a:extLst>
            </p:cNvPr>
            <p:cNvCxnSpPr/>
            <p:nvPr/>
          </p:nvCxnSpPr>
          <p:spPr>
            <a:xfrm flipH="1" flipV="1">
              <a:off x="2515382" y="352374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72BED85-1780-40E1-B7D7-DF583D2BFE7B}"/>
                </a:ext>
              </a:extLst>
            </p:cNvPr>
            <p:cNvCxnSpPr/>
            <p:nvPr/>
          </p:nvCxnSpPr>
          <p:spPr>
            <a:xfrm>
              <a:off x="2640798" y="398966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3D486796-1C63-47A7-A0BC-666983386C47}"/>
                </a:ext>
              </a:extLst>
            </p:cNvPr>
            <p:cNvCxnSpPr/>
            <p:nvPr/>
          </p:nvCxnSpPr>
          <p:spPr>
            <a:xfrm flipH="1" flipV="1">
              <a:off x="2515382" y="398966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8C46B250-5952-47EC-88E0-4FA0481C6048}"/>
                </a:ext>
              </a:extLst>
            </p:cNvPr>
            <p:cNvCxnSpPr/>
            <p:nvPr/>
          </p:nvCxnSpPr>
          <p:spPr>
            <a:xfrm>
              <a:off x="2640798" y="445949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1B912739-015C-4F2E-9CA9-F6BFAFDDB9D9}"/>
                </a:ext>
              </a:extLst>
            </p:cNvPr>
            <p:cNvCxnSpPr/>
            <p:nvPr/>
          </p:nvCxnSpPr>
          <p:spPr>
            <a:xfrm flipH="1" flipV="1">
              <a:off x="2515382" y="445949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09AFED35-F4D8-43FB-B2B7-CB3E96815614}"/>
                </a:ext>
              </a:extLst>
            </p:cNvPr>
            <p:cNvCxnSpPr/>
            <p:nvPr/>
          </p:nvCxnSpPr>
          <p:spPr>
            <a:xfrm>
              <a:off x="2640798" y="4918097"/>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1F06734-4543-40E1-BA74-5BDBF3F2C540}"/>
                </a:ext>
              </a:extLst>
            </p:cNvPr>
            <p:cNvCxnSpPr/>
            <p:nvPr/>
          </p:nvCxnSpPr>
          <p:spPr>
            <a:xfrm flipH="1" flipV="1">
              <a:off x="2515382" y="4918097"/>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B76F2DE0-CAA5-4D08-8592-9F96C556C045}"/>
                </a:ext>
              </a:extLst>
            </p:cNvPr>
            <p:cNvCxnSpPr/>
            <p:nvPr/>
          </p:nvCxnSpPr>
          <p:spPr>
            <a:xfrm>
              <a:off x="6319913" y="4912718"/>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40DE28C-A48D-4BAD-949C-6F1E5F6E9E11}"/>
                </a:ext>
              </a:extLst>
            </p:cNvPr>
            <p:cNvCxnSpPr/>
            <p:nvPr/>
          </p:nvCxnSpPr>
          <p:spPr>
            <a:xfrm flipH="1" flipV="1">
              <a:off x="6194497" y="4912718"/>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996B86E1-0440-4B2F-B9BB-511EBB8BC7FB}"/>
                </a:ext>
              </a:extLst>
            </p:cNvPr>
            <p:cNvCxnSpPr/>
            <p:nvPr/>
          </p:nvCxnSpPr>
          <p:spPr>
            <a:xfrm>
              <a:off x="6319913" y="4450939"/>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4767CB19-4F3E-4D41-846E-BFED19C031E4}"/>
                </a:ext>
              </a:extLst>
            </p:cNvPr>
            <p:cNvCxnSpPr/>
            <p:nvPr/>
          </p:nvCxnSpPr>
          <p:spPr>
            <a:xfrm flipH="1" flipV="1">
              <a:off x="6194497" y="4450939"/>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2E728291-412C-40E2-8EEB-0002C47B5A32}"/>
                </a:ext>
              </a:extLst>
            </p:cNvPr>
            <p:cNvCxnSpPr/>
            <p:nvPr/>
          </p:nvCxnSpPr>
          <p:spPr>
            <a:xfrm>
              <a:off x="6319913" y="4040692"/>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9F6154F5-2170-4301-AC26-350784ED507E}"/>
                </a:ext>
              </a:extLst>
            </p:cNvPr>
            <p:cNvCxnSpPr/>
            <p:nvPr/>
          </p:nvCxnSpPr>
          <p:spPr>
            <a:xfrm flipH="1" flipV="1">
              <a:off x="6194497" y="4040692"/>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128A638A-DE32-4D03-ADDB-FA3D248B0372}"/>
                </a:ext>
              </a:extLst>
            </p:cNvPr>
            <p:cNvCxnSpPr/>
            <p:nvPr/>
          </p:nvCxnSpPr>
          <p:spPr>
            <a:xfrm>
              <a:off x="6319913" y="3567216"/>
              <a:ext cx="0"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36BCD3D1-037E-452E-9B6B-B52AD0183645}"/>
                </a:ext>
              </a:extLst>
            </p:cNvPr>
            <p:cNvCxnSpPr/>
            <p:nvPr/>
          </p:nvCxnSpPr>
          <p:spPr>
            <a:xfrm flipH="1" flipV="1">
              <a:off x="6194497" y="3567216"/>
              <a:ext cx="6346" cy="2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D29EF9D1-10EF-4D55-BCE5-7275867F38DD}"/>
              </a:ext>
            </a:extLst>
          </p:cNvPr>
          <p:cNvGrpSpPr/>
          <p:nvPr/>
        </p:nvGrpSpPr>
        <p:grpSpPr>
          <a:xfrm>
            <a:off x="3183935" y="5512574"/>
            <a:ext cx="5609695" cy="453544"/>
            <a:chOff x="1494674" y="3157859"/>
            <a:chExt cx="5609695" cy="453544"/>
          </a:xfrm>
        </p:grpSpPr>
        <p:sp>
          <p:nvSpPr>
            <p:cNvPr id="154" name="矩形 153">
              <a:extLst>
                <a:ext uri="{FF2B5EF4-FFF2-40B4-BE49-F238E27FC236}">
                  <a16:creationId xmlns:a16="http://schemas.microsoft.com/office/drawing/2014/main" id="{4F51B1A4-8F61-47A7-950A-B5AC188462F2}"/>
                </a:ext>
              </a:extLst>
            </p:cNvPr>
            <p:cNvSpPr/>
            <p:nvPr/>
          </p:nvSpPr>
          <p:spPr>
            <a:xfrm>
              <a:off x="1494674"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655B9CD-DD22-47C3-A901-F71A3D172CF3}"/>
                </a:ext>
              </a:extLst>
            </p:cNvPr>
            <p:cNvSpPr/>
            <p:nvPr/>
          </p:nvSpPr>
          <p:spPr>
            <a:xfrm>
              <a:off x="5121113" y="3157859"/>
              <a:ext cx="1983256" cy="453544"/>
            </a:xfrm>
            <a:prstGeom prst="rect">
              <a:avLst/>
            </a:prstGeom>
            <a:solidFill>
              <a:srgbClr val="009FF6">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2F339B83-62A7-44F4-A59A-49CD2D98464F}"/>
              </a:ext>
            </a:extLst>
          </p:cNvPr>
          <p:cNvSpPr/>
          <p:nvPr/>
        </p:nvSpPr>
        <p:spPr>
          <a:xfrm>
            <a:off x="2326813" y="2534446"/>
            <a:ext cx="7540283" cy="3896751"/>
          </a:xfrm>
          <a:prstGeom prst="rect">
            <a:avLst/>
          </a:prstGeom>
          <a:solidFill>
            <a:srgbClr val="FBEFDF">
              <a:alpha val="73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a:extLst>
              <a:ext uri="{FF2B5EF4-FFF2-40B4-BE49-F238E27FC236}">
                <a16:creationId xmlns:a16="http://schemas.microsoft.com/office/drawing/2014/main" id="{E68F2EE4-A19A-4A39-814A-8F616D226AD7}"/>
              </a:ext>
            </a:extLst>
          </p:cNvPr>
          <p:cNvGrpSpPr/>
          <p:nvPr/>
        </p:nvGrpSpPr>
        <p:grpSpPr>
          <a:xfrm>
            <a:off x="3188645" y="3793714"/>
            <a:ext cx="5638006" cy="1200150"/>
            <a:chOff x="1791494" y="2533650"/>
            <a:chExt cx="5638006" cy="1200150"/>
          </a:xfrm>
        </p:grpSpPr>
        <p:sp>
          <p:nvSpPr>
            <p:cNvPr id="158" name="矩形: 圆角 10">
              <a:extLst>
                <a:ext uri="{FF2B5EF4-FFF2-40B4-BE49-F238E27FC236}">
                  <a16:creationId xmlns:a16="http://schemas.microsoft.com/office/drawing/2014/main" id="{519010C8-C3EA-4F88-A55F-643CF331B583}"/>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494D3463-53DF-4FAD-94ED-15CCA8341543}"/>
                </a:ext>
              </a:extLst>
            </p:cNvPr>
            <p:cNvSpPr txBox="1"/>
            <p:nvPr/>
          </p:nvSpPr>
          <p:spPr>
            <a:xfrm>
              <a:off x="2408856" y="2854068"/>
              <a:ext cx="4592204" cy="553998"/>
            </a:xfrm>
            <a:prstGeom prst="rect">
              <a:avLst/>
            </a:prstGeom>
            <a:noFill/>
          </p:spPr>
          <p:txBody>
            <a:bodyPr wrap="square" rtlCol="0">
              <a:spAutoFit/>
            </a:bodyPr>
            <a:lstStyle/>
            <a:p>
              <a:pPr algn="ctr"/>
              <a:r>
                <a:rPr lang="zh-CN" altLang="en-US" sz="3000" dirty="0">
                  <a:latin typeface="思源黑体 CN Medium" panose="020B0600000000000000" pitchFamily="34" charset="-122"/>
                  <a:ea typeface="思源黑体 CN Medium" panose="020B0600000000000000" pitchFamily="34" charset="-122"/>
                </a:rPr>
                <a:t>物理层</a:t>
              </a:r>
            </a:p>
          </p:txBody>
        </p:sp>
        <p:sp>
          <p:nvSpPr>
            <p:cNvPr id="160" name="矩形: 圆角 23">
              <a:extLst>
                <a:ext uri="{FF2B5EF4-FFF2-40B4-BE49-F238E27FC236}">
                  <a16:creationId xmlns:a16="http://schemas.microsoft.com/office/drawing/2014/main" id="{34FA786A-73D4-4E78-AACE-E114FA690D09}"/>
                </a:ext>
              </a:extLst>
            </p:cNvPr>
            <p:cNvSpPr/>
            <p:nvPr/>
          </p:nvSpPr>
          <p:spPr>
            <a:xfrm>
              <a:off x="1906017" y="2603030"/>
              <a:ext cx="5432743"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53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53"/>
                                        </p:tgtEl>
                                      </p:cBhvr>
                                    </p:animEffect>
                                    <p:animScale>
                                      <p:cBhvr>
                                        <p:cTn id="11" dur="250" autoRev="1" fill="hold"/>
                                        <p:tgtEl>
                                          <p:spTgt spid="153"/>
                                        </p:tgtEl>
                                      </p:cBhvr>
                                      <p:by x="105000" y="105000"/>
                                    </p:animScale>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53"/>
                                        </p:tgtEl>
                                      </p:cBhvr>
                                    </p:animEffect>
                                    <p:set>
                                      <p:cBhvr>
                                        <p:cTn id="15" dur="1" fill="hold">
                                          <p:stCondLst>
                                            <p:cond delay="499"/>
                                          </p:stCondLst>
                                        </p:cTn>
                                        <p:tgtEl>
                                          <p:spTgt spid="153"/>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p:cTn id="23" dur="500" fill="hold"/>
                                        <p:tgtEl>
                                          <p:spTgt spid="157"/>
                                        </p:tgtEl>
                                        <p:attrNameLst>
                                          <p:attrName>ppt_w</p:attrName>
                                        </p:attrNameLst>
                                      </p:cBhvr>
                                      <p:tavLst>
                                        <p:tav tm="0">
                                          <p:val>
                                            <p:fltVal val="0"/>
                                          </p:val>
                                        </p:tav>
                                        <p:tav tm="100000">
                                          <p:val>
                                            <p:strVal val="#ppt_w"/>
                                          </p:val>
                                        </p:tav>
                                      </p:tavLst>
                                    </p:anim>
                                    <p:anim calcmode="lin" valueType="num">
                                      <p:cBhvr>
                                        <p:cTn id="24" dur="500" fill="hold"/>
                                        <p:tgtEl>
                                          <p:spTgt spid="157"/>
                                        </p:tgtEl>
                                        <p:attrNameLst>
                                          <p:attrName>ppt_h</p:attrName>
                                        </p:attrNameLst>
                                      </p:cBhvr>
                                      <p:tavLst>
                                        <p:tav tm="0">
                                          <p:val>
                                            <p:fltVal val="0"/>
                                          </p:val>
                                        </p:tav>
                                        <p:tav tm="100000">
                                          <p:val>
                                            <p:strVal val="#ppt_h"/>
                                          </p:val>
                                        </p:tav>
                                      </p:tavLst>
                                    </p:anim>
                                    <p:animEffect transition="in" filter="fade">
                                      <p:cBhvr>
                                        <p:cTn id="25" dur="500"/>
                                        <p:tgtEl>
                                          <p:spTgt spid="1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56"/>
                                        </p:tgtEl>
                                      </p:cBhvr>
                                    </p:animEffect>
                                    <p:set>
                                      <p:cBhvr>
                                        <p:cTn id="30" dur="1" fill="hold">
                                          <p:stCondLst>
                                            <p:cond delay="499"/>
                                          </p:stCondLst>
                                        </p:cTn>
                                        <p:tgtEl>
                                          <p:spTgt spid="15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7"/>
                                        </p:tgtEl>
                                      </p:cBhvr>
                                    </p:animEffect>
                                    <p:set>
                                      <p:cBhvr>
                                        <p:cTn id="33" dur="1" fill="hold">
                                          <p:stCondLst>
                                            <p:cond delay="499"/>
                                          </p:stCondLst>
                                        </p:cTn>
                                        <p:tgtEl>
                                          <p:spTgt spid="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p:txBody>
          <a:bodyPr/>
          <a:lstStyle/>
          <a:p>
            <a:r>
              <a:rPr lang="zh-CN" altLang="en-US" sz="2400" b="1" dirty="0"/>
              <a:t>实体</a:t>
            </a:r>
            <a:r>
              <a:rPr lang="en-US" altLang="zh-CN" sz="2400" b="1" dirty="0"/>
              <a:t>(Entity)</a:t>
            </a:r>
          </a:p>
          <a:p>
            <a:pPr marL="355600" indent="-355600">
              <a:buNone/>
            </a:pPr>
            <a:r>
              <a:rPr lang="en-US" altLang="zh-CN" dirty="0"/>
              <a:t>	</a:t>
            </a:r>
            <a:r>
              <a:rPr lang="zh-CN" altLang="en-US" dirty="0"/>
              <a:t>实体是任何可以发送和接收信息的硬件和软件进程。通常是一个特定的软件模块</a:t>
            </a:r>
            <a:endParaRPr lang="en-US" altLang="zh-CN" dirty="0"/>
          </a:p>
          <a:p>
            <a:r>
              <a:rPr lang="zh-CN" altLang="en-US" sz="2400" b="1" dirty="0"/>
              <a:t>对等体</a:t>
            </a:r>
            <a:r>
              <a:rPr lang="en-US" altLang="zh-CN" sz="2400" b="1" dirty="0"/>
              <a:t>(Peer)</a:t>
            </a:r>
          </a:p>
          <a:p>
            <a:pPr marL="444500" indent="-444500">
              <a:buNone/>
            </a:pPr>
            <a:r>
              <a:rPr lang="en-US" altLang="zh-CN" sz="1800" dirty="0">
                <a:latin typeface="宋体" panose="02010600030101010101" pitchFamily="2" charset="-122"/>
              </a:rPr>
              <a:t>	</a:t>
            </a:r>
            <a:r>
              <a:rPr lang="zh-CN" altLang="en-US" sz="1800" dirty="0">
                <a:latin typeface="宋体" panose="02010600030101010101" pitchFamily="2" charset="-122"/>
              </a:rPr>
              <a:t>不同机器上包含对应层的实体称为对等体</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3348561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a:xfrm>
            <a:off x="1295401" y="2560320"/>
            <a:ext cx="4049350" cy="3310128"/>
          </a:xfrm>
        </p:spPr>
        <p:txBody>
          <a:bodyPr>
            <a:normAutofit/>
          </a:bodyPr>
          <a:lstStyle/>
          <a:p>
            <a:r>
              <a:rPr lang="zh-CN" altLang="en-US" sz="2200" b="1" dirty="0"/>
              <a:t>协议</a:t>
            </a:r>
            <a:r>
              <a:rPr lang="en-US" altLang="zh-CN" sz="2200" b="1" dirty="0"/>
              <a:t>(Protocol)</a:t>
            </a:r>
          </a:p>
          <a:p>
            <a:pPr marL="444500" indent="-444500">
              <a:buNone/>
            </a:pPr>
            <a:r>
              <a:rPr lang="en-US" altLang="zh-CN" dirty="0"/>
              <a:t>	</a:t>
            </a:r>
            <a:r>
              <a:rPr lang="zh-CN" altLang="en-US" dirty="0"/>
              <a:t>协议是指通信双方关于如何进行通信的一种约定</a:t>
            </a:r>
          </a:p>
          <a:p>
            <a:pPr lvl="1"/>
            <a:r>
              <a:rPr lang="zh-CN" altLang="en-US" b="1" dirty="0">
                <a:solidFill>
                  <a:srgbClr val="0070C0"/>
                </a:solidFill>
              </a:rPr>
              <a:t>语法</a:t>
            </a:r>
            <a:r>
              <a:rPr lang="zh-CN" altLang="en-US" dirty="0"/>
              <a:t>，即数据与控制信息的结构或格式</a:t>
            </a:r>
          </a:p>
          <a:p>
            <a:pPr lvl="1"/>
            <a:r>
              <a:rPr lang="zh-CN" altLang="en-US" b="1" dirty="0">
                <a:solidFill>
                  <a:srgbClr val="0070C0"/>
                </a:solidFill>
              </a:rPr>
              <a:t>语义</a:t>
            </a:r>
            <a:r>
              <a:rPr lang="zh-CN" altLang="en-US" dirty="0"/>
              <a:t>，即需发现何种控制信息，完成何种动作以及做出何种应答</a:t>
            </a:r>
          </a:p>
          <a:p>
            <a:pPr lvl="1"/>
            <a:r>
              <a:rPr lang="zh-CN" altLang="en-US" b="1" dirty="0">
                <a:solidFill>
                  <a:srgbClr val="0070C0"/>
                </a:solidFill>
              </a:rPr>
              <a:t>同步</a:t>
            </a:r>
            <a:r>
              <a:rPr lang="zh-CN" altLang="en-US" dirty="0"/>
              <a:t>，即事件实现顺序的详细说明</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1362915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a:xfrm>
            <a:off x="1295401" y="2560320"/>
            <a:ext cx="3969057" cy="3310128"/>
          </a:xfrm>
        </p:spPr>
        <p:txBody>
          <a:bodyPr/>
          <a:lstStyle/>
          <a:p>
            <a:r>
              <a:rPr lang="zh-CN" altLang="en-US" sz="2400" b="1" dirty="0"/>
              <a:t>服务</a:t>
            </a:r>
            <a:r>
              <a:rPr lang="en-US" altLang="zh-CN" sz="2400" b="1" dirty="0"/>
              <a:t>(Service)</a:t>
            </a:r>
          </a:p>
          <a:p>
            <a:pPr marL="444500" indent="-444500">
              <a:buNone/>
            </a:pPr>
            <a:r>
              <a:rPr lang="en-US" altLang="zh-CN" dirty="0"/>
              <a:t>	</a:t>
            </a:r>
            <a:r>
              <a:rPr lang="zh-CN" altLang="en-US" dirty="0"/>
              <a:t>为保证上层对等体之间能互相通信，下层向上层提供的功能。</a:t>
            </a:r>
          </a:p>
          <a:p>
            <a:r>
              <a:rPr lang="zh-CN" altLang="en-US" sz="2400" b="1" dirty="0"/>
              <a:t>服务原语</a:t>
            </a:r>
          </a:p>
          <a:p>
            <a:pPr marL="444500" indent="-444500">
              <a:buNone/>
            </a:pPr>
            <a:r>
              <a:rPr lang="en-US" altLang="zh-CN" dirty="0"/>
              <a:t>	</a:t>
            </a:r>
            <a:r>
              <a:rPr lang="zh-CN" altLang="en-US" dirty="0"/>
              <a:t>服务原语是指网络相邻层间进行交互时所要交换的一些必要命令</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1294582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协议和服务的关系</a:t>
            </a:r>
          </a:p>
        </p:txBody>
      </p:sp>
      <p:pic>
        <p:nvPicPr>
          <p:cNvPr id="3" name="Picture 8" descr="图片5">
            <a:extLst>
              <a:ext uri="{FF2B5EF4-FFF2-40B4-BE49-F238E27FC236}">
                <a16:creationId xmlns:a16="http://schemas.microsoft.com/office/drawing/2014/main" id="{03B668CF-1EB1-4841-A400-E9E466A6A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88934" y="2718417"/>
            <a:ext cx="7014131" cy="2891121"/>
          </a:xfrm>
          <a:prstGeom prst="rect">
            <a:avLst/>
          </a:prstGeom>
          <a:noFill/>
        </p:spPr>
      </p:pic>
    </p:spTree>
    <p:extLst>
      <p:ext uri="{BB962C8B-B14F-4D97-AF65-F5344CB8AC3E}">
        <p14:creationId xmlns:p14="http://schemas.microsoft.com/office/powerpoint/2010/main" val="37717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5639E-CD7F-44D1-9EBD-62DCB6F46B79}"/>
              </a:ext>
            </a:extLst>
          </p:cNvPr>
          <p:cNvSpPr>
            <a:spLocks noGrp="1"/>
          </p:cNvSpPr>
          <p:nvPr>
            <p:ph type="title"/>
          </p:nvPr>
        </p:nvSpPr>
        <p:spPr/>
        <p:txBody>
          <a:bodyPr/>
          <a:lstStyle/>
          <a:p>
            <a:r>
              <a:rPr lang="zh-CN" altLang="en-US" dirty="0"/>
              <a:t>划重点！！！</a:t>
            </a:r>
          </a:p>
        </p:txBody>
      </p:sp>
      <p:sp>
        <p:nvSpPr>
          <p:cNvPr id="22" name="标题 1">
            <a:extLst>
              <a:ext uri="{FF2B5EF4-FFF2-40B4-BE49-F238E27FC236}">
                <a16:creationId xmlns:a16="http://schemas.microsoft.com/office/drawing/2014/main" id="{7BF10C1D-1CEF-4A32-B172-02A686533023}"/>
              </a:ext>
            </a:extLst>
          </p:cNvPr>
          <p:cNvSpPr txBox="1"/>
          <p:nvPr/>
        </p:nvSpPr>
        <p:spPr>
          <a:xfrm>
            <a:off x="1255763" y="4719875"/>
            <a:ext cx="514404" cy="514404"/>
          </a:xfrm>
          <a:prstGeom prst="ellipse">
            <a:avLst/>
          </a:prstGeom>
          <a:solidFill>
            <a:srgbClr val="70AD47"/>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000000"/>
              </a:solidFill>
              <a:effectLst/>
              <a:uLnTx/>
              <a:uFillTx/>
              <a:latin typeface="等线" panose="020F0502020204030204"/>
              <a:ea typeface="等线" panose="02010600030101010101" pitchFamily="2" charset="-122"/>
            </a:endParaRPr>
          </a:p>
        </p:txBody>
      </p:sp>
      <p:sp>
        <p:nvSpPr>
          <p:cNvPr id="23" name="标题 1">
            <a:extLst>
              <a:ext uri="{FF2B5EF4-FFF2-40B4-BE49-F238E27FC236}">
                <a16:creationId xmlns:a16="http://schemas.microsoft.com/office/drawing/2014/main" id="{0D23FA5D-5F81-445B-B8F5-A49412C4C413}"/>
              </a:ext>
            </a:extLst>
          </p:cNvPr>
          <p:cNvSpPr txBox="1"/>
          <p:nvPr/>
        </p:nvSpPr>
        <p:spPr>
          <a:xfrm>
            <a:off x="1948539" y="5464681"/>
            <a:ext cx="8942973" cy="411187"/>
          </a:xfrm>
          <a:prstGeom prst="rect">
            <a:avLst/>
          </a:prstGeom>
          <a:noFill/>
          <a:ln>
            <a:noFill/>
          </a:ln>
        </p:spPr>
        <p:txBody>
          <a:bodyPr vert="horz" wrap="square" lIns="0" tIns="0" rIns="0" bIns="0" rtlCol="0" anchor="t"/>
          <a:lstStyle/>
          <a:p>
            <a:pPr defTabSz="914400">
              <a:lnSpc>
                <a:spcPct val="15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信息传递：指网络中的计算机系统可以相互传递信息，实现数据交换和通信</a:t>
            </a:r>
            <a:r>
              <a:rPr kumimoji="1" lang="en-US" altLang="zh-CN" dirty="0">
                <a:ln w="12700">
                  <a:noFill/>
                </a:ln>
                <a:solidFill>
                  <a:srgbClr val="404040">
                    <a:alpha val="100000"/>
                  </a:srgbClr>
                </a:solidFill>
                <a:latin typeface="Source Han Sans CN Normal"/>
                <a:ea typeface="Source Han Sans CN Normal"/>
                <a:cs typeface="Source Han Sans CN Normal"/>
              </a:rPr>
              <a:t>。</a:t>
            </a:r>
            <a:endParaRPr kumimoji="1" lang="zh-CN" altLang="en-US" sz="2400" dirty="0">
              <a:solidFill>
                <a:srgbClr val="000000"/>
              </a:solidFill>
              <a:latin typeface="等线" panose="020F0502020204030204"/>
              <a:ea typeface="等线" panose="02010600030101010101" pitchFamily="2" charset="-122"/>
            </a:endParaRPr>
          </a:p>
        </p:txBody>
      </p:sp>
      <p:sp>
        <p:nvSpPr>
          <p:cNvPr id="24" name="标题 1">
            <a:extLst>
              <a:ext uri="{FF2B5EF4-FFF2-40B4-BE49-F238E27FC236}">
                <a16:creationId xmlns:a16="http://schemas.microsoft.com/office/drawing/2014/main" id="{07B79406-8D85-4305-956D-385CFE718607}"/>
              </a:ext>
            </a:extLst>
          </p:cNvPr>
          <p:cNvSpPr txBox="1"/>
          <p:nvPr/>
        </p:nvSpPr>
        <p:spPr>
          <a:xfrm>
            <a:off x="1345981" y="5553414"/>
            <a:ext cx="413247" cy="336937"/>
          </a:xfrm>
          <a:prstGeom prst="rect">
            <a:avLst/>
          </a:prstGeom>
          <a:noFill/>
          <a:ln>
            <a:noFill/>
          </a:ln>
        </p:spPr>
        <p:txBody>
          <a:bodyPr vert="horz" wrap="square" lIns="0" tIns="0" rIns="0" bIns="0" rtlCol="0" anchor="ctr"/>
          <a:lstStyle/>
          <a:p>
            <a:pPr algn="ctr" defTabSz="914400"/>
            <a:r>
              <a:rPr kumimoji="1" lang="en-US" altLang="zh-CN" sz="2000">
                <a:ln w="12700">
                  <a:noFill/>
                </a:ln>
                <a:solidFill>
                  <a:srgbClr val="FFFFFF">
                    <a:alpha val="100000"/>
                  </a:srgbClr>
                </a:solidFill>
                <a:latin typeface="Source Han Sans CN Normal"/>
                <a:ea typeface="Source Han Sans CN Normal"/>
                <a:cs typeface="Source Han Sans CN Normal"/>
              </a:rPr>
              <a:t>05</a:t>
            </a:r>
            <a:endParaRPr kumimoji="1" lang="zh-CN" altLang="en-US">
              <a:solidFill>
                <a:srgbClr val="000000"/>
              </a:solidFill>
              <a:latin typeface="等线" panose="020F0502020204030204"/>
              <a:ea typeface="等线" panose="02010600030101010101" pitchFamily="2" charset="-122"/>
            </a:endParaRPr>
          </a:p>
        </p:txBody>
      </p:sp>
      <p:sp>
        <p:nvSpPr>
          <p:cNvPr id="25" name="标题 1">
            <a:extLst>
              <a:ext uri="{FF2B5EF4-FFF2-40B4-BE49-F238E27FC236}">
                <a16:creationId xmlns:a16="http://schemas.microsoft.com/office/drawing/2014/main" id="{1EF527F8-DB56-4AB5-BA2C-B800DC25454E}"/>
              </a:ext>
            </a:extLst>
          </p:cNvPr>
          <p:cNvSpPr txBox="1"/>
          <p:nvPr/>
        </p:nvSpPr>
        <p:spPr>
          <a:xfrm>
            <a:off x="1948542" y="4770969"/>
            <a:ext cx="8942975" cy="412217"/>
          </a:xfrm>
          <a:prstGeom prst="rect">
            <a:avLst/>
          </a:prstGeom>
          <a:noFill/>
          <a:ln>
            <a:noFill/>
          </a:ln>
        </p:spPr>
        <p:txBody>
          <a:bodyPr vert="horz" wrap="square" lIns="0" tIns="0" rIns="0" bIns="0" rtlCol="0" anchor="t"/>
          <a:lstStyle/>
          <a:p>
            <a:pPr algn="l">
              <a:lnSpc>
                <a:spcPct val="15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资源共享：指网络中的计算机系统可以共享软件、硬件和数据资源</a:t>
            </a:r>
            <a:r>
              <a:rPr kumimoji="1" lang="en-US" altLang="zh-CN" dirty="0">
                <a:ln w="12700">
                  <a:noFill/>
                </a:ln>
                <a:solidFill>
                  <a:srgbClr val="404040">
                    <a:alpha val="100000"/>
                  </a:srgbClr>
                </a:solidFill>
                <a:latin typeface="Source Han Sans CN Normal"/>
                <a:ea typeface="Source Han Sans CN Normal"/>
                <a:cs typeface="Source Han Sans CN Normal"/>
              </a:rPr>
              <a:t>。</a:t>
            </a:r>
            <a:endParaRPr kumimoji="1" lang="zh-CN" altLang="en-US" sz="2400" dirty="0"/>
          </a:p>
        </p:txBody>
      </p:sp>
      <p:sp>
        <p:nvSpPr>
          <p:cNvPr id="26" name="标题 1">
            <a:extLst>
              <a:ext uri="{FF2B5EF4-FFF2-40B4-BE49-F238E27FC236}">
                <a16:creationId xmlns:a16="http://schemas.microsoft.com/office/drawing/2014/main" id="{F09A886B-FC54-4940-BF82-D506F86525B7}"/>
              </a:ext>
            </a:extLst>
          </p:cNvPr>
          <p:cNvSpPr txBox="1"/>
          <p:nvPr/>
        </p:nvSpPr>
        <p:spPr>
          <a:xfrm>
            <a:off x="1948541" y="4077258"/>
            <a:ext cx="8942975" cy="412217"/>
          </a:xfrm>
          <a:prstGeom prst="rect">
            <a:avLst/>
          </a:prstGeom>
          <a:noFill/>
          <a:ln>
            <a:noFill/>
          </a:ln>
        </p:spPr>
        <p:txBody>
          <a:bodyPr vert="horz" wrap="square" lIns="0" tIns="0" rIns="0" bIns="0" rtlCol="0" anchor="t"/>
          <a:lstStyle>
            <a:defPPr rtl="0">
              <a:defRPr lang="zh-cn"/>
            </a:defPPr>
            <a:lvl1pPr defTabSz="914400">
              <a:lnSpc>
                <a:spcPct val="150000"/>
              </a:lnSpc>
              <a:defRPr kumimoji="1">
                <a:ln w="12700">
                  <a:noFill/>
                </a:ln>
                <a:solidFill>
                  <a:srgbClr val="404040">
                    <a:alpha val="100000"/>
                  </a:srgbClr>
                </a:solidFill>
                <a:latin typeface="Source Han Sans CN Normal"/>
                <a:ea typeface="Source Han Sans CN Normal"/>
                <a:cs typeface="Source Han Sans CN Normal"/>
              </a:defRPr>
            </a:lvl1pPr>
          </a:lstStyle>
          <a:p>
            <a:r>
              <a:rPr lang="en-US" altLang="zh-CN" dirty="0" err="1"/>
              <a:t>协议：指网络中的计算机系统共同遵守的规则和约定，确保信息传递的准确性和可靠性</a:t>
            </a:r>
            <a:r>
              <a:rPr lang="en-US" altLang="zh-CN" dirty="0"/>
              <a:t>。</a:t>
            </a:r>
            <a:endParaRPr lang="zh-CN" altLang="en-US" dirty="0"/>
          </a:p>
        </p:txBody>
      </p:sp>
      <p:sp>
        <p:nvSpPr>
          <p:cNvPr id="27" name="标题 1">
            <a:extLst>
              <a:ext uri="{FF2B5EF4-FFF2-40B4-BE49-F238E27FC236}">
                <a16:creationId xmlns:a16="http://schemas.microsoft.com/office/drawing/2014/main" id="{C6C04CC1-A7C7-47D4-9B77-6B5AF2BC483F}"/>
              </a:ext>
            </a:extLst>
          </p:cNvPr>
          <p:cNvSpPr txBox="1"/>
          <p:nvPr/>
        </p:nvSpPr>
        <p:spPr>
          <a:xfrm>
            <a:off x="1948541" y="3384577"/>
            <a:ext cx="8942972" cy="411187"/>
          </a:xfrm>
          <a:prstGeom prst="rect">
            <a:avLst/>
          </a:prstGeom>
          <a:noFill/>
          <a:ln>
            <a:noFill/>
          </a:ln>
        </p:spPr>
        <p:txBody>
          <a:bodyPr vert="horz" wrap="square" lIns="0" tIns="0" rIns="0" bIns="0" rtlCol="0" anchor="t"/>
          <a:lstStyle/>
          <a:p>
            <a:pPr algn="l">
              <a:lnSpc>
                <a:spcPct val="15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互连：指网络中的计算机系统通过通信链路和交换设备相互连接</a:t>
            </a:r>
            <a:r>
              <a:rPr kumimoji="1" lang="en-US" altLang="zh-CN" dirty="0">
                <a:ln w="12700">
                  <a:noFill/>
                </a:ln>
                <a:solidFill>
                  <a:srgbClr val="404040">
                    <a:alpha val="100000"/>
                  </a:srgbClr>
                </a:solidFill>
                <a:latin typeface="Source Han Sans CN Normal"/>
                <a:ea typeface="Source Han Sans CN Normal"/>
                <a:cs typeface="Source Han Sans CN Normal"/>
              </a:rPr>
              <a:t>。</a:t>
            </a:r>
            <a:endParaRPr kumimoji="1" lang="zh-CN" altLang="en-US" sz="2400" dirty="0"/>
          </a:p>
        </p:txBody>
      </p:sp>
      <p:sp>
        <p:nvSpPr>
          <p:cNvPr id="28" name="标题 1">
            <a:extLst>
              <a:ext uri="{FF2B5EF4-FFF2-40B4-BE49-F238E27FC236}">
                <a16:creationId xmlns:a16="http://schemas.microsoft.com/office/drawing/2014/main" id="{C4C31BFE-140A-4163-9C19-AE19DA9FC65E}"/>
              </a:ext>
            </a:extLst>
          </p:cNvPr>
          <p:cNvSpPr txBox="1"/>
          <p:nvPr/>
        </p:nvSpPr>
        <p:spPr>
          <a:xfrm>
            <a:off x="1948539" y="2691896"/>
            <a:ext cx="8942973" cy="411187"/>
          </a:xfrm>
          <a:prstGeom prst="rect">
            <a:avLst/>
          </a:prstGeom>
          <a:noFill/>
          <a:ln>
            <a:noFill/>
          </a:ln>
        </p:spPr>
        <p:txBody>
          <a:bodyPr vert="horz" wrap="square" lIns="0" tIns="0" rIns="0" bIns="0" rtlCol="0" anchor="t"/>
          <a:lstStyle/>
          <a:p>
            <a:pPr algn="l">
              <a:lnSpc>
                <a:spcPct val="150000"/>
              </a:lnSpc>
            </a:pPr>
            <a:r>
              <a:rPr kumimoji="1" lang="en-US" altLang="zh-CN" dirty="0" err="1">
                <a:ln w="12700">
                  <a:noFill/>
                </a:ln>
                <a:solidFill>
                  <a:srgbClr val="404040">
                    <a:alpha val="100000"/>
                  </a:srgbClr>
                </a:solidFill>
                <a:latin typeface="Source Han Sans CN Normal"/>
                <a:ea typeface="Source Han Sans CN Normal"/>
                <a:cs typeface="Source Han Sans CN Normal"/>
              </a:rPr>
              <a:t>自治：指网络中的计算机系统具有独立的操作系统和功能</a:t>
            </a:r>
            <a:r>
              <a:rPr kumimoji="1" lang="en-US" altLang="zh-CN" dirty="0">
                <a:ln w="12700">
                  <a:noFill/>
                </a:ln>
                <a:solidFill>
                  <a:srgbClr val="404040">
                    <a:alpha val="100000"/>
                  </a:srgbClr>
                </a:solidFill>
                <a:latin typeface="Source Han Sans CN Normal"/>
                <a:ea typeface="Source Han Sans CN Normal"/>
                <a:cs typeface="Source Han Sans CN Normal"/>
              </a:rPr>
              <a:t>。</a:t>
            </a:r>
            <a:endParaRPr kumimoji="1" lang="zh-CN" altLang="en-US" sz="2400" dirty="0"/>
          </a:p>
        </p:txBody>
      </p:sp>
      <p:grpSp>
        <p:nvGrpSpPr>
          <p:cNvPr id="29" name="组合 28">
            <a:extLst>
              <a:ext uri="{FF2B5EF4-FFF2-40B4-BE49-F238E27FC236}">
                <a16:creationId xmlns:a16="http://schemas.microsoft.com/office/drawing/2014/main" id="{F5868A02-2A4E-4B18-85BA-FB7D229AC13D}"/>
              </a:ext>
            </a:extLst>
          </p:cNvPr>
          <p:cNvGrpSpPr/>
          <p:nvPr/>
        </p:nvGrpSpPr>
        <p:grpSpPr>
          <a:xfrm>
            <a:off x="1255763" y="2639257"/>
            <a:ext cx="514404" cy="514404"/>
            <a:chOff x="665480" y="1130300"/>
            <a:chExt cx="514404" cy="514404"/>
          </a:xfrm>
        </p:grpSpPr>
        <p:sp>
          <p:nvSpPr>
            <p:cNvPr id="30" name="标题 1">
              <a:extLst>
                <a:ext uri="{FF2B5EF4-FFF2-40B4-BE49-F238E27FC236}">
                  <a16:creationId xmlns:a16="http://schemas.microsoft.com/office/drawing/2014/main" id="{D93B512A-845D-490A-9ED5-DE3D63E9B345}"/>
                </a:ext>
              </a:extLst>
            </p:cNvPr>
            <p:cNvSpPr txBox="1"/>
            <p:nvPr/>
          </p:nvSpPr>
          <p:spPr>
            <a:xfrm>
              <a:off x="665480" y="1130300"/>
              <a:ext cx="514404" cy="514404"/>
            </a:xfrm>
            <a:prstGeom prst="ellipse">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1" name="标题 1">
              <a:extLst>
                <a:ext uri="{FF2B5EF4-FFF2-40B4-BE49-F238E27FC236}">
                  <a16:creationId xmlns:a16="http://schemas.microsoft.com/office/drawing/2014/main" id="{5F03B3EB-ED1B-439D-A7BA-0EFBF03FA5E3}"/>
                </a:ext>
              </a:extLst>
            </p:cNvPr>
            <p:cNvSpPr txBox="1"/>
            <p:nvPr/>
          </p:nvSpPr>
          <p:spPr>
            <a:xfrm>
              <a:off x="716059" y="1219033"/>
              <a:ext cx="413247" cy="336937"/>
            </a:xfrm>
            <a:prstGeom prst="rect">
              <a:avLst/>
            </a:prstGeom>
            <a:noFill/>
            <a:ln>
              <a:noFill/>
            </a:ln>
          </p:spPr>
          <p:txBody>
            <a:bodyPr vert="horz"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w="12700">
                    <a:noFill/>
                  </a:ln>
                  <a:solidFill>
                    <a:srgbClr val="FFFFFF">
                      <a:alpha val="100000"/>
                    </a:srgbClr>
                  </a:solidFill>
                  <a:effectLst/>
                  <a:uLnTx/>
                  <a:uFillTx/>
                  <a:latin typeface="Source Han Sans CN Normal"/>
                  <a:ea typeface="Source Han Sans CN Normal"/>
                  <a:cs typeface="Source Han Sans CN Normal"/>
                </a:rPr>
                <a:t>01</a:t>
              </a: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grpSp>
      <p:grpSp>
        <p:nvGrpSpPr>
          <p:cNvPr id="32" name="组合 31">
            <a:extLst>
              <a:ext uri="{FF2B5EF4-FFF2-40B4-BE49-F238E27FC236}">
                <a16:creationId xmlns:a16="http://schemas.microsoft.com/office/drawing/2014/main" id="{B364397E-F437-4611-A97D-3BF7FF2785A5}"/>
              </a:ext>
            </a:extLst>
          </p:cNvPr>
          <p:cNvGrpSpPr/>
          <p:nvPr/>
        </p:nvGrpSpPr>
        <p:grpSpPr>
          <a:xfrm>
            <a:off x="1258763" y="3332968"/>
            <a:ext cx="514404" cy="514404"/>
            <a:chOff x="665480" y="2895849"/>
            <a:chExt cx="514404" cy="514404"/>
          </a:xfrm>
        </p:grpSpPr>
        <p:sp>
          <p:nvSpPr>
            <p:cNvPr id="33" name="标题 1">
              <a:extLst>
                <a:ext uri="{FF2B5EF4-FFF2-40B4-BE49-F238E27FC236}">
                  <a16:creationId xmlns:a16="http://schemas.microsoft.com/office/drawing/2014/main" id="{4F9AEE91-4DB7-4D94-92A3-56373673343E}"/>
                </a:ext>
              </a:extLst>
            </p:cNvPr>
            <p:cNvSpPr txBox="1"/>
            <p:nvPr/>
          </p:nvSpPr>
          <p:spPr>
            <a:xfrm>
              <a:off x="665480" y="2895849"/>
              <a:ext cx="514404" cy="514404"/>
            </a:xfrm>
            <a:prstGeom prst="ellipse">
              <a:avLst/>
            </a:prstGeom>
            <a:solidFill>
              <a:srgbClr val="70AD47"/>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4" name="标题 1">
              <a:extLst>
                <a:ext uri="{FF2B5EF4-FFF2-40B4-BE49-F238E27FC236}">
                  <a16:creationId xmlns:a16="http://schemas.microsoft.com/office/drawing/2014/main" id="{A4F9B582-3274-4F03-B222-B75A2D0C8375}"/>
                </a:ext>
              </a:extLst>
            </p:cNvPr>
            <p:cNvSpPr txBox="1"/>
            <p:nvPr/>
          </p:nvSpPr>
          <p:spPr>
            <a:xfrm>
              <a:off x="716059" y="2984582"/>
              <a:ext cx="413247" cy="336937"/>
            </a:xfrm>
            <a:prstGeom prst="rect">
              <a:avLst/>
            </a:prstGeom>
            <a:noFill/>
            <a:ln>
              <a:noFill/>
            </a:ln>
          </p:spPr>
          <p:txBody>
            <a:bodyPr vert="horz"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w="12700">
                    <a:noFill/>
                  </a:ln>
                  <a:solidFill>
                    <a:srgbClr val="FFFFFF">
                      <a:alpha val="100000"/>
                    </a:srgbClr>
                  </a:solidFill>
                  <a:effectLst/>
                  <a:uLnTx/>
                  <a:uFillTx/>
                  <a:latin typeface="Source Han Sans CN Normal"/>
                  <a:ea typeface="Source Han Sans CN Normal"/>
                  <a:cs typeface="Source Han Sans CN Normal"/>
                </a:rPr>
                <a:t>02</a:t>
              </a:r>
              <a:endParaRPr kumimoji="1" lang="zh-CN" altLang="en-US" sz="1800" b="0" i="0" u="none" strike="noStrike" kern="0" cap="none" spc="0" normalizeH="0" baseline="0" noProof="0" dirty="0">
                <a:ln>
                  <a:noFill/>
                </a:ln>
                <a:solidFill>
                  <a:srgbClr val="000000"/>
                </a:solidFill>
                <a:effectLst/>
                <a:uLnTx/>
                <a:uFillTx/>
                <a:latin typeface="等线" panose="020F0502020204030204"/>
                <a:ea typeface="等线" panose="02010600030101010101" pitchFamily="2" charset="-122"/>
              </a:endParaRPr>
            </a:p>
          </p:txBody>
        </p:sp>
      </p:grpSp>
      <p:grpSp>
        <p:nvGrpSpPr>
          <p:cNvPr id="35" name="组合 34">
            <a:extLst>
              <a:ext uri="{FF2B5EF4-FFF2-40B4-BE49-F238E27FC236}">
                <a16:creationId xmlns:a16="http://schemas.microsoft.com/office/drawing/2014/main" id="{C2B2EC24-A5D7-4831-9E89-CA2C7D9C4215}"/>
              </a:ext>
            </a:extLst>
          </p:cNvPr>
          <p:cNvGrpSpPr/>
          <p:nvPr/>
        </p:nvGrpSpPr>
        <p:grpSpPr>
          <a:xfrm>
            <a:off x="1257087" y="4026164"/>
            <a:ext cx="514404" cy="514404"/>
            <a:chOff x="665480" y="4661398"/>
            <a:chExt cx="514404" cy="514404"/>
          </a:xfrm>
        </p:grpSpPr>
        <p:sp>
          <p:nvSpPr>
            <p:cNvPr id="36" name="标题 1">
              <a:extLst>
                <a:ext uri="{FF2B5EF4-FFF2-40B4-BE49-F238E27FC236}">
                  <a16:creationId xmlns:a16="http://schemas.microsoft.com/office/drawing/2014/main" id="{471F52CD-D88B-4048-BBAA-AABD7481AA41}"/>
                </a:ext>
              </a:extLst>
            </p:cNvPr>
            <p:cNvSpPr txBox="1"/>
            <p:nvPr/>
          </p:nvSpPr>
          <p:spPr>
            <a:xfrm>
              <a:off x="665480" y="4661398"/>
              <a:ext cx="514404" cy="514404"/>
            </a:xfrm>
            <a:prstGeom prst="ellipse">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37" name="标题 1">
              <a:extLst>
                <a:ext uri="{FF2B5EF4-FFF2-40B4-BE49-F238E27FC236}">
                  <a16:creationId xmlns:a16="http://schemas.microsoft.com/office/drawing/2014/main" id="{84FDE62C-451E-4195-BCC4-F8F6F777D54F}"/>
                </a:ext>
              </a:extLst>
            </p:cNvPr>
            <p:cNvSpPr txBox="1"/>
            <p:nvPr/>
          </p:nvSpPr>
          <p:spPr>
            <a:xfrm>
              <a:off x="716059" y="4750131"/>
              <a:ext cx="413247" cy="336937"/>
            </a:xfrm>
            <a:prstGeom prst="rect">
              <a:avLst/>
            </a:prstGeom>
            <a:noFill/>
            <a:ln>
              <a:noFill/>
            </a:ln>
          </p:spPr>
          <p:txBody>
            <a:bodyPr vert="horz"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w="12700">
                    <a:noFill/>
                  </a:ln>
                  <a:solidFill>
                    <a:srgbClr val="FFFFFF">
                      <a:alpha val="100000"/>
                    </a:srgbClr>
                  </a:solidFill>
                  <a:effectLst/>
                  <a:uLnTx/>
                  <a:uFillTx/>
                  <a:latin typeface="Source Han Sans CN Normal"/>
                  <a:ea typeface="Source Han Sans CN Normal"/>
                  <a:cs typeface="Source Han Sans CN Normal"/>
                </a:rPr>
                <a:t>03</a:t>
              </a: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grpSp>
      <p:sp>
        <p:nvSpPr>
          <p:cNvPr id="39" name="标题 1">
            <a:extLst>
              <a:ext uri="{FF2B5EF4-FFF2-40B4-BE49-F238E27FC236}">
                <a16:creationId xmlns:a16="http://schemas.microsoft.com/office/drawing/2014/main" id="{6FE8BD80-00DE-4B30-A7E7-0801B9696A4B}"/>
              </a:ext>
            </a:extLst>
          </p:cNvPr>
          <p:cNvSpPr txBox="1"/>
          <p:nvPr/>
        </p:nvSpPr>
        <p:spPr>
          <a:xfrm>
            <a:off x="1255763" y="5464681"/>
            <a:ext cx="514404" cy="514404"/>
          </a:xfrm>
          <a:prstGeom prst="ellipse">
            <a:avLst/>
          </a:prstGeom>
          <a:solidFill>
            <a:srgbClr val="0563C1"/>
          </a:solidFill>
          <a:ln w="12700" cap="sq">
            <a:noFill/>
            <a:miter/>
          </a:ln>
        </p:spPr>
        <p:txBody>
          <a:bodyPr vert="horz" wrap="square" lIns="91440" tIns="45720" rIns="91440" bIns="45720"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000000"/>
              </a:solidFill>
              <a:effectLst/>
              <a:uLnTx/>
              <a:uFillTx/>
              <a:latin typeface="等线" panose="020F0502020204030204"/>
              <a:ea typeface="等线" panose="02010600030101010101" pitchFamily="2" charset="-122"/>
            </a:endParaRPr>
          </a:p>
        </p:txBody>
      </p:sp>
      <p:sp>
        <p:nvSpPr>
          <p:cNvPr id="40" name="标题 1">
            <a:extLst>
              <a:ext uri="{FF2B5EF4-FFF2-40B4-BE49-F238E27FC236}">
                <a16:creationId xmlns:a16="http://schemas.microsoft.com/office/drawing/2014/main" id="{2EA8215B-55F4-4E34-8573-AFEA365ADC78}"/>
              </a:ext>
            </a:extLst>
          </p:cNvPr>
          <p:cNvSpPr txBox="1"/>
          <p:nvPr/>
        </p:nvSpPr>
        <p:spPr>
          <a:xfrm>
            <a:off x="1306342" y="4808608"/>
            <a:ext cx="413247" cy="336937"/>
          </a:xfrm>
          <a:prstGeom prst="rect">
            <a:avLst/>
          </a:prstGeom>
          <a:noFill/>
          <a:ln>
            <a:noFill/>
          </a:ln>
        </p:spPr>
        <p:txBody>
          <a:bodyPr vert="horz"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w="12700">
                  <a:noFill/>
                </a:ln>
                <a:solidFill>
                  <a:srgbClr val="FFFFFF">
                    <a:alpha val="100000"/>
                  </a:srgbClr>
                </a:solidFill>
                <a:effectLst/>
                <a:uLnTx/>
                <a:uFillTx/>
                <a:latin typeface="Source Han Sans CN Normal"/>
                <a:ea typeface="Source Han Sans CN Normal"/>
                <a:cs typeface="Source Han Sans CN Normal"/>
              </a:rPr>
              <a:t>04</a:t>
            </a:r>
            <a:endParaRPr kumimoji="1" lang="zh-CN" altLang="en-US" sz="1800" b="0" i="0" u="none" strike="noStrike" kern="0" cap="none" spc="0" normalizeH="0" baseline="0" noProof="0" dirty="0">
              <a:ln>
                <a:noFill/>
              </a:ln>
              <a:solidFill>
                <a:srgbClr val="000000"/>
              </a:solidFill>
              <a:effectLst/>
              <a:uLnTx/>
              <a:uFillTx/>
              <a:latin typeface="等线" panose="020F0502020204030204"/>
              <a:ea typeface="等线" panose="02010600030101010101" pitchFamily="2" charset="-122"/>
            </a:endParaRPr>
          </a:p>
        </p:txBody>
      </p:sp>
      <p:sp>
        <p:nvSpPr>
          <p:cNvPr id="41" name="标题 1">
            <a:extLst>
              <a:ext uri="{FF2B5EF4-FFF2-40B4-BE49-F238E27FC236}">
                <a16:creationId xmlns:a16="http://schemas.microsoft.com/office/drawing/2014/main" id="{1A8CB620-3BC8-468B-A89B-82F1730611FE}"/>
              </a:ext>
            </a:extLst>
          </p:cNvPr>
          <p:cNvSpPr txBox="1"/>
          <p:nvPr/>
        </p:nvSpPr>
        <p:spPr>
          <a:xfrm>
            <a:off x="1306342" y="5538931"/>
            <a:ext cx="413247" cy="336937"/>
          </a:xfrm>
          <a:prstGeom prst="rect">
            <a:avLst/>
          </a:prstGeom>
          <a:noFill/>
          <a:ln>
            <a:noFill/>
          </a:ln>
        </p:spPr>
        <p:txBody>
          <a:bodyPr vert="horz"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w="12700">
                  <a:noFill/>
                </a:ln>
                <a:solidFill>
                  <a:srgbClr val="FFFFFF">
                    <a:alpha val="100000"/>
                  </a:srgbClr>
                </a:solidFill>
                <a:effectLst/>
                <a:uLnTx/>
                <a:uFillTx/>
                <a:latin typeface="Source Han Sans CN Normal"/>
                <a:ea typeface="Source Han Sans CN Normal"/>
                <a:cs typeface="Source Han Sans CN Normal"/>
              </a:rPr>
              <a:t>05</a:t>
            </a:r>
            <a:endParaRPr kumimoji="1" lang="zh-CN" altLang="en-US" sz="1800" b="0" i="0" u="none" strike="noStrike" kern="0" cap="none" spc="0" normalizeH="0" baseline="0" noProof="0" dirty="0">
              <a:ln>
                <a:noFill/>
              </a:ln>
              <a:solidFill>
                <a:srgbClr val="000000"/>
              </a:solidFill>
              <a:effectLst/>
              <a:uLnTx/>
              <a:uFillTx/>
              <a:latin typeface="等线" panose="020F0502020204030204"/>
              <a:ea typeface="等线" panose="02010600030101010101" pitchFamily="2" charset="-122"/>
            </a:endParaRPr>
          </a:p>
        </p:txBody>
      </p:sp>
    </p:spTree>
    <p:extLst>
      <p:ext uri="{BB962C8B-B14F-4D97-AF65-F5344CB8AC3E}">
        <p14:creationId xmlns:p14="http://schemas.microsoft.com/office/powerpoint/2010/main" val="3292833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a:xfrm>
            <a:off x="1295401" y="2560320"/>
            <a:ext cx="4199877" cy="3310128"/>
          </a:xfrm>
        </p:spPr>
        <p:txBody>
          <a:bodyPr/>
          <a:lstStyle/>
          <a:p>
            <a:r>
              <a:rPr lang="zh-CN" altLang="en-US" sz="2400" b="1" dirty="0"/>
              <a:t>接口</a:t>
            </a:r>
            <a:r>
              <a:rPr lang="en-US" altLang="zh-CN" sz="2400" b="1" dirty="0"/>
              <a:t>(Interface)</a:t>
            </a:r>
          </a:p>
          <a:p>
            <a:pPr marL="444500" indent="-444500">
              <a:buNone/>
            </a:pPr>
            <a:r>
              <a:rPr lang="en-US" altLang="zh-CN" dirty="0"/>
              <a:t>	</a:t>
            </a:r>
            <a:r>
              <a:rPr lang="zh-CN" altLang="en-US" dirty="0"/>
              <a:t>接口位于每对相邻层之间，定义了下层向上层提供的原语操作和服务</a:t>
            </a:r>
          </a:p>
          <a:p>
            <a:r>
              <a:rPr lang="zh-CN" altLang="en-US" sz="2400" b="1" dirty="0"/>
              <a:t>服务访问点</a:t>
            </a:r>
            <a:r>
              <a:rPr lang="en-US" altLang="zh-CN" sz="2400" b="1" dirty="0"/>
              <a:t>(SAP)</a:t>
            </a:r>
          </a:p>
          <a:p>
            <a:pPr marL="444500" indent="-444500">
              <a:buNone/>
            </a:pPr>
            <a:r>
              <a:rPr lang="en-US" altLang="zh-CN" dirty="0"/>
              <a:t>	</a:t>
            </a:r>
            <a:r>
              <a:rPr lang="zh-CN" altLang="en-US" dirty="0"/>
              <a:t>服务访问点是同一系统中相邻两层的实体进行交互的地方</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1109935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p:txBody>
          <a:bodyPr/>
          <a:lstStyle/>
          <a:p>
            <a:r>
              <a:rPr lang="zh-CN" altLang="en-US" sz="2400" b="1" dirty="0"/>
              <a:t>协议数据单元</a:t>
            </a:r>
            <a:r>
              <a:rPr lang="en-US" altLang="zh-CN" sz="2400" b="1" dirty="0"/>
              <a:t>(PDU)</a:t>
            </a:r>
          </a:p>
          <a:p>
            <a:pPr marL="444500" indent="-444500">
              <a:buNone/>
            </a:pPr>
            <a:r>
              <a:rPr lang="en-US" altLang="zh-CN" dirty="0"/>
              <a:t>	</a:t>
            </a:r>
            <a:r>
              <a:rPr lang="zh-CN" altLang="en-US" dirty="0"/>
              <a:t>协议数据单元是对等层次上传送数据的单位</a:t>
            </a:r>
          </a:p>
          <a:p>
            <a:r>
              <a:rPr lang="zh-CN" altLang="en-US" sz="2400" b="1" dirty="0"/>
              <a:t>服务数据单元</a:t>
            </a:r>
            <a:r>
              <a:rPr lang="en-US" altLang="zh-CN" sz="2400" b="1" dirty="0"/>
              <a:t>(SDU)</a:t>
            </a:r>
          </a:p>
          <a:p>
            <a:pPr marL="444500" indent="-444500">
              <a:buNone/>
            </a:pPr>
            <a:r>
              <a:rPr lang="en-US" altLang="zh-CN" dirty="0"/>
              <a:t>	</a:t>
            </a:r>
            <a:r>
              <a:rPr lang="zh-CN" altLang="en-US" dirty="0"/>
              <a:t>服务数据单元是层与层之间交换数据的单位</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468209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dirty="0"/>
              <a:t>层次化网络</a:t>
            </a:r>
          </a:p>
        </p:txBody>
      </p:sp>
      <p:sp>
        <p:nvSpPr>
          <p:cNvPr id="5" name="内容占位符 4">
            <a:extLst>
              <a:ext uri="{FF2B5EF4-FFF2-40B4-BE49-F238E27FC236}">
                <a16:creationId xmlns:a16="http://schemas.microsoft.com/office/drawing/2014/main" id="{1486E0B9-3DF9-464F-B280-C09D5D81A1E1}"/>
              </a:ext>
            </a:extLst>
          </p:cNvPr>
          <p:cNvSpPr>
            <a:spLocks noGrp="1"/>
          </p:cNvSpPr>
          <p:nvPr>
            <p:ph sz="half" idx="1"/>
          </p:nvPr>
        </p:nvSpPr>
        <p:spPr>
          <a:xfrm>
            <a:off x="1295400" y="2560320"/>
            <a:ext cx="4190999" cy="3310128"/>
          </a:xfrm>
        </p:spPr>
        <p:txBody>
          <a:bodyPr/>
          <a:lstStyle/>
          <a:p>
            <a:r>
              <a:rPr lang="zh-CN" altLang="en-US" sz="2400" b="1" dirty="0"/>
              <a:t>网络体系结构</a:t>
            </a:r>
            <a:r>
              <a:rPr lang="en-US" altLang="zh-CN" sz="2400" b="1" dirty="0"/>
              <a:t>(Network Architecture)</a:t>
            </a:r>
          </a:p>
          <a:p>
            <a:pPr marL="0" indent="0">
              <a:buNone/>
            </a:pPr>
            <a:r>
              <a:rPr lang="en-US" altLang="zh-CN" dirty="0"/>
              <a:t>	</a:t>
            </a:r>
            <a:r>
              <a:rPr lang="zh-CN" altLang="en-US" dirty="0"/>
              <a:t>网络体系结构就是层和协议的集合</a:t>
            </a:r>
          </a:p>
          <a:p>
            <a:endParaRPr lang="zh-CN" altLang="en-US" dirty="0"/>
          </a:p>
          <a:p>
            <a:r>
              <a:rPr lang="zh-CN" altLang="en-US" sz="2400" b="1" dirty="0"/>
              <a:t>协议栈</a:t>
            </a:r>
            <a:r>
              <a:rPr lang="en-US" altLang="zh-CN" sz="2400" b="1" dirty="0"/>
              <a:t>(Protocol Stack)</a:t>
            </a:r>
          </a:p>
          <a:p>
            <a:pPr marL="444500" indent="-444500">
              <a:buNone/>
            </a:pPr>
            <a:r>
              <a:rPr lang="en-US" altLang="zh-CN" dirty="0"/>
              <a:t>	</a:t>
            </a:r>
            <a:r>
              <a:rPr lang="zh-CN" altLang="en-US" dirty="0"/>
              <a:t>一个特定的系统所使用的一组协议（每层一个协议）称为协议栈</a:t>
            </a:r>
          </a:p>
          <a:p>
            <a:endParaRPr lang="zh-CN" altLang="en-US" dirty="0"/>
          </a:p>
        </p:txBody>
      </p:sp>
      <p:pic>
        <p:nvPicPr>
          <p:cNvPr id="7" name="Picture 12" descr="图片4">
            <a:extLst>
              <a:ext uri="{FF2B5EF4-FFF2-40B4-BE49-F238E27FC236}">
                <a16:creationId xmlns:a16="http://schemas.microsoft.com/office/drawing/2014/main" id="{B075B41D-5720-4CCD-8EA0-812A52DF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44751" y="871084"/>
            <a:ext cx="5967669" cy="5163956"/>
          </a:xfrm>
          <a:prstGeom prst="rect">
            <a:avLst/>
          </a:prstGeom>
          <a:noFill/>
        </p:spPr>
      </p:pic>
    </p:spTree>
    <p:extLst>
      <p:ext uri="{BB962C8B-B14F-4D97-AF65-F5344CB8AC3E}">
        <p14:creationId xmlns:p14="http://schemas.microsoft.com/office/powerpoint/2010/main" val="3306925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4"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a:off x="2675262" y="307888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3976718" y="4057911"/>
            <a:ext cx="3948016" cy="474384"/>
            <a:chOff x="3822542" y="2312954"/>
            <a:chExt cx="5348518"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348518"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92632" y="2376995"/>
              <a:ext cx="4727944"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应用进程数据先传送到第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2000" dirty="0">
                  <a:latin typeface="思源黑体 CN Normal" panose="020B0400000000000000" pitchFamily="34" charset="-122"/>
                  <a:ea typeface="思源黑体 CN Normal" panose="020B0400000000000000" pitchFamily="34" charset="-122"/>
                </a:rPr>
                <a:t>层。</a:t>
              </a:r>
            </a:p>
          </p:txBody>
        </p:sp>
      </p:grpSp>
      <p:grpSp>
        <p:nvGrpSpPr>
          <p:cNvPr id="181" name="组合 180">
            <a:extLst>
              <a:ext uri="{FF2B5EF4-FFF2-40B4-BE49-F238E27FC236}">
                <a16:creationId xmlns:a16="http://schemas.microsoft.com/office/drawing/2014/main" id="{1F548B15-649A-483F-8A4B-8DEF2B7CF597}"/>
              </a:ext>
            </a:extLst>
          </p:cNvPr>
          <p:cNvGrpSpPr/>
          <p:nvPr/>
        </p:nvGrpSpPr>
        <p:grpSpPr>
          <a:xfrm>
            <a:off x="3976718" y="4710261"/>
            <a:ext cx="3972083" cy="474384"/>
            <a:chOff x="3822542" y="2312954"/>
            <a:chExt cx="5381123" cy="642665"/>
          </a:xfrm>
        </p:grpSpPr>
        <p:sp>
          <p:nvSpPr>
            <p:cNvPr id="182" name="矩形: 圆角 181">
              <a:extLst>
                <a:ext uri="{FF2B5EF4-FFF2-40B4-BE49-F238E27FC236}">
                  <a16:creationId xmlns:a16="http://schemas.microsoft.com/office/drawing/2014/main" id="{1B398888-6BF5-465A-86FD-781C7F9867B5}"/>
                </a:ext>
              </a:extLst>
            </p:cNvPr>
            <p:cNvSpPr/>
            <p:nvPr/>
          </p:nvSpPr>
          <p:spPr>
            <a:xfrm>
              <a:off x="3822542" y="2312954"/>
              <a:ext cx="5381123"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3" name="文本框 182">
              <a:extLst>
                <a:ext uri="{FF2B5EF4-FFF2-40B4-BE49-F238E27FC236}">
                  <a16:creationId xmlns:a16="http://schemas.microsoft.com/office/drawing/2014/main" id="{9312DE15-926D-407C-8D03-392ED592BFD1}"/>
                </a:ext>
              </a:extLst>
            </p:cNvPr>
            <p:cNvSpPr txBox="1"/>
            <p:nvPr/>
          </p:nvSpPr>
          <p:spPr>
            <a:xfrm>
              <a:off x="3892631" y="2376994"/>
              <a:ext cx="5311034" cy="542043"/>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层加上首部，成为第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4" name="组合 183">
            <a:extLst>
              <a:ext uri="{FF2B5EF4-FFF2-40B4-BE49-F238E27FC236}">
                <a16:creationId xmlns:a16="http://schemas.microsoft.com/office/drawing/2014/main" id="{1ED71C00-3942-42EB-B735-616BF3137F55}"/>
              </a:ext>
            </a:extLst>
          </p:cNvPr>
          <p:cNvGrpSpPr/>
          <p:nvPr/>
        </p:nvGrpSpPr>
        <p:grpSpPr>
          <a:xfrm>
            <a:off x="629529" y="315996"/>
            <a:ext cx="7199012" cy="987480"/>
            <a:chOff x="658104" y="373146"/>
            <a:chExt cx="7199012" cy="987480"/>
          </a:xfrm>
        </p:grpSpPr>
        <p:grpSp>
          <p:nvGrpSpPr>
            <p:cNvPr id="185" name="组合 184">
              <a:extLst>
                <a:ext uri="{FF2B5EF4-FFF2-40B4-BE49-F238E27FC236}">
                  <a16:creationId xmlns:a16="http://schemas.microsoft.com/office/drawing/2014/main" id="{3BDAC255-4C5F-4831-97AA-AF81C1B2B31C}"/>
                </a:ext>
              </a:extLst>
            </p:cNvPr>
            <p:cNvGrpSpPr/>
            <p:nvPr/>
          </p:nvGrpSpPr>
          <p:grpSpPr>
            <a:xfrm>
              <a:off x="1080814" y="763297"/>
              <a:ext cx="6776302" cy="584775"/>
              <a:chOff x="1839058" y="1058437"/>
              <a:chExt cx="6776302" cy="584775"/>
            </a:xfrm>
          </p:grpSpPr>
          <p:sp>
            <p:nvSpPr>
              <p:cNvPr id="187" name="矩形: 圆角 186">
                <a:extLst>
                  <a:ext uri="{FF2B5EF4-FFF2-40B4-BE49-F238E27FC236}">
                    <a16:creationId xmlns:a16="http://schemas.microsoft.com/office/drawing/2014/main" id="{524902A0-1530-4969-B2EA-7CCB914F2694}"/>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8" name="文本框 187">
                <a:extLst>
                  <a:ext uri="{FF2B5EF4-FFF2-40B4-BE49-F238E27FC236}">
                    <a16:creationId xmlns:a16="http://schemas.microsoft.com/office/drawing/2014/main" id="{6FAA0CAD-7681-4118-9967-501AD0BC1A5D}"/>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186" name="图片 185">
              <a:extLst>
                <a:ext uri="{FF2B5EF4-FFF2-40B4-BE49-F238E27FC236}">
                  <a16:creationId xmlns:a16="http://schemas.microsoft.com/office/drawing/2014/main" id="{9A257E4D-7906-4AD8-A1A4-12B1F9E3005D}"/>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111" name="组合 110">
            <a:extLst>
              <a:ext uri="{FF2B5EF4-FFF2-40B4-BE49-F238E27FC236}">
                <a16:creationId xmlns:a16="http://schemas.microsoft.com/office/drawing/2014/main" id="{E4E80DE6-AAE8-4811-8825-D5DDCA9CC34B}"/>
              </a:ext>
            </a:extLst>
          </p:cNvPr>
          <p:cNvGrpSpPr/>
          <p:nvPr/>
        </p:nvGrpSpPr>
        <p:grpSpPr>
          <a:xfrm>
            <a:off x="5318582" y="2827851"/>
            <a:ext cx="1570601" cy="336647"/>
            <a:chOff x="4222519" y="2946168"/>
            <a:chExt cx="1570601" cy="336647"/>
          </a:xfrm>
        </p:grpSpPr>
        <p:sp>
          <p:nvSpPr>
            <p:cNvPr id="112" name="矩形: 圆角 192">
              <a:extLst>
                <a:ext uri="{FF2B5EF4-FFF2-40B4-BE49-F238E27FC236}">
                  <a16:creationId xmlns:a16="http://schemas.microsoft.com/office/drawing/2014/main" id="{0964FEEF-4111-4540-A087-1ECB3009BB8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13" name="Text Box 14">
              <a:extLst>
                <a:ext uri="{FF2B5EF4-FFF2-40B4-BE49-F238E27FC236}">
                  <a16:creationId xmlns:a16="http://schemas.microsoft.com/office/drawing/2014/main" id="{10F170BB-B9F2-45F1-9B72-8B4E26C2DD0C}"/>
                </a:ext>
              </a:extLst>
            </p:cNvPr>
            <p:cNvSpPr txBox="1">
              <a:spLocks noChangeArrowheads="1"/>
            </p:cNvSpPr>
            <p:nvPr/>
          </p:nvSpPr>
          <p:spPr bwMode="auto">
            <a:xfrm>
              <a:off x="4276092"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14" name="组合 113">
            <a:extLst>
              <a:ext uri="{FF2B5EF4-FFF2-40B4-BE49-F238E27FC236}">
                <a16:creationId xmlns:a16="http://schemas.microsoft.com/office/drawing/2014/main" id="{67B41303-1E73-40F9-BAB2-FB8AD66A4006}"/>
              </a:ext>
            </a:extLst>
          </p:cNvPr>
          <p:cNvGrpSpPr/>
          <p:nvPr/>
        </p:nvGrpSpPr>
        <p:grpSpPr>
          <a:xfrm>
            <a:off x="5318583" y="3340243"/>
            <a:ext cx="1570601" cy="336647"/>
            <a:chOff x="4222519" y="2946168"/>
            <a:chExt cx="1570601" cy="336647"/>
          </a:xfrm>
        </p:grpSpPr>
        <p:sp>
          <p:nvSpPr>
            <p:cNvPr id="115" name="矩形: 圆角 195">
              <a:extLst>
                <a:ext uri="{FF2B5EF4-FFF2-40B4-BE49-F238E27FC236}">
                  <a16:creationId xmlns:a16="http://schemas.microsoft.com/office/drawing/2014/main" id="{BDE953A6-1411-4C15-92E9-DE7B6783A396}"/>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16" name="Text Box 14">
              <a:extLst>
                <a:ext uri="{FF2B5EF4-FFF2-40B4-BE49-F238E27FC236}">
                  <a16:creationId xmlns:a16="http://schemas.microsoft.com/office/drawing/2014/main" id="{4599C3CE-480C-4CDD-AC2A-2CE281E79A3A}"/>
                </a:ext>
              </a:extLst>
            </p:cNvPr>
            <p:cNvSpPr txBox="1">
              <a:spLocks noChangeArrowheads="1"/>
            </p:cNvSpPr>
            <p:nvPr/>
          </p:nvSpPr>
          <p:spPr bwMode="auto">
            <a:xfrm>
              <a:off x="4276091"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17" name="组合 116">
            <a:extLst>
              <a:ext uri="{FF2B5EF4-FFF2-40B4-BE49-F238E27FC236}">
                <a16:creationId xmlns:a16="http://schemas.microsoft.com/office/drawing/2014/main" id="{A0E8FF5C-AF9E-447B-966E-D17FA7C2C9C1}"/>
              </a:ext>
            </a:extLst>
          </p:cNvPr>
          <p:cNvGrpSpPr/>
          <p:nvPr/>
        </p:nvGrpSpPr>
        <p:grpSpPr>
          <a:xfrm>
            <a:off x="4733422" y="2719164"/>
            <a:ext cx="605445" cy="939192"/>
            <a:chOff x="3518477" y="2233884"/>
            <a:chExt cx="605445" cy="939192"/>
          </a:xfrm>
        </p:grpSpPr>
        <p:grpSp>
          <p:nvGrpSpPr>
            <p:cNvPr id="118" name="组合 117">
              <a:extLst>
                <a:ext uri="{FF2B5EF4-FFF2-40B4-BE49-F238E27FC236}">
                  <a16:creationId xmlns:a16="http://schemas.microsoft.com/office/drawing/2014/main" id="{966D9363-9F6E-4021-916A-1D670E3E8626}"/>
                </a:ext>
              </a:extLst>
            </p:cNvPr>
            <p:cNvGrpSpPr/>
            <p:nvPr/>
          </p:nvGrpSpPr>
          <p:grpSpPr>
            <a:xfrm>
              <a:off x="3605457" y="2836381"/>
              <a:ext cx="497865" cy="336695"/>
              <a:chOff x="4222519" y="2928774"/>
              <a:chExt cx="1570601" cy="336695"/>
            </a:xfrm>
          </p:grpSpPr>
          <p:sp>
            <p:nvSpPr>
              <p:cNvPr id="122" name="矩形: 圆角 210">
                <a:extLst>
                  <a:ext uri="{FF2B5EF4-FFF2-40B4-BE49-F238E27FC236}">
                    <a16:creationId xmlns:a16="http://schemas.microsoft.com/office/drawing/2014/main" id="{F455E4B7-8301-45CA-AF0E-2AE91F46A376}"/>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5" name="Text Box 14">
                <a:extLst>
                  <a:ext uri="{FF2B5EF4-FFF2-40B4-BE49-F238E27FC236}">
                    <a16:creationId xmlns:a16="http://schemas.microsoft.com/office/drawing/2014/main" id="{C080B4CE-A0A9-4FD8-A33C-BE9F7C3A938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119" name="组合 118">
              <a:extLst>
                <a:ext uri="{FF2B5EF4-FFF2-40B4-BE49-F238E27FC236}">
                  <a16:creationId xmlns:a16="http://schemas.microsoft.com/office/drawing/2014/main" id="{9BA05547-9C2E-43E8-A6E3-66AF07F22FA7}"/>
                </a:ext>
              </a:extLst>
            </p:cNvPr>
            <p:cNvGrpSpPr/>
            <p:nvPr/>
          </p:nvGrpSpPr>
          <p:grpSpPr>
            <a:xfrm>
              <a:off x="3518477" y="2233884"/>
              <a:ext cx="605445" cy="581575"/>
              <a:chOff x="3518477" y="2233884"/>
              <a:chExt cx="605445" cy="581575"/>
            </a:xfrm>
          </p:grpSpPr>
          <p:cxnSp>
            <p:nvCxnSpPr>
              <p:cNvPr id="120" name="直接箭头连接符 119">
                <a:extLst>
                  <a:ext uri="{FF2B5EF4-FFF2-40B4-BE49-F238E27FC236}">
                    <a16:creationId xmlns:a16="http://schemas.microsoft.com/office/drawing/2014/main" id="{DDC60DEF-0DC6-47CA-B5BA-D2A069F37607}"/>
                  </a:ext>
                </a:extLst>
              </p:cNvPr>
              <p:cNvCxnSpPr>
                <a:cxnSpLocks/>
              </p:cNvCxnSpPr>
              <p:nvPr/>
            </p:nvCxnSpPr>
            <p:spPr>
              <a:xfrm>
                <a:off x="3820011" y="2639882"/>
                <a:ext cx="2379" cy="175577"/>
              </a:xfrm>
              <a:prstGeom prst="straightConnector1">
                <a:avLst/>
              </a:prstGeom>
              <a:ln w="19050">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 Box 48">
                <a:extLst>
                  <a:ext uri="{FF2B5EF4-FFF2-40B4-BE49-F238E27FC236}">
                    <a16:creationId xmlns:a16="http://schemas.microsoft.com/office/drawing/2014/main" id="{56D3EC40-2C4C-4B04-BB26-19C01CA509CC}"/>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sp>
        <p:nvSpPr>
          <p:cNvPr id="126" name="箭头: 下 288">
            <a:extLst>
              <a:ext uri="{FF2B5EF4-FFF2-40B4-BE49-F238E27FC236}">
                <a16:creationId xmlns:a16="http://schemas.microsoft.com/office/drawing/2014/main" id="{8DF56615-8FA4-4B73-BF8D-5EF9529D36E9}"/>
              </a:ext>
            </a:extLst>
          </p:cNvPr>
          <p:cNvSpPr/>
          <p:nvPr/>
        </p:nvSpPr>
        <p:spPr>
          <a:xfrm>
            <a:off x="5992390" y="310119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22704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 calcmode="lin" valueType="num">
                                      <p:cBhvr>
                                        <p:cTn id="16" dur="750" fill="hold"/>
                                        <p:tgtEl>
                                          <p:spTgt spid="111"/>
                                        </p:tgtEl>
                                        <p:attrNameLst>
                                          <p:attrName>ppt_w</p:attrName>
                                        </p:attrNameLst>
                                      </p:cBhvr>
                                      <p:tavLst>
                                        <p:tav tm="0">
                                          <p:val>
                                            <p:fltVal val="0"/>
                                          </p:val>
                                        </p:tav>
                                        <p:tav tm="100000">
                                          <p:val>
                                            <p:strVal val="#ppt_w"/>
                                          </p:val>
                                        </p:tav>
                                      </p:tavLst>
                                    </p:anim>
                                    <p:anim calcmode="lin" valueType="num">
                                      <p:cBhvr>
                                        <p:cTn id="17" dur="750" fill="hold"/>
                                        <p:tgtEl>
                                          <p:spTgt spid="111"/>
                                        </p:tgtEl>
                                        <p:attrNameLst>
                                          <p:attrName>ppt_h</p:attrName>
                                        </p:attrNameLst>
                                      </p:cBhvr>
                                      <p:tavLst>
                                        <p:tav tm="0">
                                          <p:val>
                                            <p:fltVal val="0"/>
                                          </p:val>
                                        </p:tav>
                                        <p:tav tm="100000">
                                          <p:val>
                                            <p:strVal val="#ppt_h"/>
                                          </p:val>
                                        </p:tav>
                                      </p:tavLst>
                                    </p:anim>
                                    <p:animEffect transition="in" filter="fade">
                                      <p:cBhvr>
                                        <p:cTn id="18" dur="750"/>
                                        <p:tgtEl>
                                          <p:spTgt spid="111"/>
                                        </p:tgtEl>
                                      </p:cBhvr>
                                    </p:animEffect>
                                  </p:childTnLst>
                                </p:cTn>
                              </p:par>
                            </p:childTnLst>
                          </p:cTn>
                        </p:par>
                        <p:par>
                          <p:cTn id="19" fill="hold">
                            <p:stCondLst>
                              <p:cond delay="750"/>
                            </p:stCondLst>
                            <p:childTnLst>
                              <p:par>
                                <p:cTn id="20" presetID="22" presetClass="entr" presetSubtype="1"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750"/>
                                        <p:tgtEl>
                                          <p:spTgt spid="126"/>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 calcmode="lin" valueType="num">
                                      <p:cBhvr>
                                        <p:cTn id="26" dur="750" fill="hold"/>
                                        <p:tgtEl>
                                          <p:spTgt spid="114"/>
                                        </p:tgtEl>
                                        <p:attrNameLst>
                                          <p:attrName>ppt_w</p:attrName>
                                        </p:attrNameLst>
                                      </p:cBhvr>
                                      <p:tavLst>
                                        <p:tav tm="0">
                                          <p:val>
                                            <p:fltVal val="0"/>
                                          </p:val>
                                        </p:tav>
                                        <p:tav tm="100000">
                                          <p:val>
                                            <p:strVal val="#ppt_w"/>
                                          </p:val>
                                        </p:tav>
                                      </p:tavLst>
                                    </p:anim>
                                    <p:anim calcmode="lin" valueType="num">
                                      <p:cBhvr>
                                        <p:cTn id="27" dur="750" fill="hold"/>
                                        <p:tgtEl>
                                          <p:spTgt spid="114"/>
                                        </p:tgtEl>
                                        <p:attrNameLst>
                                          <p:attrName>ppt_h</p:attrName>
                                        </p:attrNameLst>
                                      </p:cBhvr>
                                      <p:tavLst>
                                        <p:tav tm="0">
                                          <p:val>
                                            <p:fltVal val="0"/>
                                          </p:val>
                                        </p:tav>
                                        <p:tav tm="100000">
                                          <p:val>
                                            <p:strVal val="#ppt_h"/>
                                          </p:val>
                                        </p:tav>
                                      </p:tavLst>
                                    </p:anim>
                                    <p:animEffect transition="in" filter="fade">
                                      <p:cBhvr>
                                        <p:cTn id="28" dur="750"/>
                                        <p:tgtEl>
                                          <p:spTgt spid="114"/>
                                        </p:tgtEl>
                                      </p:cBhvr>
                                    </p:animEffect>
                                  </p:childTnLst>
                                </p:cTn>
                              </p:par>
                            </p:childTnLst>
                          </p:cTn>
                        </p:par>
                        <p:par>
                          <p:cTn id="29" fill="hold">
                            <p:stCondLst>
                              <p:cond delay="2250"/>
                            </p:stCondLst>
                            <p:childTnLst>
                              <p:par>
                                <p:cTn id="30" presetID="12" presetClass="entr" presetSubtype="8"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 calcmode="lin" valueType="num">
                                      <p:cBhvr additive="base">
                                        <p:cTn id="32" dur="750"/>
                                        <p:tgtEl>
                                          <p:spTgt spid="117"/>
                                        </p:tgtEl>
                                        <p:attrNameLst>
                                          <p:attrName>ppt_x</p:attrName>
                                        </p:attrNameLst>
                                      </p:cBhvr>
                                      <p:tavLst>
                                        <p:tav tm="0">
                                          <p:val>
                                            <p:strVal val="#ppt_x-#ppt_w*1.125000"/>
                                          </p:val>
                                        </p:tav>
                                        <p:tav tm="100000">
                                          <p:val>
                                            <p:strVal val="#ppt_x"/>
                                          </p:val>
                                        </p:tav>
                                      </p:tavLst>
                                    </p:anim>
                                    <p:animEffect transition="in" filter="wipe(right)">
                                      <p:cBhvr>
                                        <p:cTn id="33" dur="750"/>
                                        <p:tgtEl>
                                          <p:spTgt spid="117"/>
                                        </p:tgtEl>
                                      </p:cBhvr>
                                    </p:animEffect>
                                  </p:childTnLst>
                                </p:cTn>
                              </p:par>
                            </p:childTnLst>
                          </p:cTn>
                        </p:par>
                        <p:par>
                          <p:cTn id="34" fill="hold">
                            <p:stCondLst>
                              <p:cond delay="3000"/>
                            </p:stCondLst>
                            <p:childTnLst>
                              <p:par>
                                <p:cTn id="35" presetID="9" presetClass="emph" presetSubtype="0" grpId="1" nodeType="afterEffect">
                                  <p:stCondLst>
                                    <p:cond delay="0"/>
                                  </p:stCondLst>
                                  <p:childTnLst>
                                    <p:set>
                                      <p:cBhvr>
                                        <p:cTn id="36" dur="1000"/>
                                        <p:tgtEl>
                                          <p:spTgt spid="126"/>
                                        </p:tgtEl>
                                        <p:attrNameLst>
                                          <p:attrName>style.opacity</p:attrName>
                                        </p:attrNameLst>
                                      </p:cBhvr>
                                      <p:to>
                                        <p:strVal val="0.5"/>
                                      </p:to>
                                    </p:set>
                                    <p:animEffect filter="image" prLst="opacity: 0.5">
                                      <p:cBhvr rctx="IE">
                                        <p:cTn id="37" dur="1000"/>
                                        <p:tgtEl>
                                          <p:spTgt spid="1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6" grpId="0" animBg="1"/>
      <p:bldP spid="126"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2"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a:off x="2662725" y="348226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3998368" y="4191372"/>
            <a:ext cx="3948016" cy="474384"/>
            <a:chOff x="3822542" y="2312954"/>
            <a:chExt cx="5348518"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348518"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92632" y="2376995"/>
              <a:ext cx="4727943" cy="542044"/>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PDU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再传送到第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181" name="组合 180">
            <a:extLst>
              <a:ext uri="{FF2B5EF4-FFF2-40B4-BE49-F238E27FC236}">
                <a16:creationId xmlns:a16="http://schemas.microsoft.com/office/drawing/2014/main" id="{1F548B15-649A-483F-8A4B-8DEF2B7CF597}"/>
              </a:ext>
            </a:extLst>
          </p:cNvPr>
          <p:cNvGrpSpPr/>
          <p:nvPr/>
        </p:nvGrpSpPr>
        <p:grpSpPr>
          <a:xfrm>
            <a:off x="3974301" y="4789813"/>
            <a:ext cx="3972083" cy="474384"/>
            <a:chOff x="3822542" y="2312954"/>
            <a:chExt cx="5381123" cy="642665"/>
          </a:xfrm>
        </p:grpSpPr>
        <p:sp>
          <p:nvSpPr>
            <p:cNvPr id="182" name="矩形: 圆角 181">
              <a:extLst>
                <a:ext uri="{FF2B5EF4-FFF2-40B4-BE49-F238E27FC236}">
                  <a16:creationId xmlns:a16="http://schemas.microsoft.com/office/drawing/2014/main" id="{1B398888-6BF5-465A-86FD-781C7F9867B5}"/>
                </a:ext>
              </a:extLst>
            </p:cNvPr>
            <p:cNvSpPr/>
            <p:nvPr/>
          </p:nvSpPr>
          <p:spPr>
            <a:xfrm>
              <a:off x="3822542" y="2312954"/>
              <a:ext cx="5381123"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3" name="文本框 182">
              <a:extLst>
                <a:ext uri="{FF2B5EF4-FFF2-40B4-BE49-F238E27FC236}">
                  <a16:creationId xmlns:a16="http://schemas.microsoft.com/office/drawing/2014/main" id="{9312DE15-926D-407C-8D03-392ED592BFD1}"/>
                </a:ext>
              </a:extLst>
            </p:cNvPr>
            <p:cNvSpPr txBox="1"/>
            <p:nvPr/>
          </p:nvSpPr>
          <p:spPr>
            <a:xfrm>
              <a:off x="3892631" y="2376991"/>
              <a:ext cx="5311034" cy="542044"/>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层加上首部，成为第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4" name="组合 73">
            <a:extLst>
              <a:ext uri="{FF2B5EF4-FFF2-40B4-BE49-F238E27FC236}">
                <a16:creationId xmlns:a16="http://schemas.microsoft.com/office/drawing/2014/main" id="{0097519A-05A6-4522-A36E-C6F857D4D7A1}"/>
              </a:ext>
            </a:extLst>
          </p:cNvPr>
          <p:cNvGrpSpPr/>
          <p:nvPr/>
        </p:nvGrpSpPr>
        <p:grpSpPr>
          <a:xfrm>
            <a:off x="629529" y="315996"/>
            <a:ext cx="7199012" cy="987480"/>
            <a:chOff x="658104" y="373146"/>
            <a:chExt cx="7199012" cy="987480"/>
          </a:xfrm>
        </p:grpSpPr>
        <p:grpSp>
          <p:nvGrpSpPr>
            <p:cNvPr id="75" name="组合 74">
              <a:extLst>
                <a:ext uri="{FF2B5EF4-FFF2-40B4-BE49-F238E27FC236}">
                  <a16:creationId xmlns:a16="http://schemas.microsoft.com/office/drawing/2014/main" id="{193B8327-8837-4ABC-9F2F-E5BA6652EE28}"/>
                </a:ext>
              </a:extLst>
            </p:cNvPr>
            <p:cNvGrpSpPr/>
            <p:nvPr/>
          </p:nvGrpSpPr>
          <p:grpSpPr>
            <a:xfrm>
              <a:off x="1080814" y="763297"/>
              <a:ext cx="6776302" cy="584775"/>
              <a:chOff x="1839058" y="1058437"/>
              <a:chExt cx="6776302" cy="584775"/>
            </a:xfrm>
          </p:grpSpPr>
          <p:sp>
            <p:nvSpPr>
              <p:cNvPr id="87" name="矩形: 圆角 86">
                <a:extLst>
                  <a:ext uri="{FF2B5EF4-FFF2-40B4-BE49-F238E27FC236}">
                    <a16:creationId xmlns:a16="http://schemas.microsoft.com/office/drawing/2014/main" id="{B7CDA9AE-289E-47C4-AEA8-197D7574587A}"/>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8" name="文本框 87">
                <a:extLst>
                  <a:ext uri="{FF2B5EF4-FFF2-40B4-BE49-F238E27FC236}">
                    <a16:creationId xmlns:a16="http://schemas.microsoft.com/office/drawing/2014/main" id="{E4366CF9-8137-48D4-A136-4DC035D251B9}"/>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80" name="图片 79">
              <a:extLst>
                <a:ext uri="{FF2B5EF4-FFF2-40B4-BE49-F238E27FC236}">
                  <a16:creationId xmlns:a16="http://schemas.microsoft.com/office/drawing/2014/main" id="{9D488CD6-90E9-4839-8A3B-1C74B42495CB}"/>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184" name="组合 183">
            <a:extLst>
              <a:ext uri="{FF2B5EF4-FFF2-40B4-BE49-F238E27FC236}">
                <a16:creationId xmlns:a16="http://schemas.microsoft.com/office/drawing/2014/main" id="{7A4B97D7-1EF5-4BEE-8AA7-38B37CA9AC88}"/>
              </a:ext>
            </a:extLst>
          </p:cNvPr>
          <p:cNvGrpSpPr/>
          <p:nvPr/>
        </p:nvGrpSpPr>
        <p:grpSpPr>
          <a:xfrm>
            <a:off x="5050338" y="3690529"/>
            <a:ext cx="2068782" cy="352105"/>
            <a:chOff x="3768808" y="3338574"/>
            <a:chExt cx="2068782" cy="352105"/>
          </a:xfrm>
        </p:grpSpPr>
        <p:grpSp>
          <p:nvGrpSpPr>
            <p:cNvPr id="185" name="组合 184">
              <a:extLst>
                <a:ext uri="{FF2B5EF4-FFF2-40B4-BE49-F238E27FC236}">
                  <a16:creationId xmlns:a16="http://schemas.microsoft.com/office/drawing/2014/main" id="{3184427F-D522-4652-A4D3-83278A6E6FAB}"/>
                </a:ext>
              </a:extLst>
            </p:cNvPr>
            <p:cNvGrpSpPr/>
            <p:nvPr/>
          </p:nvGrpSpPr>
          <p:grpSpPr>
            <a:xfrm>
              <a:off x="4266989" y="3354032"/>
              <a:ext cx="1570601" cy="336647"/>
              <a:chOff x="4222519" y="2946168"/>
              <a:chExt cx="1570601" cy="336647"/>
            </a:xfrm>
          </p:grpSpPr>
          <p:sp>
            <p:nvSpPr>
              <p:cNvPr id="189" name="矩形: 圆角 198">
                <a:extLst>
                  <a:ext uri="{FF2B5EF4-FFF2-40B4-BE49-F238E27FC236}">
                    <a16:creationId xmlns:a16="http://schemas.microsoft.com/office/drawing/2014/main" id="{2296965F-65B0-4D57-8A71-B985C5300961}"/>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90" name="Text Box 14">
                <a:extLst>
                  <a:ext uri="{FF2B5EF4-FFF2-40B4-BE49-F238E27FC236}">
                    <a16:creationId xmlns:a16="http://schemas.microsoft.com/office/drawing/2014/main" id="{6FD3E5E0-28AA-4E9C-97B3-06B7146BB35E}"/>
                  </a:ext>
                </a:extLst>
              </p:cNvPr>
              <p:cNvSpPr txBox="1">
                <a:spLocks noChangeArrowheads="1"/>
              </p:cNvSpPr>
              <p:nvPr/>
            </p:nvSpPr>
            <p:spPr bwMode="auto">
              <a:xfrm>
                <a:off x="4264573" y="2947485"/>
                <a:ext cx="14703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86" name="组合 185">
              <a:extLst>
                <a:ext uri="{FF2B5EF4-FFF2-40B4-BE49-F238E27FC236}">
                  <a16:creationId xmlns:a16="http://schemas.microsoft.com/office/drawing/2014/main" id="{9C3CADFE-E7F1-4014-A696-6115BD4FB63F}"/>
                </a:ext>
              </a:extLst>
            </p:cNvPr>
            <p:cNvGrpSpPr/>
            <p:nvPr/>
          </p:nvGrpSpPr>
          <p:grpSpPr>
            <a:xfrm>
              <a:off x="3768808" y="3338574"/>
              <a:ext cx="497865" cy="336695"/>
              <a:chOff x="4222519" y="2928774"/>
              <a:chExt cx="1570601" cy="336695"/>
            </a:xfrm>
          </p:grpSpPr>
          <p:sp>
            <p:nvSpPr>
              <p:cNvPr id="187" name="矩形: 圆角 213">
                <a:extLst>
                  <a:ext uri="{FF2B5EF4-FFF2-40B4-BE49-F238E27FC236}">
                    <a16:creationId xmlns:a16="http://schemas.microsoft.com/office/drawing/2014/main" id="{8F92B9D6-6CAF-4E57-8F63-BFDBD19D9330}"/>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88" name="Text Box 14">
                <a:extLst>
                  <a:ext uri="{FF2B5EF4-FFF2-40B4-BE49-F238E27FC236}">
                    <a16:creationId xmlns:a16="http://schemas.microsoft.com/office/drawing/2014/main" id="{D8A8B4FA-62E4-4EE0-BAED-420208A2DCFC}"/>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2" name="组合 1"/>
          <p:cNvGrpSpPr/>
          <p:nvPr/>
        </p:nvGrpSpPr>
        <p:grpSpPr>
          <a:xfrm>
            <a:off x="5047282" y="3170541"/>
            <a:ext cx="2068782" cy="355229"/>
            <a:chOff x="3423430" y="2881168"/>
            <a:chExt cx="2068782" cy="355229"/>
          </a:xfrm>
        </p:grpSpPr>
        <p:grpSp>
          <p:nvGrpSpPr>
            <p:cNvPr id="146" name="组合 145">
              <a:extLst>
                <a:ext uri="{FF2B5EF4-FFF2-40B4-BE49-F238E27FC236}">
                  <a16:creationId xmlns:a16="http://schemas.microsoft.com/office/drawing/2014/main" id="{67B41303-1E73-40F9-BAB2-FB8AD66A4006}"/>
                </a:ext>
              </a:extLst>
            </p:cNvPr>
            <p:cNvGrpSpPr/>
            <p:nvPr/>
          </p:nvGrpSpPr>
          <p:grpSpPr>
            <a:xfrm>
              <a:off x="3921611" y="2899750"/>
              <a:ext cx="1570601" cy="336647"/>
              <a:chOff x="4222519" y="2946168"/>
              <a:chExt cx="1570601" cy="336647"/>
            </a:xfrm>
          </p:grpSpPr>
          <p:sp>
            <p:nvSpPr>
              <p:cNvPr id="147" name="矩形: 圆角 195">
                <a:extLst>
                  <a:ext uri="{FF2B5EF4-FFF2-40B4-BE49-F238E27FC236}">
                    <a16:creationId xmlns:a16="http://schemas.microsoft.com/office/drawing/2014/main" id="{BDE953A6-1411-4C15-92E9-DE7B6783A396}"/>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48" name="Text Box 14">
                <a:extLst>
                  <a:ext uri="{FF2B5EF4-FFF2-40B4-BE49-F238E27FC236}">
                    <a16:creationId xmlns:a16="http://schemas.microsoft.com/office/drawing/2014/main" id="{4599C3CE-480C-4CDD-AC2A-2CE281E79A3A}"/>
                  </a:ext>
                </a:extLst>
              </p:cNvPr>
              <p:cNvSpPr txBox="1">
                <a:spLocks noChangeArrowheads="1"/>
              </p:cNvSpPr>
              <p:nvPr/>
            </p:nvSpPr>
            <p:spPr bwMode="auto">
              <a:xfrm>
                <a:off x="4276091" y="2947485"/>
                <a:ext cx="1461935"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92" name="组合 191">
              <a:extLst>
                <a:ext uri="{FF2B5EF4-FFF2-40B4-BE49-F238E27FC236}">
                  <a16:creationId xmlns:a16="http://schemas.microsoft.com/office/drawing/2014/main" id="{966D9363-9F6E-4021-916A-1D670E3E8626}"/>
                </a:ext>
              </a:extLst>
            </p:cNvPr>
            <p:cNvGrpSpPr/>
            <p:nvPr/>
          </p:nvGrpSpPr>
          <p:grpSpPr>
            <a:xfrm>
              <a:off x="3423430" y="2881168"/>
              <a:ext cx="497865" cy="336695"/>
              <a:chOff x="4222519" y="2928774"/>
              <a:chExt cx="1570601" cy="336695"/>
            </a:xfrm>
          </p:grpSpPr>
          <p:sp>
            <p:nvSpPr>
              <p:cNvPr id="196" name="矩形: 圆角 210">
                <a:extLst>
                  <a:ext uri="{FF2B5EF4-FFF2-40B4-BE49-F238E27FC236}">
                    <a16:creationId xmlns:a16="http://schemas.microsoft.com/office/drawing/2014/main" id="{F455E4B7-8301-45CA-AF0E-2AE91F46A376}"/>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97" name="Text Box 14">
                <a:extLst>
                  <a:ext uri="{FF2B5EF4-FFF2-40B4-BE49-F238E27FC236}">
                    <a16:creationId xmlns:a16="http://schemas.microsoft.com/office/drawing/2014/main" id="{C080B4CE-A0A9-4FD8-A33C-BE9F7C3A938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198" name="组合 197">
            <a:extLst>
              <a:ext uri="{FF2B5EF4-FFF2-40B4-BE49-F238E27FC236}">
                <a16:creationId xmlns:a16="http://schemas.microsoft.com/office/drawing/2014/main" id="{02A3B656-0738-4735-B75C-731DABC706CF}"/>
              </a:ext>
            </a:extLst>
          </p:cNvPr>
          <p:cNvGrpSpPr/>
          <p:nvPr/>
        </p:nvGrpSpPr>
        <p:grpSpPr>
          <a:xfrm>
            <a:off x="4468401" y="3089358"/>
            <a:ext cx="605445" cy="939192"/>
            <a:chOff x="3518477" y="2233884"/>
            <a:chExt cx="605445" cy="939192"/>
          </a:xfrm>
        </p:grpSpPr>
        <p:grpSp>
          <p:nvGrpSpPr>
            <p:cNvPr id="199" name="组合 198">
              <a:extLst>
                <a:ext uri="{FF2B5EF4-FFF2-40B4-BE49-F238E27FC236}">
                  <a16:creationId xmlns:a16="http://schemas.microsoft.com/office/drawing/2014/main" id="{4056E2CD-6254-4DFB-84F4-00FA78A39F55}"/>
                </a:ext>
              </a:extLst>
            </p:cNvPr>
            <p:cNvGrpSpPr/>
            <p:nvPr/>
          </p:nvGrpSpPr>
          <p:grpSpPr>
            <a:xfrm>
              <a:off x="3605457" y="2836381"/>
              <a:ext cx="497865" cy="336695"/>
              <a:chOff x="4222519" y="2928774"/>
              <a:chExt cx="1570601" cy="336695"/>
            </a:xfrm>
          </p:grpSpPr>
          <p:sp>
            <p:nvSpPr>
              <p:cNvPr id="203" name="矩形: 圆角 230">
                <a:extLst>
                  <a:ext uri="{FF2B5EF4-FFF2-40B4-BE49-F238E27FC236}">
                    <a16:creationId xmlns:a16="http://schemas.microsoft.com/office/drawing/2014/main" id="{C05481DD-3B3D-4962-8939-6DB3A344647C}"/>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204" name="Text Box 14">
                <a:extLst>
                  <a:ext uri="{FF2B5EF4-FFF2-40B4-BE49-F238E27FC236}">
                    <a16:creationId xmlns:a16="http://schemas.microsoft.com/office/drawing/2014/main" id="{E8AFDB8A-0715-4E89-8805-15781FFF523B}"/>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200" name="组合 199">
              <a:extLst>
                <a:ext uri="{FF2B5EF4-FFF2-40B4-BE49-F238E27FC236}">
                  <a16:creationId xmlns:a16="http://schemas.microsoft.com/office/drawing/2014/main" id="{4EF81D19-3E61-456C-A0B4-ECA085928E05}"/>
                </a:ext>
              </a:extLst>
            </p:cNvPr>
            <p:cNvGrpSpPr/>
            <p:nvPr/>
          </p:nvGrpSpPr>
          <p:grpSpPr>
            <a:xfrm>
              <a:off x="3518477" y="2233884"/>
              <a:ext cx="605445" cy="581575"/>
              <a:chOff x="3518477" y="2233884"/>
              <a:chExt cx="605445" cy="581575"/>
            </a:xfrm>
          </p:grpSpPr>
          <p:cxnSp>
            <p:nvCxnSpPr>
              <p:cNvPr id="201" name="直接箭头连接符 200">
                <a:extLst>
                  <a:ext uri="{FF2B5EF4-FFF2-40B4-BE49-F238E27FC236}">
                    <a16:creationId xmlns:a16="http://schemas.microsoft.com/office/drawing/2014/main" id="{3252E04B-22B6-4C81-BDB3-590D85CF66DE}"/>
                  </a:ext>
                </a:extLst>
              </p:cNvPr>
              <p:cNvCxnSpPr>
                <a:cxnSpLocks/>
              </p:cNvCxnSpPr>
              <p:nvPr/>
            </p:nvCxnSpPr>
            <p:spPr>
              <a:xfrm>
                <a:off x="3820011" y="2639882"/>
                <a:ext cx="2379" cy="175577"/>
              </a:xfrm>
              <a:prstGeom prst="straightConnector1">
                <a:avLst/>
              </a:prstGeom>
              <a:ln w="1905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2" name="Text Box 48">
                <a:extLst>
                  <a:ext uri="{FF2B5EF4-FFF2-40B4-BE49-F238E27FC236}">
                    <a16:creationId xmlns:a16="http://schemas.microsoft.com/office/drawing/2014/main" id="{4DE8D859-A780-456C-8229-4BD8AD17043C}"/>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sp>
        <p:nvSpPr>
          <p:cNvPr id="205" name="箭头: 下 289">
            <a:extLst>
              <a:ext uri="{FF2B5EF4-FFF2-40B4-BE49-F238E27FC236}">
                <a16:creationId xmlns:a16="http://schemas.microsoft.com/office/drawing/2014/main" id="{94C7739F-F10A-4159-BE8B-5A77333F4256}"/>
              </a:ext>
            </a:extLst>
          </p:cNvPr>
          <p:cNvSpPr/>
          <p:nvPr/>
        </p:nvSpPr>
        <p:spPr>
          <a:xfrm>
            <a:off x="6039460" y="3460749"/>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33778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Effect transition="in" filter="fade">
                                      <p:cBhvr>
                                        <p:cTn id="13" dur="750"/>
                                        <p:tgtEl>
                                          <p:spTgt spid="2"/>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205"/>
                                        </p:tgtEl>
                                        <p:attrNameLst>
                                          <p:attrName>style.visibility</p:attrName>
                                        </p:attrNameLst>
                                      </p:cBhvr>
                                      <p:to>
                                        <p:strVal val="visible"/>
                                      </p:to>
                                    </p:set>
                                    <p:animEffect transition="in" filter="wipe(up)">
                                      <p:cBhvr>
                                        <p:cTn id="17" dur="750"/>
                                        <p:tgtEl>
                                          <p:spTgt spid="205"/>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84"/>
                                        </p:tgtEl>
                                        <p:attrNameLst>
                                          <p:attrName>style.visibility</p:attrName>
                                        </p:attrNameLst>
                                      </p:cBhvr>
                                      <p:to>
                                        <p:strVal val="visible"/>
                                      </p:to>
                                    </p:set>
                                    <p:anim calcmode="lin" valueType="num">
                                      <p:cBhvr>
                                        <p:cTn id="21" dur="750" fill="hold"/>
                                        <p:tgtEl>
                                          <p:spTgt spid="184"/>
                                        </p:tgtEl>
                                        <p:attrNameLst>
                                          <p:attrName>ppt_w</p:attrName>
                                        </p:attrNameLst>
                                      </p:cBhvr>
                                      <p:tavLst>
                                        <p:tav tm="0">
                                          <p:val>
                                            <p:fltVal val="0"/>
                                          </p:val>
                                        </p:tav>
                                        <p:tav tm="100000">
                                          <p:val>
                                            <p:strVal val="#ppt_w"/>
                                          </p:val>
                                        </p:tav>
                                      </p:tavLst>
                                    </p:anim>
                                    <p:anim calcmode="lin" valueType="num">
                                      <p:cBhvr>
                                        <p:cTn id="22" dur="750" fill="hold"/>
                                        <p:tgtEl>
                                          <p:spTgt spid="184"/>
                                        </p:tgtEl>
                                        <p:attrNameLst>
                                          <p:attrName>ppt_h</p:attrName>
                                        </p:attrNameLst>
                                      </p:cBhvr>
                                      <p:tavLst>
                                        <p:tav tm="0">
                                          <p:val>
                                            <p:fltVal val="0"/>
                                          </p:val>
                                        </p:tav>
                                        <p:tav tm="100000">
                                          <p:val>
                                            <p:strVal val="#ppt_h"/>
                                          </p:val>
                                        </p:tav>
                                      </p:tavLst>
                                    </p:anim>
                                    <p:animEffect transition="in" filter="fade">
                                      <p:cBhvr>
                                        <p:cTn id="23" dur="750"/>
                                        <p:tgtEl>
                                          <p:spTgt spid="184"/>
                                        </p:tgtEl>
                                      </p:cBhvr>
                                    </p:animEffect>
                                  </p:childTnLst>
                                </p:cTn>
                              </p:par>
                            </p:childTnLst>
                          </p:cTn>
                        </p:par>
                        <p:par>
                          <p:cTn id="24" fill="hold">
                            <p:stCondLst>
                              <p:cond delay="2750"/>
                            </p:stCondLst>
                            <p:childTnLst>
                              <p:par>
                                <p:cTn id="25" presetID="12" presetClass="entr" presetSubtype="8" fill="hold" nodeType="afterEffect">
                                  <p:stCondLst>
                                    <p:cond delay="0"/>
                                  </p:stCondLst>
                                  <p:childTnLst>
                                    <p:set>
                                      <p:cBhvr>
                                        <p:cTn id="26" dur="1" fill="hold">
                                          <p:stCondLst>
                                            <p:cond delay="0"/>
                                          </p:stCondLst>
                                        </p:cTn>
                                        <p:tgtEl>
                                          <p:spTgt spid="198"/>
                                        </p:tgtEl>
                                        <p:attrNameLst>
                                          <p:attrName>style.visibility</p:attrName>
                                        </p:attrNameLst>
                                      </p:cBhvr>
                                      <p:to>
                                        <p:strVal val="visible"/>
                                      </p:to>
                                    </p:set>
                                    <p:anim calcmode="lin" valueType="num">
                                      <p:cBhvr additive="base">
                                        <p:cTn id="27" dur="750"/>
                                        <p:tgtEl>
                                          <p:spTgt spid="198"/>
                                        </p:tgtEl>
                                        <p:attrNameLst>
                                          <p:attrName>ppt_x</p:attrName>
                                        </p:attrNameLst>
                                      </p:cBhvr>
                                      <p:tavLst>
                                        <p:tav tm="0">
                                          <p:val>
                                            <p:strVal val="#ppt_x-#ppt_w*1.125000"/>
                                          </p:val>
                                        </p:tav>
                                        <p:tav tm="100000">
                                          <p:val>
                                            <p:strVal val="#ppt_x"/>
                                          </p:val>
                                        </p:tav>
                                      </p:tavLst>
                                    </p:anim>
                                    <p:animEffect transition="in" filter="wipe(right)">
                                      <p:cBhvr>
                                        <p:cTn id="28" dur="750"/>
                                        <p:tgtEl>
                                          <p:spTgt spid="198"/>
                                        </p:tgtEl>
                                      </p:cBhvr>
                                    </p:animEffect>
                                  </p:childTnLst>
                                </p:cTn>
                              </p:par>
                            </p:childTnLst>
                          </p:cTn>
                        </p:par>
                        <p:par>
                          <p:cTn id="29" fill="hold">
                            <p:stCondLst>
                              <p:cond delay="3500"/>
                            </p:stCondLst>
                            <p:childTnLst>
                              <p:par>
                                <p:cTn id="30" presetID="9" presetClass="emph" presetSubtype="0" grpId="1" nodeType="afterEffect">
                                  <p:stCondLst>
                                    <p:cond delay="0"/>
                                  </p:stCondLst>
                                  <p:childTnLst>
                                    <p:set>
                                      <p:cBhvr>
                                        <p:cTn id="31" dur="1000"/>
                                        <p:tgtEl>
                                          <p:spTgt spid="205"/>
                                        </p:tgtEl>
                                        <p:attrNameLst>
                                          <p:attrName>style.opacity</p:attrName>
                                        </p:attrNameLst>
                                      </p:cBhvr>
                                      <p:to>
                                        <p:strVal val="0.5"/>
                                      </p:to>
                                    </p:set>
                                    <p:animEffect filter="image" prLst="opacity: 0.5">
                                      <p:cBhvr rctx="IE">
                                        <p:cTn id="32" dur="1000"/>
                                        <p:tgtEl>
                                          <p:spTgt spid="2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8"/>
                                        </p:tgtEl>
                                        <p:attrNameLst>
                                          <p:attrName>style.visibility</p:attrName>
                                        </p:attrNameLst>
                                      </p:cBhvr>
                                      <p:to>
                                        <p:strVal val="visible"/>
                                      </p:to>
                                    </p:set>
                                    <p:animEffect transition="in" filter="wipe(left)">
                                      <p:cBhvr>
                                        <p:cTn id="37" dur="500"/>
                                        <p:tgtEl>
                                          <p:spTgt spid="17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81"/>
                                        </p:tgtEl>
                                        <p:attrNameLst>
                                          <p:attrName>style.visibility</p:attrName>
                                        </p:attrNameLst>
                                      </p:cBhvr>
                                      <p:to>
                                        <p:strVal val="visible"/>
                                      </p:to>
                                    </p:set>
                                    <p:animEffect transition="in" filter="wipe(left)">
                                      <p:cBhvr>
                                        <p:cTn id="4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5" grpId="0" animBg="1"/>
      <p:bldP spid="205"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7"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a:off x="2675265" y="392878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3895648" y="2178607"/>
            <a:ext cx="3948016" cy="474384"/>
            <a:chOff x="3822542" y="2312954"/>
            <a:chExt cx="5348518"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348518"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92632" y="2376995"/>
              <a:ext cx="4727943" cy="542044"/>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再传送到第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181" name="组合 180">
            <a:extLst>
              <a:ext uri="{FF2B5EF4-FFF2-40B4-BE49-F238E27FC236}">
                <a16:creationId xmlns:a16="http://schemas.microsoft.com/office/drawing/2014/main" id="{1F548B15-649A-483F-8A4B-8DEF2B7CF597}"/>
              </a:ext>
            </a:extLst>
          </p:cNvPr>
          <p:cNvGrpSpPr/>
          <p:nvPr/>
        </p:nvGrpSpPr>
        <p:grpSpPr>
          <a:xfrm>
            <a:off x="3895648" y="2830958"/>
            <a:ext cx="3972083" cy="474384"/>
            <a:chOff x="3822542" y="2312954"/>
            <a:chExt cx="5381123" cy="642665"/>
          </a:xfrm>
        </p:grpSpPr>
        <p:sp>
          <p:nvSpPr>
            <p:cNvPr id="182" name="矩形: 圆角 181">
              <a:extLst>
                <a:ext uri="{FF2B5EF4-FFF2-40B4-BE49-F238E27FC236}">
                  <a16:creationId xmlns:a16="http://schemas.microsoft.com/office/drawing/2014/main" id="{1B398888-6BF5-465A-86FD-781C7F9867B5}"/>
                </a:ext>
              </a:extLst>
            </p:cNvPr>
            <p:cNvSpPr/>
            <p:nvPr/>
          </p:nvSpPr>
          <p:spPr>
            <a:xfrm>
              <a:off x="3822542" y="2312954"/>
              <a:ext cx="5381123"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800"/>
            </a:p>
          </p:txBody>
        </p:sp>
        <p:sp>
          <p:nvSpPr>
            <p:cNvPr id="183" name="文本框 182">
              <a:extLst>
                <a:ext uri="{FF2B5EF4-FFF2-40B4-BE49-F238E27FC236}">
                  <a16:creationId xmlns:a16="http://schemas.microsoft.com/office/drawing/2014/main" id="{9312DE15-926D-407C-8D03-392ED592BFD1}"/>
                </a:ext>
              </a:extLst>
            </p:cNvPr>
            <p:cNvSpPr txBox="1"/>
            <p:nvPr/>
          </p:nvSpPr>
          <p:spPr>
            <a:xfrm>
              <a:off x="3892631" y="2376992"/>
              <a:ext cx="5311034" cy="542043"/>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层加上首部，成为第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4" name="组合 73">
            <a:extLst>
              <a:ext uri="{FF2B5EF4-FFF2-40B4-BE49-F238E27FC236}">
                <a16:creationId xmlns:a16="http://schemas.microsoft.com/office/drawing/2014/main" id="{6382628B-784A-4862-B058-C41F21374818}"/>
              </a:ext>
            </a:extLst>
          </p:cNvPr>
          <p:cNvGrpSpPr/>
          <p:nvPr/>
        </p:nvGrpSpPr>
        <p:grpSpPr>
          <a:xfrm>
            <a:off x="629529" y="315996"/>
            <a:ext cx="7199012" cy="987480"/>
            <a:chOff x="658104" y="373146"/>
            <a:chExt cx="7199012" cy="987480"/>
          </a:xfrm>
        </p:grpSpPr>
        <p:grpSp>
          <p:nvGrpSpPr>
            <p:cNvPr id="75" name="组合 74">
              <a:extLst>
                <a:ext uri="{FF2B5EF4-FFF2-40B4-BE49-F238E27FC236}">
                  <a16:creationId xmlns:a16="http://schemas.microsoft.com/office/drawing/2014/main" id="{A036C2ED-6FD2-4400-A118-308B857FE752}"/>
                </a:ext>
              </a:extLst>
            </p:cNvPr>
            <p:cNvGrpSpPr/>
            <p:nvPr/>
          </p:nvGrpSpPr>
          <p:grpSpPr>
            <a:xfrm>
              <a:off x="1080814" y="763297"/>
              <a:ext cx="6776302" cy="584775"/>
              <a:chOff x="1839058" y="1058437"/>
              <a:chExt cx="6776302" cy="584775"/>
            </a:xfrm>
          </p:grpSpPr>
          <p:sp>
            <p:nvSpPr>
              <p:cNvPr id="87" name="矩形: 圆角 86">
                <a:extLst>
                  <a:ext uri="{FF2B5EF4-FFF2-40B4-BE49-F238E27FC236}">
                    <a16:creationId xmlns:a16="http://schemas.microsoft.com/office/drawing/2014/main" id="{233F93E7-2931-47F4-9663-ECAE978FDC5A}"/>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8" name="文本框 87">
                <a:extLst>
                  <a:ext uri="{FF2B5EF4-FFF2-40B4-BE49-F238E27FC236}">
                    <a16:creationId xmlns:a16="http://schemas.microsoft.com/office/drawing/2014/main" id="{76B44EB1-0E21-4B4F-BD6F-726D761BA6A2}"/>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80" name="图片 79">
              <a:extLst>
                <a:ext uri="{FF2B5EF4-FFF2-40B4-BE49-F238E27FC236}">
                  <a16:creationId xmlns:a16="http://schemas.microsoft.com/office/drawing/2014/main" id="{7F0FF923-3D81-4615-82D9-E92F2E63000B}"/>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2" name="组合 1"/>
          <p:cNvGrpSpPr/>
          <p:nvPr/>
        </p:nvGrpSpPr>
        <p:grpSpPr>
          <a:xfrm>
            <a:off x="4743761" y="3608987"/>
            <a:ext cx="2563739" cy="352105"/>
            <a:chOff x="3302320" y="4127116"/>
            <a:chExt cx="2563739" cy="352105"/>
          </a:xfrm>
        </p:grpSpPr>
        <p:grpSp>
          <p:nvGrpSpPr>
            <p:cNvPr id="89" name="组合 88">
              <a:extLst>
                <a:ext uri="{FF2B5EF4-FFF2-40B4-BE49-F238E27FC236}">
                  <a16:creationId xmlns:a16="http://schemas.microsoft.com/office/drawing/2014/main" id="{7A4B97D7-1EF5-4BEE-8AA7-38B37CA9AC88}"/>
                </a:ext>
              </a:extLst>
            </p:cNvPr>
            <p:cNvGrpSpPr/>
            <p:nvPr/>
          </p:nvGrpSpPr>
          <p:grpSpPr>
            <a:xfrm>
              <a:off x="3797277" y="4127116"/>
              <a:ext cx="2068782" cy="352105"/>
              <a:chOff x="3768808" y="3338574"/>
              <a:chExt cx="2068782" cy="352105"/>
            </a:xfrm>
          </p:grpSpPr>
          <p:grpSp>
            <p:nvGrpSpPr>
              <p:cNvPr id="93" name="组合 92">
                <a:extLst>
                  <a:ext uri="{FF2B5EF4-FFF2-40B4-BE49-F238E27FC236}">
                    <a16:creationId xmlns:a16="http://schemas.microsoft.com/office/drawing/2014/main" id="{3184427F-D522-4652-A4D3-83278A6E6FAB}"/>
                  </a:ext>
                </a:extLst>
              </p:cNvPr>
              <p:cNvGrpSpPr/>
              <p:nvPr/>
            </p:nvGrpSpPr>
            <p:grpSpPr>
              <a:xfrm>
                <a:off x="4266989" y="3354032"/>
                <a:ext cx="1570601" cy="336647"/>
                <a:chOff x="4222519" y="2946168"/>
                <a:chExt cx="1570601" cy="336647"/>
              </a:xfrm>
            </p:grpSpPr>
            <p:sp>
              <p:nvSpPr>
                <p:cNvPr id="107" name="矩形: 圆角 198">
                  <a:extLst>
                    <a:ext uri="{FF2B5EF4-FFF2-40B4-BE49-F238E27FC236}">
                      <a16:creationId xmlns:a16="http://schemas.microsoft.com/office/drawing/2014/main" id="{2296965F-65B0-4D57-8A71-B985C5300961}"/>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8" name="Text Box 14">
                  <a:extLst>
                    <a:ext uri="{FF2B5EF4-FFF2-40B4-BE49-F238E27FC236}">
                      <a16:creationId xmlns:a16="http://schemas.microsoft.com/office/drawing/2014/main" id="{6FD3E5E0-28AA-4E9C-97B3-06B7146BB35E}"/>
                    </a:ext>
                  </a:extLst>
                </p:cNvPr>
                <p:cNvSpPr txBox="1">
                  <a:spLocks noChangeArrowheads="1"/>
                </p:cNvSpPr>
                <p:nvPr/>
              </p:nvSpPr>
              <p:spPr bwMode="auto">
                <a:xfrm>
                  <a:off x="4264573" y="2947485"/>
                  <a:ext cx="14703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94" name="组合 93">
                <a:extLst>
                  <a:ext uri="{FF2B5EF4-FFF2-40B4-BE49-F238E27FC236}">
                    <a16:creationId xmlns:a16="http://schemas.microsoft.com/office/drawing/2014/main" id="{9C3CADFE-E7F1-4014-A696-6115BD4FB63F}"/>
                  </a:ext>
                </a:extLst>
              </p:cNvPr>
              <p:cNvGrpSpPr/>
              <p:nvPr/>
            </p:nvGrpSpPr>
            <p:grpSpPr>
              <a:xfrm>
                <a:off x="3768808" y="3338574"/>
                <a:ext cx="497865" cy="336695"/>
                <a:chOff x="4222519" y="2928774"/>
                <a:chExt cx="1570601" cy="336695"/>
              </a:xfrm>
            </p:grpSpPr>
            <p:sp>
              <p:nvSpPr>
                <p:cNvPr id="95" name="矩形: 圆角 213">
                  <a:extLst>
                    <a:ext uri="{FF2B5EF4-FFF2-40B4-BE49-F238E27FC236}">
                      <a16:creationId xmlns:a16="http://schemas.microsoft.com/office/drawing/2014/main" id="{8F92B9D6-6CAF-4E57-8F63-BFDBD19D9330}"/>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5" name="Text Box 14">
                  <a:extLst>
                    <a:ext uri="{FF2B5EF4-FFF2-40B4-BE49-F238E27FC236}">
                      <a16:creationId xmlns:a16="http://schemas.microsoft.com/office/drawing/2014/main" id="{D8A8B4FA-62E4-4EE0-BAED-420208A2DCFC}"/>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grpSp>
          <p:nvGrpSpPr>
            <p:cNvPr id="110" name="组合 109">
              <a:extLst>
                <a:ext uri="{FF2B5EF4-FFF2-40B4-BE49-F238E27FC236}">
                  <a16:creationId xmlns:a16="http://schemas.microsoft.com/office/drawing/2014/main" id="{4056E2CD-6254-4DFB-84F4-00FA78A39F55}"/>
                </a:ext>
              </a:extLst>
            </p:cNvPr>
            <p:cNvGrpSpPr/>
            <p:nvPr/>
          </p:nvGrpSpPr>
          <p:grpSpPr>
            <a:xfrm>
              <a:off x="3302320" y="4128442"/>
              <a:ext cx="497865" cy="336695"/>
              <a:chOff x="4222519" y="2928774"/>
              <a:chExt cx="1570601" cy="336695"/>
            </a:xfrm>
          </p:grpSpPr>
          <p:sp>
            <p:nvSpPr>
              <p:cNvPr id="114" name="矩形: 圆角 230">
                <a:extLst>
                  <a:ext uri="{FF2B5EF4-FFF2-40B4-BE49-F238E27FC236}">
                    <a16:creationId xmlns:a16="http://schemas.microsoft.com/office/drawing/2014/main" id="{C05481DD-3B3D-4962-8939-6DB3A344647C}"/>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15" name="Text Box 14">
                <a:extLst>
                  <a:ext uri="{FF2B5EF4-FFF2-40B4-BE49-F238E27FC236}">
                    <a16:creationId xmlns:a16="http://schemas.microsoft.com/office/drawing/2014/main" id="{E8AFDB8A-0715-4E89-8805-15781FFF523B}"/>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116" name="组合 115">
            <a:extLst>
              <a:ext uri="{FF2B5EF4-FFF2-40B4-BE49-F238E27FC236}">
                <a16:creationId xmlns:a16="http://schemas.microsoft.com/office/drawing/2014/main" id="{8FA5CB27-2394-422F-AD50-D5BD95589AF4}"/>
              </a:ext>
            </a:extLst>
          </p:cNvPr>
          <p:cNvGrpSpPr/>
          <p:nvPr/>
        </p:nvGrpSpPr>
        <p:grpSpPr>
          <a:xfrm>
            <a:off x="4743738" y="4129312"/>
            <a:ext cx="2558620" cy="353871"/>
            <a:chOff x="3273828" y="3858899"/>
            <a:chExt cx="2558620" cy="353871"/>
          </a:xfrm>
        </p:grpSpPr>
        <p:grpSp>
          <p:nvGrpSpPr>
            <p:cNvPr id="117" name="组合 116">
              <a:extLst>
                <a:ext uri="{FF2B5EF4-FFF2-40B4-BE49-F238E27FC236}">
                  <a16:creationId xmlns:a16="http://schemas.microsoft.com/office/drawing/2014/main" id="{40CB7154-F124-4D8C-A5D5-E44090226AC0}"/>
                </a:ext>
              </a:extLst>
            </p:cNvPr>
            <p:cNvGrpSpPr/>
            <p:nvPr/>
          </p:nvGrpSpPr>
          <p:grpSpPr>
            <a:xfrm>
              <a:off x="4261847" y="3876123"/>
              <a:ext cx="1570601" cy="336647"/>
              <a:chOff x="4222519" y="2946168"/>
              <a:chExt cx="1570601" cy="336647"/>
            </a:xfrm>
          </p:grpSpPr>
          <p:sp>
            <p:nvSpPr>
              <p:cNvPr id="126" name="矩形: 圆角 201">
                <a:extLst>
                  <a:ext uri="{FF2B5EF4-FFF2-40B4-BE49-F238E27FC236}">
                    <a16:creationId xmlns:a16="http://schemas.microsoft.com/office/drawing/2014/main" id="{F735AF74-779B-4216-BC86-D994467C811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7" name="Text Box 14">
                <a:extLst>
                  <a:ext uri="{FF2B5EF4-FFF2-40B4-BE49-F238E27FC236}">
                    <a16:creationId xmlns:a16="http://schemas.microsoft.com/office/drawing/2014/main" id="{B71C7403-0E18-4DE8-B1A5-2C43329A0A1C}"/>
                  </a:ext>
                </a:extLst>
              </p:cNvPr>
              <p:cNvSpPr txBox="1">
                <a:spLocks noChangeArrowheads="1"/>
              </p:cNvSpPr>
              <p:nvPr/>
            </p:nvSpPr>
            <p:spPr bwMode="auto">
              <a:xfrm>
                <a:off x="4268915" y="2947485"/>
                <a:ext cx="14711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18" name="组合 117">
              <a:extLst>
                <a:ext uri="{FF2B5EF4-FFF2-40B4-BE49-F238E27FC236}">
                  <a16:creationId xmlns:a16="http://schemas.microsoft.com/office/drawing/2014/main" id="{64A069FF-27B2-4575-A574-1B45898C30CD}"/>
                </a:ext>
              </a:extLst>
            </p:cNvPr>
            <p:cNvGrpSpPr/>
            <p:nvPr/>
          </p:nvGrpSpPr>
          <p:grpSpPr>
            <a:xfrm>
              <a:off x="3768808" y="3858948"/>
              <a:ext cx="497865" cy="336695"/>
              <a:chOff x="4222519" y="2928774"/>
              <a:chExt cx="1570601" cy="336695"/>
            </a:xfrm>
          </p:grpSpPr>
          <p:sp>
            <p:nvSpPr>
              <p:cNvPr id="122" name="矩形: 圆角 216">
                <a:extLst>
                  <a:ext uri="{FF2B5EF4-FFF2-40B4-BE49-F238E27FC236}">
                    <a16:creationId xmlns:a16="http://schemas.microsoft.com/office/drawing/2014/main" id="{D2BB1FBB-5563-4769-A6CF-30CFEB51AC74}"/>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5" name="Text Box 14">
                <a:extLst>
                  <a:ext uri="{FF2B5EF4-FFF2-40B4-BE49-F238E27FC236}">
                    <a16:creationId xmlns:a16="http://schemas.microsoft.com/office/drawing/2014/main" id="{C181277A-83E3-4913-A85F-7F89D56BC92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119" name="组合 118">
              <a:extLst>
                <a:ext uri="{FF2B5EF4-FFF2-40B4-BE49-F238E27FC236}">
                  <a16:creationId xmlns:a16="http://schemas.microsoft.com/office/drawing/2014/main" id="{4AF8FA16-3EE1-4674-ADDD-B5C7FDC50E7E}"/>
                </a:ext>
              </a:extLst>
            </p:cNvPr>
            <p:cNvGrpSpPr/>
            <p:nvPr/>
          </p:nvGrpSpPr>
          <p:grpSpPr>
            <a:xfrm>
              <a:off x="3273828" y="3858899"/>
              <a:ext cx="497865" cy="336695"/>
              <a:chOff x="4222519" y="2928774"/>
              <a:chExt cx="1570601" cy="336695"/>
            </a:xfrm>
          </p:grpSpPr>
          <p:sp>
            <p:nvSpPr>
              <p:cNvPr id="120" name="矩形: 圆角 237">
                <a:extLst>
                  <a:ext uri="{FF2B5EF4-FFF2-40B4-BE49-F238E27FC236}">
                    <a16:creationId xmlns:a16="http://schemas.microsoft.com/office/drawing/2014/main" id="{C618849A-6FDB-4E77-8135-3B7F6532ED68}"/>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1" name="Text Box 14">
                <a:extLst>
                  <a:ext uri="{FF2B5EF4-FFF2-40B4-BE49-F238E27FC236}">
                    <a16:creationId xmlns:a16="http://schemas.microsoft.com/office/drawing/2014/main" id="{4B68310F-1EFB-45C6-BCBF-1A38219CFA25}"/>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128" name="组合 127">
            <a:extLst>
              <a:ext uri="{FF2B5EF4-FFF2-40B4-BE49-F238E27FC236}">
                <a16:creationId xmlns:a16="http://schemas.microsoft.com/office/drawing/2014/main" id="{A38ED375-A03C-48EA-B166-7901DF72C68E}"/>
              </a:ext>
            </a:extLst>
          </p:cNvPr>
          <p:cNvGrpSpPr/>
          <p:nvPr/>
        </p:nvGrpSpPr>
        <p:grpSpPr>
          <a:xfrm>
            <a:off x="4160042" y="3527056"/>
            <a:ext cx="605445" cy="939192"/>
            <a:chOff x="3518477" y="2233884"/>
            <a:chExt cx="605445" cy="939192"/>
          </a:xfrm>
        </p:grpSpPr>
        <p:grpSp>
          <p:nvGrpSpPr>
            <p:cNvPr id="129" name="组合 128">
              <a:extLst>
                <a:ext uri="{FF2B5EF4-FFF2-40B4-BE49-F238E27FC236}">
                  <a16:creationId xmlns:a16="http://schemas.microsoft.com/office/drawing/2014/main" id="{3478D83F-A9F1-4902-A5ED-53B4C781CD8A}"/>
                </a:ext>
              </a:extLst>
            </p:cNvPr>
            <p:cNvGrpSpPr/>
            <p:nvPr/>
          </p:nvGrpSpPr>
          <p:grpSpPr>
            <a:xfrm>
              <a:off x="3605457" y="2836381"/>
              <a:ext cx="497865" cy="336695"/>
              <a:chOff x="4222519" y="2928774"/>
              <a:chExt cx="1570601" cy="336695"/>
            </a:xfrm>
          </p:grpSpPr>
          <p:sp>
            <p:nvSpPr>
              <p:cNvPr id="133" name="矩形: 圆角 260">
                <a:extLst>
                  <a:ext uri="{FF2B5EF4-FFF2-40B4-BE49-F238E27FC236}">
                    <a16:creationId xmlns:a16="http://schemas.microsoft.com/office/drawing/2014/main" id="{8604BB77-FDB2-42B9-82BF-4536BA8262A7}"/>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34" name="Text Box 14">
                <a:extLst>
                  <a:ext uri="{FF2B5EF4-FFF2-40B4-BE49-F238E27FC236}">
                    <a16:creationId xmlns:a16="http://schemas.microsoft.com/office/drawing/2014/main" id="{103F61EC-50C4-42A7-BA48-5A14C945C71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nvGrpSpPr>
            <p:cNvPr id="130" name="组合 129">
              <a:extLst>
                <a:ext uri="{FF2B5EF4-FFF2-40B4-BE49-F238E27FC236}">
                  <a16:creationId xmlns:a16="http://schemas.microsoft.com/office/drawing/2014/main" id="{0CC122C9-8494-421B-9CB3-A26A89F99AF6}"/>
                </a:ext>
              </a:extLst>
            </p:cNvPr>
            <p:cNvGrpSpPr/>
            <p:nvPr/>
          </p:nvGrpSpPr>
          <p:grpSpPr>
            <a:xfrm>
              <a:off x="3518477" y="2233884"/>
              <a:ext cx="605445" cy="581575"/>
              <a:chOff x="3518477" y="2233884"/>
              <a:chExt cx="605445" cy="581575"/>
            </a:xfrm>
          </p:grpSpPr>
          <p:cxnSp>
            <p:nvCxnSpPr>
              <p:cNvPr id="131" name="直接箭头连接符 130">
                <a:extLst>
                  <a:ext uri="{FF2B5EF4-FFF2-40B4-BE49-F238E27FC236}">
                    <a16:creationId xmlns:a16="http://schemas.microsoft.com/office/drawing/2014/main" id="{36134A65-71A0-4018-ACBF-EEA36F602424}"/>
                  </a:ext>
                </a:extLst>
              </p:cNvPr>
              <p:cNvCxnSpPr>
                <a:cxnSpLocks/>
              </p:cNvCxnSpPr>
              <p:nvPr/>
            </p:nvCxnSpPr>
            <p:spPr>
              <a:xfrm>
                <a:off x="3820011" y="2639882"/>
                <a:ext cx="2379" cy="175577"/>
              </a:xfrm>
              <a:prstGeom prst="straightConnector1">
                <a:avLst/>
              </a:prstGeom>
              <a:ln w="19050">
                <a:solidFill>
                  <a:srgbClr val="F6510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Text Box 48">
                <a:extLst>
                  <a:ext uri="{FF2B5EF4-FFF2-40B4-BE49-F238E27FC236}">
                    <a16:creationId xmlns:a16="http://schemas.microsoft.com/office/drawing/2014/main" id="{7289D583-BD07-4704-AD9F-08014E561FED}"/>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sp>
        <p:nvSpPr>
          <p:cNvPr id="135" name="箭头: 下 290">
            <a:extLst>
              <a:ext uri="{FF2B5EF4-FFF2-40B4-BE49-F238E27FC236}">
                <a16:creationId xmlns:a16="http://schemas.microsoft.com/office/drawing/2014/main" id="{8CBEA9A8-00DB-4E5A-AE54-CDE374CC5383}"/>
              </a:ext>
            </a:extLst>
          </p:cNvPr>
          <p:cNvSpPr/>
          <p:nvPr/>
        </p:nvSpPr>
        <p:spPr>
          <a:xfrm>
            <a:off x="6080972" y="3894604"/>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39758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Effect transition="in" filter="fade">
                                      <p:cBhvr>
                                        <p:cTn id="13" dur="750"/>
                                        <p:tgtEl>
                                          <p:spTgt spid="2"/>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up)">
                                      <p:cBhvr>
                                        <p:cTn id="17" dur="750"/>
                                        <p:tgtEl>
                                          <p:spTgt spid="135"/>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750" fill="hold"/>
                                        <p:tgtEl>
                                          <p:spTgt spid="116"/>
                                        </p:tgtEl>
                                        <p:attrNameLst>
                                          <p:attrName>ppt_w</p:attrName>
                                        </p:attrNameLst>
                                      </p:cBhvr>
                                      <p:tavLst>
                                        <p:tav tm="0">
                                          <p:val>
                                            <p:fltVal val="0"/>
                                          </p:val>
                                        </p:tav>
                                        <p:tav tm="100000">
                                          <p:val>
                                            <p:strVal val="#ppt_w"/>
                                          </p:val>
                                        </p:tav>
                                      </p:tavLst>
                                    </p:anim>
                                    <p:anim calcmode="lin" valueType="num">
                                      <p:cBhvr>
                                        <p:cTn id="22" dur="750" fill="hold"/>
                                        <p:tgtEl>
                                          <p:spTgt spid="116"/>
                                        </p:tgtEl>
                                        <p:attrNameLst>
                                          <p:attrName>ppt_h</p:attrName>
                                        </p:attrNameLst>
                                      </p:cBhvr>
                                      <p:tavLst>
                                        <p:tav tm="0">
                                          <p:val>
                                            <p:fltVal val="0"/>
                                          </p:val>
                                        </p:tav>
                                        <p:tav tm="100000">
                                          <p:val>
                                            <p:strVal val="#ppt_h"/>
                                          </p:val>
                                        </p:tav>
                                      </p:tavLst>
                                    </p:anim>
                                    <p:animEffect transition="in" filter="fade">
                                      <p:cBhvr>
                                        <p:cTn id="23" dur="750"/>
                                        <p:tgtEl>
                                          <p:spTgt spid="116"/>
                                        </p:tgtEl>
                                      </p:cBhvr>
                                    </p:animEffect>
                                  </p:childTnLst>
                                </p:cTn>
                              </p:par>
                            </p:childTnLst>
                          </p:cTn>
                        </p:par>
                        <p:par>
                          <p:cTn id="24" fill="hold">
                            <p:stCondLst>
                              <p:cond delay="2750"/>
                            </p:stCondLst>
                            <p:childTnLst>
                              <p:par>
                                <p:cTn id="25" presetID="12" presetClass="entr" presetSubtype="8" fill="hold" nodeType="afterEffect">
                                  <p:stCondLst>
                                    <p:cond delay="0"/>
                                  </p:stCondLst>
                                  <p:childTnLst>
                                    <p:set>
                                      <p:cBhvr>
                                        <p:cTn id="26" dur="1" fill="hold">
                                          <p:stCondLst>
                                            <p:cond delay="0"/>
                                          </p:stCondLst>
                                        </p:cTn>
                                        <p:tgtEl>
                                          <p:spTgt spid="128"/>
                                        </p:tgtEl>
                                        <p:attrNameLst>
                                          <p:attrName>style.visibility</p:attrName>
                                        </p:attrNameLst>
                                      </p:cBhvr>
                                      <p:to>
                                        <p:strVal val="visible"/>
                                      </p:to>
                                    </p:set>
                                    <p:anim calcmode="lin" valueType="num">
                                      <p:cBhvr additive="base">
                                        <p:cTn id="27" dur="750"/>
                                        <p:tgtEl>
                                          <p:spTgt spid="128"/>
                                        </p:tgtEl>
                                        <p:attrNameLst>
                                          <p:attrName>ppt_x</p:attrName>
                                        </p:attrNameLst>
                                      </p:cBhvr>
                                      <p:tavLst>
                                        <p:tav tm="0">
                                          <p:val>
                                            <p:strVal val="#ppt_x-#ppt_w*1.125000"/>
                                          </p:val>
                                        </p:tav>
                                        <p:tav tm="100000">
                                          <p:val>
                                            <p:strVal val="#ppt_x"/>
                                          </p:val>
                                        </p:tav>
                                      </p:tavLst>
                                    </p:anim>
                                    <p:animEffect transition="in" filter="wipe(right)">
                                      <p:cBhvr>
                                        <p:cTn id="28" dur="750"/>
                                        <p:tgtEl>
                                          <p:spTgt spid="128"/>
                                        </p:tgtEl>
                                      </p:cBhvr>
                                    </p:animEffect>
                                  </p:childTnLst>
                                </p:cTn>
                              </p:par>
                            </p:childTnLst>
                          </p:cTn>
                        </p:par>
                        <p:par>
                          <p:cTn id="29" fill="hold">
                            <p:stCondLst>
                              <p:cond delay="3500"/>
                            </p:stCondLst>
                            <p:childTnLst>
                              <p:par>
                                <p:cTn id="30" presetID="9" presetClass="emph" presetSubtype="0" grpId="1" nodeType="afterEffect">
                                  <p:stCondLst>
                                    <p:cond delay="0"/>
                                  </p:stCondLst>
                                  <p:childTnLst>
                                    <p:set>
                                      <p:cBhvr>
                                        <p:cTn id="31" dur="indefinite"/>
                                        <p:tgtEl>
                                          <p:spTgt spid="135"/>
                                        </p:tgtEl>
                                        <p:attrNameLst>
                                          <p:attrName>style.opacity</p:attrName>
                                        </p:attrNameLst>
                                      </p:cBhvr>
                                      <p:to>
                                        <p:strVal val="0.5"/>
                                      </p:to>
                                    </p:set>
                                    <p:animEffect filter="image" prLst="opacity: 0.5">
                                      <p:cBhvr rctx="IE">
                                        <p:cTn id="32" dur="indefinite"/>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8"/>
                                        </p:tgtEl>
                                        <p:attrNameLst>
                                          <p:attrName>style.visibility</p:attrName>
                                        </p:attrNameLst>
                                      </p:cBhvr>
                                      <p:to>
                                        <p:strVal val="visible"/>
                                      </p:to>
                                    </p:set>
                                    <p:animEffect transition="in" filter="wipe(left)">
                                      <p:cBhvr>
                                        <p:cTn id="37" dur="500"/>
                                        <p:tgtEl>
                                          <p:spTgt spid="17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81"/>
                                        </p:tgtEl>
                                        <p:attrNameLst>
                                          <p:attrName>style.visibility</p:attrName>
                                        </p:attrNameLst>
                                      </p:cBhvr>
                                      <p:to>
                                        <p:strVal val="visible"/>
                                      </p:to>
                                    </p:set>
                                    <p:animEffect transition="in" filter="wipe(left)">
                                      <p:cBhvr>
                                        <p:cTn id="41"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5" grpId="0" animBg="1"/>
      <p:bldP spid="135"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4"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a:off x="2675262" y="4405860"/>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3747069" y="2382841"/>
            <a:ext cx="4257830" cy="474384"/>
            <a:chOff x="3822542" y="2312954"/>
            <a:chExt cx="5768234"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768234"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92632" y="2376995"/>
              <a:ext cx="4727943" cy="500347"/>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再传送到第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181" name="组合 180">
            <a:extLst>
              <a:ext uri="{FF2B5EF4-FFF2-40B4-BE49-F238E27FC236}">
                <a16:creationId xmlns:a16="http://schemas.microsoft.com/office/drawing/2014/main" id="{1F548B15-649A-483F-8A4B-8DEF2B7CF597}"/>
              </a:ext>
            </a:extLst>
          </p:cNvPr>
          <p:cNvGrpSpPr/>
          <p:nvPr/>
        </p:nvGrpSpPr>
        <p:grpSpPr>
          <a:xfrm>
            <a:off x="3747068" y="2985497"/>
            <a:ext cx="4311719" cy="474384"/>
            <a:chOff x="3822541" y="2312954"/>
            <a:chExt cx="5841240" cy="642665"/>
          </a:xfrm>
        </p:grpSpPr>
        <p:sp>
          <p:nvSpPr>
            <p:cNvPr id="182" name="矩形: 圆角 181">
              <a:extLst>
                <a:ext uri="{FF2B5EF4-FFF2-40B4-BE49-F238E27FC236}">
                  <a16:creationId xmlns:a16="http://schemas.microsoft.com/office/drawing/2014/main" id="{1B398888-6BF5-465A-86FD-781C7F9867B5}"/>
                </a:ext>
              </a:extLst>
            </p:cNvPr>
            <p:cNvSpPr/>
            <p:nvPr/>
          </p:nvSpPr>
          <p:spPr>
            <a:xfrm>
              <a:off x="3822541" y="2312954"/>
              <a:ext cx="5768236"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3" name="文本框 182">
              <a:extLst>
                <a:ext uri="{FF2B5EF4-FFF2-40B4-BE49-F238E27FC236}">
                  <a16:creationId xmlns:a16="http://schemas.microsoft.com/office/drawing/2014/main" id="{9312DE15-926D-407C-8D03-392ED592BFD1}"/>
                </a:ext>
              </a:extLst>
            </p:cNvPr>
            <p:cNvSpPr txBox="1"/>
            <p:nvPr/>
          </p:nvSpPr>
          <p:spPr>
            <a:xfrm>
              <a:off x="3892631" y="2376991"/>
              <a:ext cx="5771150" cy="500347"/>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层加上首部和尾部，成为第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5" name="组合 74">
            <a:extLst>
              <a:ext uri="{FF2B5EF4-FFF2-40B4-BE49-F238E27FC236}">
                <a16:creationId xmlns:a16="http://schemas.microsoft.com/office/drawing/2014/main" id="{A2F87ED9-5FF7-4374-B50E-F77DE2DC232B}"/>
              </a:ext>
            </a:extLst>
          </p:cNvPr>
          <p:cNvGrpSpPr/>
          <p:nvPr/>
        </p:nvGrpSpPr>
        <p:grpSpPr>
          <a:xfrm>
            <a:off x="629529" y="315996"/>
            <a:ext cx="7199012" cy="987480"/>
            <a:chOff x="658104" y="373146"/>
            <a:chExt cx="7199012" cy="987480"/>
          </a:xfrm>
        </p:grpSpPr>
        <p:grpSp>
          <p:nvGrpSpPr>
            <p:cNvPr id="80" name="组合 79">
              <a:extLst>
                <a:ext uri="{FF2B5EF4-FFF2-40B4-BE49-F238E27FC236}">
                  <a16:creationId xmlns:a16="http://schemas.microsoft.com/office/drawing/2014/main" id="{1AEEBE99-B773-4851-AD2D-F1EA4EBA803C}"/>
                </a:ext>
              </a:extLst>
            </p:cNvPr>
            <p:cNvGrpSpPr/>
            <p:nvPr/>
          </p:nvGrpSpPr>
          <p:grpSpPr>
            <a:xfrm>
              <a:off x="1080814" y="763297"/>
              <a:ext cx="6776302" cy="584775"/>
              <a:chOff x="1839058" y="1058437"/>
              <a:chExt cx="6776302" cy="584775"/>
            </a:xfrm>
          </p:grpSpPr>
          <p:sp>
            <p:nvSpPr>
              <p:cNvPr id="88" name="矩形: 圆角 87">
                <a:extLst>
                  <a:ext uri="{FF2B5EF4-FFF2-40B4-BE49-F238E27FC236}">
                    <a16:creationId xmlns:a16="http://schemas.microsoft.com/office/drawing/2014/main" id="{ABB3EC8A-FD49-47F3-BB0C-12E606D1F63F}"/>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9" name="文本框 88">
                <a:extLst>
                  <a:ext uri="{FF2B5EF4-FFF2-40B4-BE49-F238E27FC236}">
                    <a16:creationId xmlns:a16="http://schemas.microsoft.com/office/drawing/2014/main" id="{E86FC6F2-2714-4509-AEC5-8EB8E452683F}"/>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87" name="图片 86">
              <a:extLst>
                <a:ext uri="{FF2B5EF4-FFF2-40B4-BE49-F238E27FC236}">
                  <a16:creationId xmlns:a16="http://schemas.microsoft.com/office/drawing/2014/main" id="{F6F1E4AC-A7EA-4BCF-96F3-26DA95AB2549}"/>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2" name="组合 1"/>
          <p:cNvGrpSpPr/>
          <p:nvPr/>
        </p:nvGrpSpPr>
        <p:grpSpPr>
          <a:xfrm>
            <a:off x="4337270" y="4127116"/>
            <a:ext cx="3055336" cy="353871"/>
            <a:chOff x="2722684" y="3885595"/>
            <a:chExt cx="3055336" cy="353871"/>
          </a:xfrm>
        </p:grpSpPr>
        <p:grpSp>
          <p:nvGrpSpPr>
            <p:cNvPr id="74" name="组合 73">
              <a:extLst>
                <a:ext uri="{FF2B5EF4-FFF2-40B4-BE49-F238E27FC236}">
                  <a16:creationId xmlns:a16="http://schemas.microsoft.com/office/drawing/2014/main" id="{8FA5CB27-2394-422F-AD50-D5BD95589AF4}"/>
                </a:ext>
              </a:extLst>
            </p:cNvPr>
            <p:cNvGrpSpPr/>
            <p:nvPr/>
          </p:nvGrpSpPr>
          <p:grpSpPr>
            <a:xfrm>
              <a:off x="3219400" y="3885595"/>
              <a:ext cx="2558620" cy="353871"/>
              <a:chOff x="3273828" y="3858899"/>
              <a:chExt cx="2558620" cy="353871"/>
            </a:xfrm>
          </p:grpSpPr>
          <p:grpSp>
            <p:nvGrpSpPr>
              <p:cNvPr id="93" name="组合 92">
                <a:extLst>
                  <a:ext uri="{FF2B5EF4-FFF2-40B4-BE49-F238E27FC236}">
                    <a16:creationId xmlns:a16="http://schemas.microsoft.com/office/drawing/2014/main" id="{40CB7154-F124-4D8C-A5D5-E44090226AC0}"/>
                  </a:ext>
                </a:extLst>
              </p:cNvPr>
              <p:cNvGrpSpPr/>
              <p:nvPr/>
            </p:nvGrpSpPr>
            <p:grpSpPr>
              <a:xfrm>
                <a:off x="4261847" y="3876123"/>
                <a:ext cx="1570601" cy="336647"/>
                <a:chOff x="4222519" y="2946168"/>
                <a:chExt cx="1570601" cy="336647"/>
              </a:xfrm>
            </p:grpSpPr>
            <p:sp>
              <p:nvSpPr>
                <p:cNvPr id="110" name="矩形: 圆角 201">
                  <a:extLst>
                    <a:ext uri="{FF2B5EF4-FFF2-40B4-BE49-F238E27FC236}">
                      <a16:creationId xmlns:a16="http://schemas.microsoft.com/office/drawing/2014/main" id="{F735AF74-779B-4216-BC86-D994467C811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11" name="Text Box 14">
                  <a:extLst>
                    <a:ext uri="{FF2B5EF4-FFF2-40B4-BE49-F238E27FC236}">
                      <a16:creationId xmlns:a16="http://schemas.microsoft.com/office/drawing/2014/main" id="{B71C7403-0E18-4DE8-B1A5-2C43329A0A1C}"/>
                    </a:ext>
                  </a:extLst>
                </p:cNvPr>
                <p:cNvSpPr txBox="1">
                  <a:spLocks noChangeArrowheads="1"/>
                </p:cNvSpPr>
                <p:nvPr/>
              </p:nvSpPr>
              <p:spPr bwMode="auto">
                <a:xfrm>
                  <a:off x="4268915" y="2947485"/>
                  <a:ext cx="147119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94" name="组合 93">
                <a:extLst>
                  <a:ext uri="{FF2B5EF4-FFF2-40B4-BE49-F238E27FC236}">
                    <a16:creationId xmlns:a16="http://schemas.microsoft.com/office/drawing/2014/main" id="{64A069FF-27B2-4575-A574-1B45898C30CD}"/>
                  </a:ext>
                </a:extLst>
              </p:cNvPr>
              <p:cNvGrpSpPr/>
              <p:nvPr/>
            </p:nvGrpSpPr>
            <p:grpSpPr>
              <a:xfrm>
                <a:off x="3768808" y="3858948"/>
                <a:ext cx="497865" cy="336695"/>
                <a:chOff x="4222519" y="2928774"/>
                <a:chExt cx="1570601" cy="336695"/>
              </a:xfrm>
            </p:grpSpPr>
            <p:sp>
              <p:nvSpPr>
                <p:cNvPr id="108" name="矩形: 圆角 216">
                  <a:extLst>
                    <a:ext uri="{FF2B5EF4-FFF2-40B4-BE49-F238E27FC236}">
                      <a16:creationId xmlns:a16="http://schemas.microsoft.com/office/drawing/2014/main" id="{D2BB1FBB-5563-4769-A6CF-30CFEB51AC74}"/>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9" name="Text Box 14">
                  <a:extLst>
                    <a:ext uri="{FF2B5EF4-FFF2-40B4-BE49-F238E27FC236}">
                      <a16:creationId xmlns:a16="http://schemas.microsoft.com/office/drawing/2014/main" id="{C181277A-83E3-4913-A85F-7F89D56BC92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95" name="组合 94">
                <a:extLst>
                  <a:ext uri="{FF2B5EF4-FFF2-40B4-BE49-F238E27FC236}">
                    <a16:creationId xmlns:a16="http://schemas.microsoft.com/office/drawing/2014/main" id="{4AF8FA16-3EE1-4674-ADDD-B5C7FDC50E7E}"/>
                  </a:ext>
                </a:extLst>
              </p:cNvPr>
              <p:cNvGrpSpPr/>
              <p:nvPr/>
            </p:nvGrpSpPr>
            <p:grpSpPr>
              <a:xfrm>
                <a:off x="3273828" y="3858899"/>
                <a:ext cx="497865" cy="336695"/>
                <a:chOff x="4222519" y="2928774"/>
                <a:chExt cx="1570601" cy="336695"/>
              </a:xfrm>
            </p:grpSpPr>
            <p:sp>
              <p:nvSpPr>
                <p:cNvPr id="105" name="矩形: 圆角 237">
                  <a:extLst>
                    <a:ext uri="{FF2B5EF4-FFF2-40B4-BE49-F238E27FC236}">
                      <a16:creationId xmlns:a16="http://schemas.microsoft.com/office/drawing/2014/main" id="{C618849A-6FDB-4E77-8135-3B7F6532ED68}"/>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07" name="Text Box 14">
                  <a:extLst>
                    <a:ext uri="{FF2B5EF4-FFF2-40B4-BE49-F238E27FC236}">
                      <a16:creationId xmlns:a16="http://schemas.microsoft.com/office/drawing/2014/main" id="{4B68310F-1EFB-45C6-BCBF-1A38219CFA25}"/>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grpSp>
          <p:nvGrpSpPr>
            <p:cNvPr id="113" name="组合 112">
              <a:extLst>
                <a:ext uri="{FF2B5EF4-FFF2-40B4-BE49-F238E27FC236}">
                  <a16:creationId xmlns:a16="http://schemas.microsoft.com/office/drawing/2014/main" id="{3478D83F-A9F1-4902-A5ED-53B4C781CD8A}"/>
                </a:ext>
              </a:extLst>
            </p:cNvPr>
            <p:cNvGrpSpPr/>
            <p:nvPr/>
          </p:nvGrpSpPr>
          <p:grpSpPr>
            <a:xfrm>
              <a:off x="2722684" y="3885836"/>
              <a:ext cx="497865" cy="336695"/>
              <a:chOff x="4222519" y="2928774"/>
              <a:chExt cx="1570601" cy="336695"/>
            </a:xfrm>
          </p:grpSpPr>
          <p:sp>
            <p:nvSpPr>
              <p:cNvPr id="117" name="矩形: 圆角 260">
                <a:extLst>
                  <a:ext uri="{FF2B5EF4-FFF2-40B4-BE49-F238E27FC236}">
                    <a16:creationId xmlns:a16="http://schemas.microsoft.com/office/drawing/2014/main" id="{8604BB77-FDB2-42B9-82BF-4536BA8262A7}"/>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18" name="Text Box 14">
                <a:extLst>
                  <a:ext uri="{FF2B5EF4-FFF2-40B4-BE49-F238E27FC236}">
                    <a16:creationId xmlns:a16="http://schemas.microsoft.com/office/drawing/2014/main" id="{103F61EC-50C4-42A7-BA48-5A14C945C717}"/>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grpSp>
        <p:nvGrpSpPr>
          <p:cNvPr id="119" name="组合 118">
            <a:extLst>
              <a:ext uri="{FF2B5EF4-FFF2-40B4-BE49-F238E27FC236}">
                <a16:creationId xmlns:a16="http://schemas.microsoft.com/office/drawing/2014/main" id="{B1BDED3F-0D01-4ECD-A975-C9DB24514B47}"/>
              </a:ext>
            </a:extLst>
          </p:cNvPr>
          <p:cNvGrpSpPr/>
          <p:nvPr/>
        </p:nvGrpSpPr>
        <p:grpSpPr>
          <a:xfrm>
            <a:off x="4337245" y="4643031"/>
            <a:ext cx="3057448" cy="356387"/>
            <a:chOff x="2777087" y="4374814"/>
            <a:chExt cx="3057448" cy="356387"/>
          </a:xfrm>
        </p:grpSpPr>
        <p:grpSp>
          <p:nvGrpSpPr>
            <p:cNvPr id="120" name="组合 119">
              <a:extLst>
                <a:ext uri="{FF2B5EF4-FFF2-40B4-BE49-F238E27FC236}">
                  <a16:creationId xmlns:a16="http://schemas.microsoft.com/office/drawing/2014/main" id="{F1EA76FD-8FEE-400D-BFC1-06BBABE68266}"/>
                </a:ext>
              </a:extLst>
            </p:cNvPr>
            <p:cNvGrpSpPr/>
            <p:nvPr/>
          </p:nvGrpSpPr>
          <p:grpSpPr>
            <a:xfrm>
              <a:off x="4263934" y="4394554"/>
              <a:ext cx="1570601" cy="336647"/>
              <a:chOff x="4222519" y="2946168"/>
              <a:chExt cx="1570601" cy="336647"/>
            </a:xfrm>
          </p:grpSpPr>
          <p:sp>
            <p:nvSpPr>
              <p:cNvPr id="132" name="矩形: 圆角 204">
                <a:extLst>
                  <a:ext uri="{FF2B5EF4-FFF2-40B4-BE49-F238E27FC236}">
                    <a16:creationId xmlns:a16="http://schemas.microsoft.com/office/drawing/2014/main" id="{FDAF3824-33FA-4DFB-A16B-C974EB82327B}"/>
                  </a:ext>
                </a:extLst>
              </p:cNvPr>
              <p:cNvSpPr/>
              <p:nvPr/>
            </p:nvSpPr>
            <p:spPr>
              <a:xfrm>
                <a:off x="4222519" y="2946168"/>
                <a:ext cx="1570601"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33" name="Text Box 14">
                <a:extLst>
                  <a:ext uri="{FF2B5EF4-FFF2-40B4-BE49-F238E27FC236}">
                    <a16:creationId xmlns:a16="http://schemas.microsoft.com/office/drawing/2014/main" id="{5033044D-8656-49B9-B672-A9177430A85D}"/>
                  </a:ext>
                </a:extLst>
              </p:cNvPr>
              <p:cNvSpPr txBox="1">
                <a:spLocks noChangeArrowheads="1"/>
              </p:cNvSpPr>
              <p:nvPr/>
            </p:nvSpPr>
            <p:spPr bwMode="auto">
              <a:xfrm>
                <a:off x="4267628" y="2947485"/>
                <a:ext cx="1474408"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zh-CN" altLang="en-US" dirty="0">
                    <a:latin typeface="思源黑体 CN Normal" panose="020B0400000000000000" pitchFamily="34" charset="-122"/>
                    <a:ea typeface="思源黑体 CN Normal" panose="020B0400000000000000" pitchFamily="34" charset="-122"/>
                    <a:cs typeface="Times New Roman" panose="02020603050405020304" pitchFamily="18" charset="0"/>
                  </a:rPr>
                  <a:t>应用程序数据</a:t>
                </a:r>
              </a:p>
            </p:txBody>
          </p:sp>
        </p:grpSp>
        <p:grpSp>
          <p:nvGrpSpPr>
            <p:cNvPr id="121" name="组合 120">
              <a:extLst>
                <a:ext uri="{FF2B5EF4-FFF2-40B4-BE49-F238E27FC236}">
                  <a16:creationId xmlns:a16="http://schemas.microsoft.com/office/drawing/2014/main" id="{0F12C0CB-CB29-4731-87DD-639B952C4777}"/>
                </a:ext>
              </a:extLst>
            </p:cNvPr>
            <p:cNvGrpSpPr/>
            <p:nvPr/>
          </p:nvGrpSpPr>
          <p:grpSpPr>
            <a:xfrm>
              <a:off x="3772819" y="4376179"/>
              <a:ext cx="497865" cy="336695"/>
              <a:chOff x="4222519" y="2928774"/>
              <a:chExt cx="1570601" cy="336695"/>
            </a:xfrm>
          </p:grpSpPr>
          <p:sp>
            <p:nvSpPr>
              <p:cNvPr id="130" name="矩形: 圆角 219">
                <a:extLst>
                  <a:ext uri="{FF2B5EF4-FFF2-40B4-BE49-F238E27FC236}">
                    <a16:creationId xmlns:a16="http://schemas.microsoft.com/office/drawing/2014/main" id="{1F0B2E41-44C1-40B3-B938-6683BDA009DE}"/>
                  </a:ext>
                </a:extLst>
              </p:cNvPr>
              <p:cNvSpPr/>
              <p:nvPr/>
            </p:nvSpPr>
            <p:spPr>
              <a:xfrm>
                <a:off x="4222519" y="2946168"/>
                <a:ext cx="1570601" cy="319301"/>
              </a:xfrm>
              <a:prstGeom prst="roundRect">
                <a:avLst>
                  <a:gd name="adj" fmla="val 0"/>
                </a:avLst>
              </a:prstGeom>
              <a:solidFill>
                <a:srgbClr val="009FF6"/>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31" name="Text Box 14">
                <a:extLst>
                  <a:ext uri="{FF2B5EF4-FFF2-40B4-BE49-F238E27FC236}">
                    <a16:creationId xmlns:a16="http://schemas.microsoft.com/office/drawing/2014/main" id="{3DE9B64D-3169-4A33-BC6E-9E1CD814117F}"/>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5</a:t>
                </a:r>
              </a:p>
            </p:txBody>
          </p:sp>
        </p:grpSp>
        <p:grpSp>
          <p:nvGrpSpPr>
            <p:cNvPr id="122" name="组合 121">
              <a:extLst>
                <a:ext uri="{FF2B5EF4-FFF2-40B4-BE49-F238E27FC236}">
                  <a16:creationId xmlns:a16="http://schemas.microsoft.com/office/drawing/2014/main" id="{0776D341-BAE2-4093-B3C4-75F9A7D5CE0A}"/>
                </a:ext>
              </a:extLst>
            </p:cNvPr>
            <p:cNvGrpSpPr/>
            <p:nvPr/>
          </p:nvGrpSpPr>
          <p:grpSpPr>
            <a:xfrm>
              <a:off x="3274953" y="4376672"/>
              <a:ext cx="497865" cy="336695"/>
              <a:chOff x="4222519" y="2928774"/>
              <a:chExt cx="1570601" cy="336695"/>
            </a:xfrm>
          </p:grpSpPr>
          <p:sp>
            <p:nvSpPr>
              <p:cNvPr id="128" name="矩形: 圆角 240">
                <a:extLst>
                  <a:ext uri="{FF2B5EF4-FFF2-40B4-BE49-F238E27FC236}">
                    <a16:creationId xmlns:a16="http://schemas.microsoft.com/office/drawing/2014/main" id="{641A6B59-215E-445E-8CC5-E89A5D2E32BB}"/>
                  </a:ext>
                </a:extLst>
              </p:cNvPr>
              <p:cNvSpPr/>
              <p:nvPr/>
            </p:nvSpPr>
            <p:spPr>
              <a:xfrm>
                <a:off x="4222519" y="2946168"/>
                <a:ext cx="1570601" cy="319301"/>
              </a:xfrm>
              <a:prstGeom prst="roundRect">
                <a:avLst>
                  <a:gd name="adj" fmla="val 0"/>
                </a:avLst>
              </a:prstGeom>
              <a:solidFill>
                <a:schemeClr val="accent4"/>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9" name="Text Box 14">
                <a:extLst>
                  <a:ext uri="{FF2B5EF4-FFF2-40B4-BE49-F238E27FC236}">
                    <a16:creationId xmlns:a16="http://schemas.microsoft.com/office/drawing/2014/main" id="{C6623899-9297-4980-9064-BA9FC2B3A318}"/>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4</a:t>
                </a:r>
              </a:p>
            </p:txBody>
          </p:sp>
        </p:grpSp>
        <p:grpSp>
          <p:nvGrpSpPr>
            <p:cNvPr id="125" name="组合 124">
              <a:extLst>
                <a:ext uri="{FF2B5EF4-FFF2-40B4-BE49-F238E27FC236}">
                  <a16:creationId xmlns:a16="http://schemas.microsoft.com/office/drawing/2014/main" id="{B82E2581-F933-4BDC-B13A-B8FEADEBF0FF}"/>
                </a:ext>
              </a:extLst>
            </p:cNvPr>
            <p:cNvGrpSpPr/>
            <p:nvPr/>
          </p:nvGrpSpPr>
          <p:grpSpPr>
            <a:xfrm>
              <a:off x="2777087" y="4374814"/>
              <a:ext cx="497865" cy="336695"/>
              <a:chOff x="4222519" y="2928774"/>
              <a:chExt cx="1570601" cy="336695"/>
            </a:xfrm>
          </p:grpSpPr>
          <p:sp>
            <p:nvSpPr>
              <p:cNvPr id="126" name="矩形: 圆角 272">
                <a:extLst>
                  <a:ext uri="{FF2B5EF4-FFF2-40B4-BE49-F238E27FC236}">
                    <a16:creationId xmlns:a16="http://schemas.microsoft.com/office/drawing/2014/main" id="{572A5C82-22DC-4685-BC8A-3334AE021596}"/>
                  </a:ext>
                </a:extLst>
              </p:cNvPr>
              <p:cNvSpPr/>
              <p:nvPr/>
            </p:nvSpPr>
            <p:spPr>
              <a:xfrm>
                <a:off x="4222519" y="2946168"/>
                <a:ext cx="1570601" cy="319301"/>
              </a:xfrm>
              <a:prstGeom prst="roundRect">
                <a:avLst>
                  <a:gd name="adj" fmla="val 0"/>
                </a:avLst>
              </a:prstGeom>
              <a:solidFill>
                <a:srgbClr val="F65101"/>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27" name="Text Box 14">
                <a:extLst>
                  <a:ext uri="{FF2B5EF4-FFF2-40B4-BE49-F238E27FC236}">
                    <a16:creationId xmlns:a16="http://schemas.microsoft.com/office/drawing/2014/main" id="{453A0AA9-D5FA-4F1F-8803-8155547B82FE}"/>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grpSp>
      </p:grpSp>
      <p:grpSp>
        <p:nvGrpSpPr>
          <p:cNvPr id="134" name="组合 133">
            <a:extLst>
              <a:ext uri="{FF2B5EF4-FFF2-40B4-BE49-F238E27FC236}">
                <a16:creationId xmlns:a16="http://schemas.microsoft.com/office/drawing/2014/main" id="{24C1A1D5-F56A-4F23-9241-EA86723E4CE2}"/>
              </a:ext>
            </a:extLst>
          </p:cNvPr>
          <p:cNvGrpSpPr/>
          <p:nvPr/>
        </p:nvGrpSpPr>
        <p:grpSpPr>
          <a:xfrm>
            <a:off x="3747068" y="4043764"/>
            <a:ext cx="605445" cy="939192"/>
            <a:chOff x="3518477" y="2233884"/>
            <a:chExt cx="605445" cy="939192"/>
          </a:xfrm>
        </p:grpSpPr>
        <p:grpSp>
          <p:nvGrpSpPr>
            <p:cNvPr id="135" name="组合 134">
              <a:extLst>
                <a:ext uri="{FF2B5EF4-FFF2-40B4-BE49-F238E27FC236}">
                  <a16:creationId xmlns:a16="http://schemas.microsoft.com/office/drawing/2014/main" id="{AA8A46F8-6499-4AFB-A329-4B1CD91564F7}"/>
                </a:ext>
              </a:extLst>
            </p:cNvPr>
            <p:cNvGrpSpPr/>
            <p:nvPr/>
          </p:nvGrpSpPr>
          <p:grpSpPr>
            <a:xfrm>
              <a:off x="3605457" y="2836381"/>
              <a:ext cx="497865" cy="336695"/>
              <a:chOff x="4222519" y="2928774"/>
              <a:chExt cx="1570601" cy="336695"/>
            </a:xfrm>
          </p:grpSpPr>
          <p:sp>
            <p:nvSpPr>
              <p:cNvPr id="139" name="矩形: 圆角 279">
                <a:extLst>
                  <a:ext uri="{FF2B5EF4-FFF2-40B4-BE49-F238E27FC236}">
                    <a16:creationId xmlns:a16="http://schemas.microsoft.com/office/drawing/2014/main" id="{2ADC2382-5139-4241-89D2-2A7118BA1D0C}"/>
                  </a:ext>
                </a:extLst>
              </p:cNvPr>
              <p:cNvSpPr/>
              <p:nvPr/>
            </p:nvSpPr>
            <p:spPr>
              <a:xfrm>
                <a:off x="4222519" y="2946168"/>
                <a:ext cx="1570601" cy="319301"/>
              </a:xfrm>
              <a:prstGeom prst="roundRect">
                <a:avLst>
                  <a:gd name="adj" fmla="val 0"/>
                </a:avLst>
              </a:prstGeom>
              <a:solidFill>
                <a:srgbClr val="92D050"/>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140" name="Text Box 14">
                <a:extLst>
                  <a:ext uri="{FF2B5EF4-FFF2-40B4-BE49-F238E27FC236}">
                    <a16:creationId xmlns:a16="http://schemas.microsoft.com/office/drawing/2014/main" id="{E65AB601-F1C2-4F7A-AE5D-41F9EB90D762}"/>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36" name="组合 135">
              <a:extLst>
                <a:ext uri="{FF2B5EF4-FFF2-40B4-BE49-F238E27FC236}">
                  <a16:creationId xmlns:a16="http://schemas.microsoft.com/office/drawing/2014/main" id="{38EF4857-B984-4FC6-93EF-2034DED29AB7}"/>
                </a:ext>
              </a:extLst>
            </p:cNvPr>
            <p:cNvGrpSpPr/>
            <p:nvPr/>
          </p:nvGrpSpPr>
          <p:grpSpPr>
            <a:xfrm>
              <a:off x="3518477" y="2233884"/>
              <a:ext cx="605445" cy="581575"/>
              <a:chOff x="3518477" y="2233884"/>
              <a:chExt cx="605445" cy="581575"/>
            </a:xfrm>
          </p:grpSpPr>
          <p:cxnSp>
            <p:nvCxnSpPr>
              <p:cNvPr id="137" name="直接箭头连接符 136">
                <a:extLst>
                  <a:ext uri="{FF2B5EF4-FFF2-40B4-BE49-F238E27FC236}">
                    <a16:creationId xmlns:a16="http://schemas.microsoft.com/office/drawing/2014/main" id="{14596FF3-76FD-4375-8E0E-12873244919F}"/>
                  </a:ext>
                </a:extLst>
              </p:cNvPr>
              <p:cNvCxnSpPr>
                <a:cxnSpLocks/>
              </p:cNvCxnSpPr>
              <p:nvPr/>
            </p:nvCxnSpPr>
            <p:spPr>
              <a:xfrm>
                <a:off x="3820011" y="2639882"/>
                <a:ext cx="2379" cy="175577"/>
              </a:xfrm>
              <a:prstGeom prst="straightConnector1">
                <a:avLst/>
              </a:prstGeom>
              <a:ln w="1905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Text Box 48">
                <a:extLst>
                  <a:ext uri="{FF2B5EF4-FFF2-40B4-BE49-F238E27FC236}">
                    <a16:creationId xmlns:a16="http://schemas.microsoft.com/office/drawing/2014/main" id="{C6C7D7C9-06FC-4167-AD00-D91BEA1B6445}"/>
                  </a:ext>
                </a:extLst>
              </p:cNvPr>
              <p:cNvSpPr txBox="1">
                <a:spLocks noChangeArrowheads="1"/>
              </p:cNvSpPr>
              <p:nvPr/>
            </p:nvSpPr>
            <p:spPr bwMode="auto">
              <a:xfrm flipH="1">
                <a:off x="351847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层首部</a:t>
                </a:r>
              </a:p>
            </p:txBody>
          </p:sp>
        </p:grpSp>
      </p:grpSp>
      <p:grpSp>
        <p:nvGrpSpPr>
          <p:cNvPr id="141" name="组合 140">
            <a:extLst>
              <a:ext uri="{FF2B5EF4-FFF2-40B4-BE49-F238E27FC236}">
                <a16:creationId xmlns:a16="http://schemas.microsoft.com/office/drawing/2014/main" id="{389872B0-A622-44A7-BCE9-0F719778EE41}"/>
              </a:ext>
            </a:extLst>
          </p:cNvPr>
          <p:cNvGrpSpPr/>
          <p:nvPr/>
        </p:nvGrpSpPr>
        <p:grpSpPr>
          <a:xfrm>
            <a:off x="7331929" y="4043764"/>
            <a:ext cx="605445" cy="939192"/>
            <a:chOff x="3546047" y="2233884"/>
            <a:chExt cx="605445" cy="939192"/>
          </a:xfrm>
        </p:grpSpPr>
        <p:grpSp>
          <p:nvGrpSpPr>
            <p:cNvPr id="142" name="组合 141">
              <a:extLst>
                <a:ext uri="{FF2B5EF4-FFF2-40B4-BE49-F238E27FC236}">
                  <a16:creationId xmlns:a16="http://schemas.microsoft.com/office/drawing/2014/main" id="{1B2C6CFB-A82E-410F-B4FA-299AAE3756AC}"/>
                </a:ext>
              </a:extLst>
            </p:cNvPr>
            <p:cNvGrpSpPr/>
            <p:nvPr/>
          </p:nvGrpSpPr>
          <p:grpSpPr>
            <a:xfrm>
              <a:off x="3605457" y="2836381"/>
              <a:ext cx="497865" cy="336695"/>
              <a:chOff x="4222519" y="2928774"/>
              <a:chExt cx="1570601" cy="336695"/>
            </a:xfrm>
          </p:grpSpPr>
          <p:sp>
            <p:nvSpPr>
              <p:cNvPr id="146" name="矩形: 圆角 286">
                <a:extLst>
                  <a:ext uri="{FF2B5EF4-FFF2-40B4-BE49-F238E27FC236}">
                    <a16:creationId xmlns:a16="http://schemas.microsoft.com/office/drawing/2014/main" id="{720535B0-64D9-4685-B194-C1C9791DF3F0}"/>
                  </a:ext>
                </a:extLst>
              </p:cNvPr>
              <p:cNvSpPr/>
              <p:nvPr/>
            </p:nvSpPr>
            <p:spPr>
              <a:xfrm>
                <a:off x="4222519" y="2946168"/>
                <a:ext cx="1570601" cy="319301"/>
              </a:xfrm>
              <a:prstGeom prst="roundRect">
                <a:avLst>
                  <a:gd name="adj" fmla="val 0"/>
                </a:avLst>
              </a:prstGeom>
              <a:solidFill>
                <a:srgbClr val="8296EF"/>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Arial" panose="020B0604020202020204" pitchFamily="34" charset="0"/>
                  <a:ea typeface="宋体" panose="02010600030101010101" pitchFamily="2" charset="-122"/>
                </a:endParaRPr>
              </a:p>
            </p:txBody>
          </p:sp>
          <p:sp>
            <p:nvSpPr>
              <p:cNvPr id="147" name="Text Box 14">
                <a:extLst>
                  <a:ext uri="{FF2B5EF4-FFF2-40B4-BE49-F238E27FC236}">
                    <a16:creationId xmlns:a16="http://schemas.microsoft.com/office/drawing/2014/main" id="{C032FA9F-2974-44E0-98B5-DC048A5F06F4}"/>
                  </a:ext>
                </a:extLst>
              </p:cNvPr>
              <p:cNvSpPr txBox="1">
                <a:spLocks noChangeArrowheads="1"/>
              </p:cNvSpPr>
              <p:nvPr/>
            </p:nvSpPr>
            <p:spPr bwMode="auto">
              <a:xfrm>
                <a:off x="4343530" y="2928774"/>
                <a:ext cx="1328579"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lang="en-US" altLang="zh-CN" baseline="-250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43" name="组合 142">
              <a:extLst>
                <a:ext uri="{FF2B5EF4-FFF2-40B4-BE49-F238E27FC236}">
                  <a16:creationId xmlns:a16="http://schemas.microsoft.com/office/drawing/2014/main" id="{3DFC49E4-AEA4-4EA5-935D-83DFEC1177B1}"/>
                </a:ext>
              </a:extLst>
            </p:cNvPr>
            <p:cNvGrpSpPr/>
            <p:nvPr/>
          </p:nvGrpSpPr>
          <p:grpSpPr>
            <a:xfrm>
              <a:off x="3546047" y="2233884"/>
              <a:ext cx="605445" cy="581575"/>
              <a:chOff x="3546047" y="2233884"/>
              <a:chExt cx="605445" cy="581575"/>
            </a:xfrm>
          </p:grpSpPr>
          <p:cxnSp>
            <p:nvCxnSpPr>
              <p:cNvPr id="144" name="直接箭头连接符 143">
                <a:extLst>
                  <a:ext uri="{FF2B5EF4-FFF2-40B4-BE49-F238E27FC236}">
                    <a16:creationId xmlns:a16="http://schemas.microsoft.com/office/drawing/2014/main" id="{15CA6F99-8A6C-4E83-8AE6-007C4895B2DD}"/>
                  </a:ext>
                </a:extLst>
              </p:cNvPr>
              <p:cNvCxnSpPr>
                <a:cxnSpLocks/>
              </p:cNvCxnSpPr>
              <p:nvPr/>
            </p:nvCxnSpPr>
            <p:spPr>
              <a:xfrm>
                <a:off x="3847581" y="2639882"/>
                <a:ext cx="2379" cy="175577"/>
              </a:xfrm>
              <a:prstGeom prst="straightConnector1">
                <a:avLst/>
              </a:prstGeom>
              <a:ln w="19050">
                <a:solidFill>
                  <a:srgbClr val="8296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Text Box 48">
                <a:extLst>
                  <a:ext uri="{FF2B5EF4-FFF2-40B4-BE49-F238E27FC236}">
                    <a16:creationId xmlns:a16="http://schemas.microsoft.com/office/drawing/2014/main" id="{B6C8B8AA-D840-4931-8E65-CBCEB073AA1D}"/>
                  </a:ext>
                </a:extLst>
              </p:cNvPr>
              <p:cNvSpPr txBox="1">
                <a:spLocks noChangeArrowheads="1"/>
              </p:cNvSpPr>
              <p:nvPr/>
            </p:nvSpPr>
            <p:spPr bwMode="auto">
              <a:xfrm flipH="1">
                <a:off x="3546047" y="2233884"/>
                <a:ext cx="605445" cy="46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90000"/>
                  </a:lnSpc>
                  <a:defRPr/>
                </a:pP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第</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1400" dirty="0">
                    <a:latin typeface="思源黑体 CN Normal" panose="020B0400000000000000" pitchFamily="34" charset="-122"/>
                    <a:ea typeface="思源黑体 CN Normal" panose="020B0400000000000000" pitchFamily="34" charset="-122"/>
                    <a:cs typeface="Times New Roman" panose="02020603050405020304" pitchFamily="18" charset="0"/>
                  </a:rPr>
                  <a:t>层尾部</a:t>
                </a:r>
              </a:p>
            </p:txBody>
          </p:sp>
        </p:grpSp>
      </p:grpSp>
      <p:sp>
        <p:nvSpPr>
          <p:cNvPr id="148" name="箭头: 下 290">
            <a:extLst>
              <a:ext uri="{FF2B5EF4-FFF2-40B4-BE49-F238E27FC236}">
                <a16:creationId xmlns:a16="http://schemas.microsoft.com/office/drawing/2014/main" id="{8CBEA9A8-00DB-4E5A-AE54-CDE374CC5383}"/>
              </a:ext>
            </a:extLst>
          </p:cNvPr>
          <p:cNvSpPr/>
          <p:nvPr/>
        </p:nvSpPr>
        <p:spPr>
          <a:xfrm>
            <a:off x="5751790" y="4433278"/>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Tree>
    <p:extLst>
      <p:ext uri="{BB962C8B-B14F-4D97-AF65-F5344CB8AC3E}">
        <p14:creationId xmlns:p14="http://schemas.microsoft.com/office/powerpoint/2010/main" val="234653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Effect transition="in" filter="fade">
                                      <p:cBhvr>
                                        <p:cTn id="13" dur="750"/>
                                        <p:tgtEl>
                                          <p:spTgt spid="2"/>
                                        </p:tgtEl>
                                      </p:cBhvr>
                                    </p:animEffect>
                                  </p:childTnLst>
                                </p:cTn>
                              </p:par>
                            </p:childTnLst>
                          </p:cTn>
                        </p:par>
                        <p:par>
                          <p:cTn id="14" fill="hold">
                            <p:stCondLst>
                              <p:cond delay="1250"/>
                            </p:stCondLst>
                            <p:childTnLst>
                              <p:par>
                                <p:cTn id="15" presetID="22" presetClass="entr" presetSubtype="1" fill="hold" grpId="0" nodeType="after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wipe(up)">
                                      <p:cBhvr>
                                        <p:cTn id="17" dur="750"/>
                                        <p:tgtEl>
                                          <p:spTgt spid="14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p:cTn id="21" dur="750" fill="hold"/>
                                        <p:tgtEl>
                                          <p:spTgt spid="119"/>
                                        </p:tgtEl>
                                        <p:attrNameLst>
                                          <p:attrName>ppt_w</p:attrName>
                                        </p:attrNameLst>
                                      </p:cBhvr>
                                      <p:tavLst>
                                        <p:tav tm="0">
                                          <p:val>
                                            <p:fltVal val="0"/>
                                          </p:val>
                                        </p:tav>
                                        <p:tav tm="100000">
                                          <p:val>
                                            <p:strVal val="#ppt_w"/>
                                          </p:val>
                                        </p:tav>
                                      </p:tavLst>
                                    </p:anim>
                                    <p:anim calcmode="lin" valueType="num">
                                      <p:cBhvr>
                                        <p:cTn id="22" dur="750" fill="hold"/>
                                        <p:tgtEl>
                                          <p:spTgt spid="119"/>
                                        </p:tgtEl>
                                        <p:attrNameLst>
                                          <p:attrName>ppt_h</p:attrName>
                                        </p:attrNameLst>
                                      </p:cBhvr>
                                      <p:tavLst>
                                        <p:tav tm="0">
                                          <p:val>
                                            <p:fltVal val="0"/>
                                          </p:val>
                                        </p:tav>
                                        <p:tav tm="100000">
                                          <p:val>
                                            <p:strVal val="#ppt_h"/>
                                          </p:val>
                                        </p:tav>
                                      </p:tavLst>
                                    </p:anim>
                                    <p:animEffect transition="in" filter="fade">
                                      <p:cBhvr>
                                        <p:cTn id="23" dur="750"/>
                                        <p:tgtEl>
                                          <p:spTgt spid="119"/>
                                        </p:tgtEl>
                                      </p:cBhvr>
                                    </p:animEffect>
                                  </p:childTnLst>
                                </p:cTn>
                              </p:par>
                            </p:childTnLst>
                          </p:cTn>
                        </p:par>
                        <p:par>
                          <p:cTn id="24" fill="hold">
                            <p:stCondLst>
                              <p:cond delay="2750"/>
                            </p:stCondLst>
                            <p:childTnLst>
                              <p:par>
                                <p:cTn id="25" presetID="12" presetClass="entr" presetSubtype="8" fill="hold" nodeType="afterEffect">
                                  <p:stCondLst>
                                    <p:cond delay="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750"/>
                                        <p:tgtEl>
                                          <p:spTgt spid="134"/>
                                        </p:tgtEl>
                                        <p:attrNameLst>
                                          <p:attrName>ppt_x</p:attrName>
                                        </p:attrNameLst>
                                      </p:cBhvr>
                                      <p:tavLst>
                                        <p:tav tm="0">
                                          <p:val>
                                            <p:strVal val="#ppt_x-#ppt_w*1.125000"/>
                                          </p:val>
                                        </p:tav>
                                        <p:tav tm="100000">
                                          <p:val>
                                            <p:strVal val="#ppt_x"/>
                                          </p:val>
                                        </p:tav>
                                      </p:tavLst>
                                    </p:anim>
                                    <p:animEffect transition="in" filter="wipe(right)">
                                      <p:cBhvr>
                                        <p:cTn id="28" dur="750"/>
                                        <p:tgtEl>
                                          <p:spTgt spid="134"/>
                                        </p:tgtEl>
                                      </p:cBhvr>
                                    </p:animEffect>
                                  </p:childTnLst>
                                </p:cTn>
                              </p:par>
                            </p:childTnLst>
                          </p:cTn>
                        </p:par>
                        <p:par>
                          <p:cTn id="29" fill="hold">
                            <p:stCondLst>
                              <p:cond delay="3500"/>
                            </p:stCondLst>
                            <p:childTnLst>
                              <p:par>
                                <p:cTn id="30" presetID="12" presetClass="entr" presetSubtype="2"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 calcmode="lin" valueType="num">
                                      <p:cBhvr additive="base">
                                        <p:cTn id="32" dur="750"/>
                                        <p:tgtEl>
                                          <p:spTgt spid="141"/>
                                        </p:tgtEl>
                                        <p:attrNameLst>
                                          <p:attrName>ppt_x</p:attrName>
                                        </p:attrNameLst>
                                      </p:cBhvr>
                                      <p:tavLst>
                                        <p:tav tm="0">
                                          <p:val>
                                            <p:strVal val="#ppt_x+#ppt_w*1.125000"/>
                                          </p:val>
                                        </p:tav>
                                        <p:tav tm="100000">
                                          <p:val>
                                            <p:strVal val="#ppt_x"/>
                                          </p:val>
                                        </p:tav>
                                      </p:tavLst>
                                    </p:anim>
                                    <p:animEffect transition="in" filter="wipe(left)">
                                      <p:cBhvr>
                                        <p:cTn id="33" dur="750"/>
                                        <p:tgtEl>
                                          <p:spTgt spid="141"/>
                                        </p:tgtEl>
                                      </p:cBhvr>
                                    </p:animEffect>
                                  </p:childTnLst>
                                </p:cTn>
                              </p:par>
                            </p:childTnLst>
                          </p:cTn>
                        </p:par>
                        <p:par>
                          <p:cTn id="34" fill="hold">
                            <p:stCondLst>
                              <p:cond delay="4250"/>
                            </p:stCondLst>
                            <p:childTnLst>
                              <p:par>
                                <p:cTn id="35" presetID="9" presetClass="emph" presetSubtype="0" grpId="1" nodeType="afterEffect">
                                  <p:stCondLst>
                                    <p:cond delay="0"/>
                                  </p:stCondLst>
                                  <p:childTnLst>
                                    <p:set>
                                      <p:cBhvr>
                                        <p:cTn id="36" dur="indefinite"/>
                                        <p:tgtEl>
                                          <p:spTgt spid="148"/>
                                        </p:tgtEl>
                                        <p:attrNameLst>
                                          <p:attrName>style.opacity</p:attrName>
                                        </p:attrNameLst>
                                      </p:cBhvr>
                                      <p:to>
                                        <p:strVal val="0.5"/>
                                      </p:to>
                                    </p:set>
                                    <p:animEffect filter="image" prLst="opacity: 0.5">
                                      <p:cBhvr rctx="IE">
                                        <p:cTn id="37" dur="indefinite"/>
                                        <p:tgtEl>
                                          <p:spTgt spid="1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8" grpId="0" animBg="1"/>
      <p:bldP spid="148"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4"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a:off x="2675262" y="4882937"/>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3783802" y="3004816"/>
            <a:ext cx="4257830" cy="474384"/>
            <a:chOff x="3822542" y="2312954"/>
            <a:chExt cx="5768234"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768234"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52238" y="2376995"/>
              <a:ext cx="4727943" cy="500347"/>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PDU</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再传送到第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181" name="组合 180">
            <a:extLst>
              <a:ext uri="{FF2B5EF4-FFF2-40B4-BE49-F238E27FC236}">
                <a16:creationId xmlns:a16="http://schemas.microsoft.com/office/drawing/2014/main" id="{1F548B15-649A-483F-8A4B-8DEF2B7CF597}"/>
              </a:ext>
            </a:extLst>
          </p:cNvPr>
          <p:cNvGrpSpPr/>
          <p:nvPr/>
        </p:nvGrpSpPr>
        <p:grpSpPr>
          <a:xfrm>
            <a:off x="3783801" y="3617411"/>
            <a:ext cx="4281903" cy="474384"/>
            <a:chOff x="3822541" y="2312954"/>
            <a:chExt cx="5800846" cy="642665"/>
          </a:xfrm>
        </p:grpSpPr>
        <p:sp>
          <p:nvSpPr>
            <p:cNvPr id="182" name="矩形: 圆角 181">
              <a:extLst>
                <a:ext uri="{FF2B5EF4-FFF2-40B4-BE49-F238E27FC236}">
                  <a16:creationId xmlns:a16="http://schemas.microsoft.com/office/drawing/2014/main" id="{1B398888-6BF5-465A-86FD-781C7F9867B5}"/>
                </a:ext>
              </a:extLst>
            </p:cNvPr>
            <p:cNvSpPr/>
            <p:nvPr/>
          </p:nvSpPr>
          <p:spPr>
            <a:xfrm>
              <a:off x="3822541" y="2312954"/>
              <a:ext cx="5768236"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3" name="文本框 182">
              <a:extLst>
                <a:ext uri="{FF2B5EF4-FFF2-40B4-BE49-F238E27FC236}">
                  <a16:creationId xmlns:a16="http://schemas.microsoft.com/office/drawing/2014/main" id="{9312DE15-926D-407C-8D03-392ED592BFD1}"/>
                </a:ext>
              </a:extLst>
            </p:cNvPr>
            <p:cNvSpPr txBox="1"/>
            <p:nvPr/>
          </p:nvSpPr>
          <p:spPr>
            <a:xfrm>
              <a:off x="3852237" y="2376991"/>
              <a:ext cx="5771150" cy="500347"/>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最下面的第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层把比特流传送到物理媒体。</a:t>
              </a:r>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4" name="组合 73">
            <a:extLst>
              <a:ext uri="{FF2B5EF4-FFF2-40B4-BE49-F238E27FC236}">
                <a16:creationId xmlns:a16="http://schemas.microsoft.com/office/drawing/2014/main" id="{86047ACB-A789-432F-ACD0-6845C7575057}"/>
              </a:ext>
            </a:extLst>
          </p:cNvPr>
          <p:cNvGrpSpPr/>
          <p:nvPr/>
        </p:nvGrpSpPr>
        <p:grpSpPr>
          <a:xfrm>
            <a:off x="629529" y="315996"/>
            <a:ext cx="7199012" cy="987480"/>
            <a:chOff x="658104" y="373146"/>
            <a:chExt cx="7199012" cy="987480"/>
          </a:xfrm>
        </p:grpSpPr>
        <p:grpSp>
          <p:nvGrpSpPr>
            <p:cNvPr id="75" name="组合 74">
              <a:extLst>
                <a:ext uri="{FF2B5EF4-FFF2-40B4-BE49-F238E27FC236}">
                  <a16:creationId xmlns:a16="http://schemas.microsoft.com/office/drawing/2014/main" id="{5CA19DAC-FE35-4134-9023-7F16D870C72D}"/>
                </a:ext>
              </a:extLst>
            </p:cNvPr>
            <p:cNvGrpSpPr/>
            <p:nvPr/>
          </p:nvGrpSpPr>
          <p:grpSpPr>
            <a:xfrm>
              <a:off x="1080814" y="763297"/>
              <a:ext cx="6776302" cy="584775"/>
              <a:chOff x="1839058" y="1058437"/>
              <a:chExt cx="6776302" cy="584775"/>
            </a:xfrm>
          </p:grpSpPr>
          <p:sp>
            <p:nvSpPr>
              <p:cNvPr id="87" name="矩形: 圆角 86">
                <a:extLst>
                  <a:ext uri="{FF2B5EF4-FFF2-40B4-BE49-F238E27FC236}">
                    <a16:creationId xmlns:a16="http://schemas.microsoft.com/office/drawing/2014/main" id="{F9B67024-9C5E-497D-AF50-FAAC0E3BB768}"/>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8" name="文本框 87">
                <a:extLst>
                  <a:ext uri="{FF2B5EF4-FFF2-40B4-BE49-F238E27FC236}">
                    <a16:creationId xmlns:a16="http://schemas.microsoft.com/office/drawing/2014/main" id="{830FB4B4-5A7A-4C94-8CB4-AD9240FB0FDC}"/>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80" name="图片 79">
              <a:extLst>
                <a:ext uri="{FF2B5EF4-FFF2-40B4-BE49-F238E27FC236}">
                  <a16:creationId xmlns:a16="http://schemas.microsoft.com/office/drawing/2014/main" id="{3A1E6AF7-9239-4BAF-A2DB-AD8E29F86030}"/>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grpSp>
        <p:nvGrpSpPr>
          <p:cNvPr id="89" name="组合 88">
            <a:extLst>
              <a:ext uri="{FF2B5EF4-FFF2-40B4-BE49-F238E27FC236}">
                <a16:creationId xmlns:a16="http://schemas.microsoft.com/office/drawing/2014/main" id="{8A3FDC0A-16C4-4B6A-ACA2-0B48168B7405}"/>
              </a:ext>
            </a:extLst>
          </p:cNvPr>
          <p:cNvGrpSpPr/>
          <p:nvPr/>
        </p:nvGrpSpPr>
        <p:grpSpPr>
          <a:xfrm>
            <a:off x="3925163" y="5079116"/>
            <a:ext cx="4068845" cy="336647"/>
            <a:chOff x="2232477" y="2946168"/>
            <a:chExt cx="4068845" cy="336647"/>
          </a:xfrm>
        </p:grpSpPr>
        <p:sp>
          <p:nvSpPr>
            <p:cNvPr id="93" name="矩形: 圆角 207">
              <a:extLst>
                <a:ext uri="{FF2B5EF4-FFF2-40B4-BE49-F238E27FC236}">
                  <a16:creationId xmlns:a16="http://schemas.microsoft.com/office/drawing/2014/main" id="{7DBBDF77-B86C-4AE7-B2F0-25FFB9410288}"/>
                </a:ext>
              </a:extLst>
            </p:cNvPr>
            <p:cNvSpPr/>
            <p:nvPr/>
          </p:nvSpPr>
          <p:spPr>
            <a:xfrm>
              <a:off x="2232477" y="2946168"/>
              <a:ext cx="4055156" cy="319301"/>
            </a:xfrm>
            <a:prstGeom prst="roundRect">
              <a:avLst>
                <a:gd name="adj" fmla="val 0"/>
              </a:avLst>
            </a:prstGeom>
            <a:solidFill>
              <a:srgbClr val="FEF6E5"/>
            </a:soli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宋体" panose="02010600030101010101" pitchFamily="2" charset="-122"/>
              </a:endParaRPr>
            </a:p>
          </p:txBody>
        </p:sp>
        <p:sp>
          <p:nvSpPr>
            <p:cNvPr id="94" name="Text Box 14">
              <a:extLst>
                <a:ext uri="{FF2B5EF4-FFF2-40B4-BE49-F238E27FC236}">
                  <a16:creationId xmlns:a16="http://schemas.microsoft.com/office/drawing/2014/main" id="{D8479A70-3A69-49D1-9B59-21FDEAEBC5C7}"/>
                </a:ext>
              </a:extLst>
            </p:cNvPr>
            <p:cNvSpPr txBox="1">
              <a:spLocks noChangeArrowheads="1"/>
            </p:cNvSpPr>
            <p:nvPr/>
          </p:nvSpPr>
          <p:spPr bwMode="auto">
            <a:xfrm>
              <a:off x="2245635" y="2947485"/>
              <a:ext cx="405568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ctr">
                <a:lnSpc>
                  <a:spcPct val="110000"/>
                </a:lnSpc>
                <a:defRPr/>
              </a:pP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10100110100101  </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比  特  流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110101110101</a:t>
              </a:r>
            </a:p>
          </p:txBody>
        </p:sp>
      </p:grpSp>
    </p:spTree>
    <p:extLst>
      <p:ext uri="{BB962C8B-B14F-4D97-AF65-F5344CB8AC3E}">
        <p14:creationId xmlns:p14="http://schemas.microsoft.com/office/powerpoint/2010/main" val="244603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p:cTn id="11" dur="500" fill="hold"/>
                                        <p:tgtEl>
                                          <p:spTgt spid="89"/>
                                        </p:tgtEl>
                                        <p:attrNameLst>
                                          <p:attrName>ppt_w</p:attrName>
                                        </p:attrNameLst>
                                      </p:cBhvr>
                                      <p:tavLst>
                                        <p:tav tm="0">
                                          <p:val>
                                            <p:fltVal val="0"/>
                                          </p:val>
                                        </p:tav>
                                        <p:tav tm="100000">
                                          <p:val>
                                            <p:strVal val="#ppt_w"/>
                                          </p:val>
                                        </p:tav>
                                      </p:tavLst>
                                    </p:anim>
                                    <p:anim calcmode="lin" valueType="num">
                                      <p:cBhvr>
                                        <p:cTn id="12" dur="500" fill="hold"/>
                                        <p:tgtEl>
                                          <p:spTgt spid="89"/>
                                        </p:tgtEl>
                                        <p:attrNameLst>
                                          <p:attrName>ppt_h</p:attrName>
                                        </p:attrNameLst>
                                      </p:cBhvr>
                                      <p:tavLst>
                                        <p:tav tm="0">
                                          <p:val>
                                            <p:fltVal val="0"/>
                                          </p:val>
                                        </p:tav>
                                        <p:tav tm="100000">
                                          <p:val>
                                            <p:strVal val="#ppt_h"/>
                                          </p:val>
                                        </p:tav>
                                      </p:tavLst>
                                    </p:anim>
                                    <p:animEffect transition="in" filter="fade">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8"/>
                                        </p:tgtEl>
                                        <p:attrNameLst>
                                          <p:attrName>style.visibility</p:attrName>
                                        </p:attrNameLst>
                                      </p:cBhvr>
                                      <p:to>
                                        <p:strVal val="visible"/>
                                      </p:to>
                                    </p:set>
                                    <p:animEffect transition="in" filter="wipe(left)">
                                      <p:cBhvr>
                                        <p:cTn id="18" dur="500"/>
                                        <p:tgtEl>
                                          <p:spTgt spid="178"/>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wipe(left)">
                                      <p:cBhvr>
                                        <p:cTn id="2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7"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74" name="AutoShape 25">
            <a:extLst>
              <a:ext uri="{FF2B5EF4-FFF2-40B4-BE49-F238E27FC236}">
                <a16:creationId xmlns:a16="http://schemas.microsoft.com/office/drawing/2014/main" id="{073E9AB2-FC86-4061-8647-DFAC9CE343E4}"/>
              </a:ext>
            </a:extLst>
          </p:cNvPr>
          <p:cNvSpPr>
            <a:spLocks noChangeArrowheads="1"/>
          </p:cNvSpPr>
          <p:nvPr/>
        </p:nvSpPr>
        <p:spPr bwMode="auto">
          <a:xfrm flipV="1">
            <a:off x="2691360" y="5461778"/>
            <a:ext cx="306334" cy="3297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5" name="文本框 74">
            <a:extLst>
              <a:ext uri="{FF2B5EF4-FFF2-40B4-BE49-F238E27FC236}">
                <a16:creationId xmlns:a16="http://schemas.microsoft.com/office/drawing/2014/main" id="{E0D3BD8F-A5A0-477D-9F18-527E894CD39E}"/>
              </a:ext>
            </a:extLst>
          </p:cNvPr>
          <p:cNvSpPr txBox="1"/>
          <p:nvPr/>
        </p:nvSpPr>
        <p:spPr>
          <a:xfrm>
            <a:off x="4978362" y="5483403"/>
            <a:ext cx="1847619" cy="400110"/>
          </a:xfrm>
          <a:prstGeom prst="rect">
            <a:avLst/>
          </a:prstGeom>
          <a:noFill/>
        </p:spPr>
        <p:txBody>
          <a:bodyPr wrap="square" rtlCol="0">
            <a:spAutoFit/>
          </a:bodyPr>
          <a:lstStyle/>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物理传输媒体</a:t>
            </a:r>
          </a:p>
        </p:txBody>
      </p:sp>
      <p:sp>
        <p:nvSpPr>
          <p:cNvPr id="80" name="文本框 79">
            <a:extLst>
              <a:ext uri="{FF2B5EF4-FFF2-40B4-BE49-F238E27FC236}">
                <a16:creationId xmlns:a16="http://schemas.microsoft.com/office/drawing/2014/main" id="{1E7FD348-7D37-401F-AB5A-BBC1E53BDAFF}"/>
              </a:ext>
            </a:extLst>
          </p:cNvPr>
          <p:cNvSpPr txBox="1"/>
          <p:nvPr/>
        </p:nvSpPr>
        <p:spPr>
          <a:xfrm>
            <a:off x="3669497" y="4586510"/>
            <a:ext cx="4595045" cy="804644"/>
          </a:xfrm>
          <a:prstGeom prst="rect">
            <a:avLst/>
          </a:prstGeom>
          <a:noFill/>
        </p:spPr>
        <p:txBody>
          <a:bodyPr wrap="square" rtlCol="0">
            <a:spAutoFit/>
          </a:bodyPr>
          <a:lstStyle/>
          <a:p>
            <a:pPr>
              <a:lnSpc>
                <a:spcPct val="120000"/>
              </a:lnSpc>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电信号（或光信号）在物理媒体中传播</a:t>
            </a:r>
          </a:p>
          <a:p>
            <a:pPr>
              <a:lnSpc>
                <a:spcPct val="120000"/>
              </a:lnSpc>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从发送端第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层传送到接收端第</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nvGrpSpPr>
          <p:cNvPr id="87" name="Group 34">
            <a:extLst>
              <a:ext uri="{FF2B5EF4-FFF2-40B4-BE49-F238E27FC236}">
                <a16:creationId xmlns:a16="http://schemas.microsoft.com/office/drawing/2014/main" id="{85F6EDFA-4C78-4D8E-AA9E-1C55163F46A9}"/>
              </a:ext>
            </a:extLst>
          </p:cNvPr>
          <p:cNvGrpSpPr>
            <a:grpSpLocks/>
          </p:cNvGrpSpPr>
          <p:nvPr/>
        </p:nvGrpSpPr>
        <p:grpSpPr bwMode="auto">
          <a:xfrm>
            <a:off x="3181611" y="5607454"/>
            <a:ext cx="1066800" cy="139700"/>
            <a:chOff x="1344" y="912"/>
            <a:chExt cx="672" cy="96"/>
          </a:xfrm>
          <a:solidFill>
            <a:srgbClr val="FFC000"/>
          </a:solidFill>
        </p:grpSpPr>
        <p:sp>
          <p:nvSpPr>
            <p:cNvPr id="88" name="Line 35">
              <a:extLst>
                <a:ext uri="{FF2B5EF4-FFF2-40B4-BE49-F238E27FC236}">
                  <a16:creationId xmlns:a16="http://schemas.microsoft.com/office/drawing/2014/main" id="{8F9BDDEA-4E0A-4BCA-B54A-B6DF39223C72}"/>
                </a:ext>
              </a:extLst>
            </p:cNvPr>
            <p:cNvSpPr>
              <a:spLocks noChangeShapeType="1"/>
            </p:cNvSpPr>
            <p:nvPr/>
          </p:nvSpPr>
          <p:spPr bwMode="auto">
            <a:xfrm>
              <a:off x="1344" y="960"/>
              <a:ext cx="672" cy="0"/>
            </a:xfrm>
            <a:prstGeom prst="line">
              <a:avLst/>
            </a:prstGeom>
            <a:grpFill/>
            <a:ln w="12700">
              <a:solidFill>
                <a:schemeClr val="bg1">
                  <a:lumMod val="50000"/>
                </a:schemeClr>
              </a:solidFill>
              <a:round/>
              <a:headEnd type="none" w="sm" len="lg"/>
              <a:tailEnd type="none" w="sm" len="lg"/>
            </a:ln>
          </p:spPr>
          <p:txBody>
            <a:bodyPr/>
            <a:lstStyle/>
            <a:p>
              <a:endParaRPr lang="zh-CN" altLang="en-US"/>
            </a:p>
          </p:txBody>
        </p:sp>
        <p:sp>
          <p:nvSpPr>
            <p:cNvPr id="89" name="Freeform 36">
              <a:extLst>
                <a:ext uri="{FF2B5EF4-FFF2-40B4-BE49-F238E27FC236}">
                  <a16:creationId xmlns:a16="http://schemas.microsoft.com/office/drawing/2014/main" id="{6AF9898B-3C27-4AD8-A87B-B2FDF6D97ECA}"/>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a:solidFill>
                <a:schemeClr val="bg1">
                  <a:lumMod val="50000"/>
                </a:schemeClr>
              </a:solidFill>
              <a:round/>
              <a:headEnd type="none" w="sm" len="lg"/>
              <a:tailEnd type="none" w="sm" len="lg"/>
            </a:ln>
          </p:spPr>
          <p:txBody>
            <a:bodyPr/>
            <a:lstStyle/>
            <a:p>
              <a:endParaRPr lang="zh-CN" altLang="en-US"/>
            </a:p>
          </p:txBody>
        </p:sp>
      </p:grpSp>
      <p:sp>
        <p:nvSpPr>
          <p:cNvPr id="93" name="箭头: 下 92">
            <a:extLst>
              <a:ext uri="{FF2B5EF4-FFF2-40B4-BE49-F238E27FC236}">
                <a16:creationId xmlns:a16="http://schemas.microsoft.com/office/drawing/2014/main" id="{B454B937-3D25-4123-A553-920719975032}"/>
              </a:ext>
            </a:extLst>
          </p:cNvPr>
          <p:cNvSpPr/>
          <p:nvPr/>
        </p:nvSpPr>
        <p:spPr>
          <a:xfrm rot="16200000">
            <a:off x="4537969" y="553159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4" name="箭头: 下 93">
            <a:extLst>
              <a:ext uri="{FF2B5EF4-FFF2-40B4-BE49-F238E27FC236}">
                <a16:creationId xmlns:a16="http://schemas.microsoft.com/office/drawing/2014/main" id="{D25050F6-75E3-4DAE-BDBA-060C5D1B3997}"/>
              </a:ext>
            </a:extLst>
          </p:cNvPr>
          <p:cNvSpPr/>
          <p:nvPr/>
        </p:nvSpPr>
        <p:spPr>
          <a:xfrm rot="16200000">
            <a:off x="6968228" y="5523812"/>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95" name="Group 34">
            <a:extLst>
              <a:ext uri="{FF2B5EF4-FFF2-40B4-BE49-F238E27FC236}">
                <a16:creationId xmlns:a16="http://schemas.microsoft.com/office/drawing/2014/main" id="{349004AC-C06A-4408-90E0-A4B0D08FCEB6}"/>
              </a:ext>
            </a:extLst>
          </p:cNvPr>
          <p:cNvGrpSpPr>
            <a:grpSpLocks/>
          </p:cNvGrpSpPr>
          <p:nvPr/>
        </p:nvGrpSpPr>
        <p:grpSpPr bwMode="auto">
          <a:xfrm>
            <a:off x="7500686" y="5607454"/>
            <a:ext cx="1066800" cy="139700"/>
            <a:chOff x="1344" y="912"/>
            <a:chExt cx="672" cy="96"/>
          </a:xfrm>
          <a:solidFill>
            <a:srgbClr val="FFC000"/>
          </a:solidFill>
        </p:grpSpPr>
        <p:sp>
          <p:nvSpPr>
            <p:cNvPr id="105" name="Line 35">
              <a:extLst>
                <a:ext uri="{FF2B5EF4-FFF2-40B4-BE49-F238E27FC236}">
                  <a16:creationId xmlns:a16="http://schemas.microsoft.com/office/drawing/2014/main" id="{104ADA41-4EA4-4053-819B-D356E7550E3C}"/>
                </a:ext>
              </a:extLst>
            </p:cNvPr>
            <p:cNvSpPr>
              <a:spLocks noChangeShapeType="1"/>
            </p:cNvSpPr>
            <p:nvPr/>
          </p:nvSpPr>
          <p:spPr bwMode="auto">
            <a:xfrm>
              <a:off x="1344" y="960"/>
              <a:ext cx="672" cy="0"/>
            </a:xfrm>
            <a:prstGeom prst="line">
              <a:avLst/>
            </a:prstGeom>
            <a:grpFill/>
            <a:ln w="12700">
              <a:solidFill>
                <a:schemeClr val="bg1">
                  <a:lumMod val="50000"/>
                </a:schemeClr>
              </a:solidFill>
              <a:round/>
              <a:headEnd type="none" w="sm" len="lg"/>
              <a:tailEnd type="none" w="sm" len="lg"/>
            </a:ln>
          </p:spPr>
          <p:txBody>
            <a:bodyPr/>
            <a:lstStyle/>
            <a:p>
              <a:endParaRPr lang="zh-CN" altLang="en-US"/>
            </a:p>
          </p:txBody>
        </p:sp>
        <p:sp>
          <p:nvSpPr>
            <p:cNvPr id="107" name="Freeform 36">
              <a:extLst>
                <a:ext uri="{FF2B5EF4-FFF2-40B4-BE49-F238E27FC236}">
                  <a16:creationId xmlns:a16="http://schemas.microsoft.com/office/drawing/2014/main" id="{5503DC4D-A61C-4E85-9BEF-9CEAC4BA28BF}"/>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a:solidFill>
                <a:schemeClr val="bg1">
                  <a:lumMod val="50000"/>
                </a:schemeClr>
              </a:solidFill>
              <a:round/>
              <a:headEnd type="none" w="sm" len="lg"/>
              <a:tailEnd type="none" w="sm" len="lg"/>
            </a:ln>
          </p:spPr>
          <p:txBody>
            <a:bodyPr/>
            <a:lstStyle/>
            <a:p>
              <a:endParaRPr lang="zh-CN" altLang="en-US"/>
            </a:p>
          </p:txBody>
        </p:sp>
      </p:grpSp>
      <p:sp>
        <p:nvSpPr>
          <p:cNvPr id="109" name="AutoShape 25">
            <a:extLst>
              <a:ext uri="{FF2B5EF4-FFF2-40B4-BE49-F238E27FC236}">
                <a16:creationId xmlns:a16="http://schemas.microsoft.com/office/drawing/2014/main" id="{86B16CF1-B1A8-4050-957F-F86C24067855}"/>
              </a:ext>
            </a:extLst>
          </p:cNvPr>
          <p:cNvSpPr>
            <a:spLocks noChangeArrowheads="1"/>
          </p:cNvSpPr>
          <p:nvPr/>
        </p:nvSpPr>
        <p:spPr bwMode="auto">
          <a:xfrm rot="16200000" flipV="1">
            <a:off x="8856775" y="5422833"/>
            <a:ext cx="306334" cy="329779"/>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10" name="组合 109">
            <a:extLst>
              <a:ext uri="{FF2B5EF4-FFF2-40B4-BE49-F238E27FC236}">
                <a16:creationId xmlns:a16="http://schemas.microsoft.com/office/drawing/2014/main" id="{4A9D73B6-342B-4EFA-A293-9422EFBBB266}"/>
              </a:ext>
            </a:extLst>
          </p:cNvPr>
          <p:cNvGrpSpPr/>
          <p:nvPr/>
        </p:nvGrpSpPr>
        <p:grpSpPr>
          <a:xfrm>
            <a:off x="629529" y="315996"/>
            <a:ext cx="7199012" cy="987480"/>
            <a:chOff x="658104" y="373146"/>
            <a:chExt cx="7199012" cy="987480"/>
          </a:xfrm>
        </p:grpSpPr>
        <p:grpSp>
          <p:nvGrpSpPr>
            <p:cNvPr id="111" name="组合 110">
              <a:extLst>
                <a:ext uri="{FF2B5EF4-FFF2-40B4-BE49-F238E27FC236}">
                  <a16:creationId xmlns:a16="http://schemas.microsoft.com/office/drawing/2014/main" id="{9967FE1E-C794-49E4-84C5-8C9263691647}"/>
                </a:ext>
              </a:extLst>
            </p:cNvPr>
            <p:cNvGrpSpPr/>
            <p:nvPr/>
          </p:nvGrpSpPr>
          <p:grpSpPr>
            <a:xfrm>
              <a:off x="1080814" y="763297"/>
              <a:ext cx="6776302" cy="584775"/>
              <a:chOff x="1839058" y="1058437"/>
              <a:chExt cx="6776302" cy="584775"/>
            </a:xfrm>
          </p:grpSpPr>
          <p:sp>
            <p:nvSpPr>
              <p:cNvPr id="113" name="矩形: 圆角 112">
                <a:extLst>
                  <a:ext uri="{FF2B5EF4-FFF2-40B4-BE49-F238E27FC236}">
                    <a16:creationId xmlns:a16="http://schemas.microsoft.com/office/drawing/2014/main" id="{D8E12C51-25FD-47B9-A2D6-3976D751B3A0}"/>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14" name="文本框 113">
                <a:extLst>
                  <a:ext uri="{FF2B5EF4-FFF2-40B4-BE49-F238E27FC236}">
                    <a16:creationId xmlns:a16="http://schemas.microsoft.com/office/drawing/2014/main" id="{FE7C58C0-AC0F-4B96-90B7-0DAC61D3E561}"/>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112" name="图片 111">
              <a:extLst>
                <a:ext uri="{FF2B5EF4-FFF2-40B4-BE49-F238E27FC236}">
                  <a16:creationId xmlns:a16="http://schemas.microsoft.com/office/drawing/2014/main" id="{6F6F21CC-19EC-4025-A9DF-3FA966A72453}"/>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231378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left)">
                                      <p:cBhvr>
                                        <p:cTn id="11" dur="500"/>
                                        <p:tgtEl>
                                          <p:spTgt spid="8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left)">
                                      <p:cBhvr>
                                        <p:cTn id="19" dur="500"/>
                                        <p:tgtEl>
                                          <p:spTgt spid="8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wipe(left)">
                                      <p:cBhvr>
                                        <p:cTn id="3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80" grpId="0"/>
      <p:bldP spid="93" grpId="0" animBg="1"/>
      <p:bldP spid="94" grpId="0" animBg="1"/>
      <p:bldP spid="10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DE7102C-B4EE-48CF-AED5-EC3E470133E2}"/>
              </a:ext>
            </a:extLst>
          </p:cNvPr>
          <p:cNvGrpSpPr/>
          <p:nvPr/>
        </p:nvGrpSpPr>
        <p:grpSpPr>
          <a:xfrm>
            <a:off x="2139796" y="1799970"/>
            <a:ext cx="7524752" cy="4067938"/>
            <a:chOff x="515940" y="1799970"/>
            <a:chExt cx="7524752" cy="4067938"/>
          </a:xfrm>
        </p:grpSpPr>
        <p:sp>
          <p:nvSpPr>
            <p:cNvPr id="124" name="AutoShape 5">
              <a:extLst>
                <a:ext uri="{FF2B5EF4-FFF2-40B4-BE49-F238E27FC236}">
                  <a16:creationId xmlns:a16="http://schemas.microsoft.com/office/drawing/2014/main" id="{9A45872A-0F25-4C20-971C-16069991C09E}"/>
                </a:ext>
              </a:extLst>
            </p:cNvPr>
            <p:cNvSpPr>
              <a:spLocks noChangeArrowheads="1"/>
            </p:cNvSpPr>
            <p:nvPr/>
          </p:nvSpPr>
          <p:spPr bwMode="auto">
            <a:xfrm rot="16200000">
              <a:off x="4069559" y="1896776"/>
              <a:ext cx="417513" cy="7524752"/>
            </a:xfrm>
            <a:prstGeom prst="can">
              <a:avLst>
                <a:gd name="adj" fmla="val 48656"/>
              </a:avLst>
            </a:prstGeom>
            <a:gradFill>
              <a:gsLst>
                <a:gs pos="0">
                  <a:schemeClr val="accent1">
                    <a:lumMod val="5000"/>
                    <a:lumOff val="95000"/>
                  </a:schemeClr>
                </a:gs>
                <a:gs pos="46000">
                  <a:srgbClr val="5BCCF6">
                    <a:alpha val="34000"/>
                  </a:srgbClr>
                </a:gs>
                <a:gs pos="100000">
                  <a:srgbClr val="009FF6">
                    <a:alpha val="25000"/>
                  </a:srgbClr>
                </a:gs>
              </a:gsLst>
              <a:lin ang="10800000" scaled="0"/>
            </a:gradFill>
            <a:ln>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grpSp>
          <p:nvGrpSpPr>
            <p:cNvPr id="92" name="组合 91">
              <a:extLst>
                <a:ext uri="{FF2B5EF4-FFF2-40B4-BE49-F238E27FC236}">
                  <a16:creationId xmlns:a16="http://schemas.microsoft.com/office/drawing/2014/main" id="{FEF4BD01-14B4-4A06-A776-EC77EA1DFD89}"/>
                </a:ext>
              </a:extLst>
            </p:cNvPr>
            <p:cNvGrpSpPr/>
            <p:nvPr/>
          </p:nvGrpSpPr>
          <p:grpSpPr>
            <a:xfrm>
              <a:off x="773258" y="4959579"/>
              <a:ext cx="1261622" cy="502675"/>
              <a:chOff x="589480" y="2470739"/>
              <a:chExt cx="1447895" cy="502675"/>
            </a:xfrm>
          </p:grpSpPr>
          <p:sp>
            <p:nvSpPr>
              <p:cNvPr id="96" name="Rectangle 4">
                <a:extLst>
                  <a:ext uri="{FF2B5EF4-FFF2-40B4-BE49-F238E27FC236}">
                    <a16:creationId xmlns:a16="http://schemas.microsoft.com/office/drawing/2014/main" id="{688700F8-F2B2-4BA0-BE62-4DBAC8426487}"/>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7" name="Rectangle 5">
                <a:extLst>
                  <a:ext uri="{FF2B5EF4-FFF2-40B4-BE49-F238E27FC236}">
                    <a16:creationId xmlns:a16="http://schemas.microsoft.com/office/drawing/2014/main" id="{2DDB9D87-0748-41DA-BBB0-30E7D40CBD07}"/>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8" name="Text Box 15">
                <a:extLst>
                  <a:ext uri="{FF2B5EF4-FFF2-40B4-BE49-F238E27FC236}">
                    <a16:creationId xmlns:a16="http://schemas.microsoft.com/office/drawing/2014/main" id="{389EE17E-AE7D-40C1-AAC1-7B1EA5D02F9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D35D493E-F6D7-45FA-B876-86237FF73AAC}"/>
                </a:ext>
              </a:extLst>
            </p:cNvPr>
            <p:cNvGrpSpPr/>
            <p:nvPr/>
          </p:nvGrpSpPr>
          <p:grpSpPr>
            <a:xfrm>
              <a:off x="773258" y="4495359"/>
              <a:ext cx="1261622" cy="502675"/>
              <a:chOff x="589480" y="2470739"/>
              <a:chExt cx="1447895" cy="502675"/>
            </a:xfrm>
          </p:grpSpPr>
          <p:sp>
            <p:nvSpPr>
              <p:cNvPr id="100" name="Rectangle 4">
                <a:extLst>
                  <a:ext uri="{FF2B5EF4-FFF2-40B4-BE49-F238E27FC236}">
                    <a16:creationId xmlns:a16="http://schemas.microsoft.com/office/drawing/2014/main" id="{12C7E13B-EBDF-44D9-BC1D-B6037B5478E6}"/>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1" name="Rectangle 5">
                <a:extLst>
                  <a:ext uri="{FF2B5EF4-FFF2-40B4-BE49-F238E27FC236}">
                    <a16:creationId xmlns:a16="http://schemas.microsoft.com/office/drawing/2014/main" id="{00F15FD6-FDBF-4DF7-9F07-20071F1A05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02" name="Text Box 15">
                <a:extLst>
                  <a:ext uri="{FF2B5EF4-FFF2-40B4-BE49-F238E27FC236}">
                    <a16:creationId xmlns:a16="http://schemas.microsoft.com/office/drawing/2014/main" id="{9A3CA744-0D49-4E3B-B2AD-C334AA04049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7DB4692-E6B3-489E-A345-0ACA11B8175C}"/>
                </a:ext>
              </a:extLst>
            </p:cNvPr>
            <p:cNvGrpSpPr/>
            <p:nvPr/>
          </p:nvGrpSpPr>
          <p:grpSpPr>
            <a:xfrm>
              <a:off x="773258" y="4030189"/>
              <a:ext cx="1261622" cy="502675"/>
              <a:chOff x="589480" y="2470739"/>
              <a:chExt cx="1447895" cy="502675"/>
            </a:xfrm>
          </p:grpSpPr>
          <p:sp>
            <p:nvSpPr>
              <p:cNvPr id="82" name="Rectangle 4">
                <a:extLst>
                  <a:ext uri="{FF2B5EF4-FFF2-40B4-BE49-F238E27FC236}">
                    <a16:creationId xmlns:a16="http://schemas.microsoft.com/office/drawing/2014/main" id="{0E2EEEA1-664F-401D-843E-5B7CD578FB78}"/>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3" name="Rectangle 5">
                <a:extLst>
                  <a:ext uri="{FF2B5EF4-FFF2-40B4-BE49-F238E27FC236}">
                    <a16:creationId xmlns:a16="http://schemas.microsoft.com/office/drawing/2014/main" id="{D311CB67-6B54-45F1-B70C-5EFDBD5A371C}"/>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84" name="Text Box 15">
                <a:extLst>
                  <a:ext uri="{FF2B5EF4-FFF2-40B4-BE49-F238E27FC236}">
                    <a16:creationId xmlns:a16="http://schemas.microsoft.com/office/drawing/2014/main" id="{4268DA3C-6AAD-424B-97B0-A78270FD5BA6}"/>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a:extLst>
                <a:ext uri="{FF2B5EF4-FFF2-40B4-BE49-F238E27FC236}">
                  <a16:creationId xmlns:a16="http://schemas.microsoft.com/office/drawing/2014/main" id="{8774C5DF-41E0-4198-A3DD-A524E6DE6595}"/>
                </a:ext>
              </a:extLst>
            </p:cNvPr>
            <p:cNvGrpSpPr/>
            <p:nvPr/>
          </p:nvGrpSpPr>
          <p:grpSpPr>
            <a:xfrm>
              <a:off x="773258" y="3565969"/>
              <a:ext cx="1261622" cy="502675"/>
              <a:chOff x="589480" y="2470739"/>
              <a:chExt cx="1447895" cy="502675"/>
            </a:xfrm>
          </p:grpSpPr>
          <p:sp>
            <p:nvSpPr>
              <p:cNvPr id="86" name="Rectangle 4">
                <a:extLst>
                  <a:ext uri="{FF2B5EF4-FFF2-40B4-BE49-F238E27FC236}">
                    <a16:creationId xmlns:a16="http://schemas.microsoft.com/office/drawing/2014/main" id="{96F66776-F4A1-4E10-AFA9-835A8B16B22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0" name="Rectangle 5">
                <a:extLst>
                  <a:ext uri="{FF2B5EF4-FFF2-40B4-BE49-F238E27FC236}">
                    <a16:creationId xmlns:a16="http://schemas.microsoft.com/office/drawing/2014/main" id="{BD27D772-6F96-47E7-9EB0-A15B1DE45E5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91" name="Text Box 15">
                <a:extLst>
                  <a:ext uri="{FF2B5EF4-FFF2-40B4-BE49-F238E27FC236}">
                    <a16:creationId xmlns:a16="http://schemas.microsoft.com/office/drawing/2014/main" id="{37CFA281-D413-4AC6-9B68-AD4D5B3C268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136377FD-8235-4A91-8E0E-787773E47602}"/>
                </a:ext>
              </a:extLst>
            </p:cNvPr>
            <p:cNvGrpSpPr/>
            <p:nvPr/>
          </p:nvGrpSpPr>
          <p:grpSpPr>
            <a:xfrm>
              <a:off x="773258" y="3100799"/>
              <a:ext cx="1261622" cy="502675"/>
              <a:chOff x="589480" y="2470739"/>
              <a:chExt cx="1447895" cy="502675"/>
            </a:xfrm>
          </p:grpSpPr>
          <p:sp>
            <p:nvSpPr>
              <p:cNvPr id="77" name="Rectangle 4">
                <a:extLst>
                  <a:ext uri="{FF2B5EF4-FFF2-40B4-BE49-F238E27FC236}">
                    <a16:creationId xmlns:a16="http://schemas.microsoft.com/office/drawing/2014/main" id="{EFA58EFE-83F2-4893-AF7A-1FB297D53323}"/>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8" name="Rectangle 5">
                <a:extLst>
                  <a:ext uri="{FF2B5EF4-FFF2-40B4-BE49-F238E27FC236}">
                    <a16:creationId xmlns:a16="http://schemas.microsoft.com/office/drawing/2014/main" id="{DA79C2BD-6598-46BE-846D-29A7B13B8E84}"/>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79" name="Text Box 15">
                <a:extLst>
                  <a:ext uri="{FF2B5EF4-FFF2-40B4-BE49-F238E27FC236}">
                    <a16:creationId xmlns:a16="http://schemas.microsoft.com/office/drawing/2014/main" id="{4D6ACB72-11E5-4E43-8EA6-AF06C9623E33}"/>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2BD6CEE2-7E32-485B-BD8F-620D29DE804C}"/>
                </a:ext>
              </a:extLst>
            </p:cNvPr>
            <p:cNvGrpSpPr/>
            <p:nvPr/>
          </p:nvGrpSpPr>
          <p:grpSpPr>
            <a:xfrm>
              <a:off x="773258" y="2636579"/>
              <a:ext cx="1051116" cy="502675"/>
              <a:chOff x="589480" y="2470739"/>
              <a:chExt cx="1457217" cy="502675"/>
            </a:xfrm>
          </p:grpSpPr>
          <p:sp>
            <p:nvSpPr>
              <p:cNvPr id="60" name="Rectangle 4">
                <a:extLst>
                  <a:ext uri="{FF2B5EF4-FFF2-40B4-BE49-F238E27FC236}">
                    <a16:creationId xmlns:a16="http://schemas.microsoft.com/office/drawing/2014/main" id="{F83A8242-4584-4507-A5B6-2AF152FB16D4}"/>
                  </a:ext>
                </a:extLst>
              </p:cNvPr>
              <p:cNvSpPr>
                <a:spLocks noChangeArrowheads="1"/>
              </p:cNvSpPr>
              <p:nvPr/>
            </p:nvSpPr>
            <p:spPr bwMode="auto">
              <a:xfrm>
                <a:off x="660646"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lt1"/>
                  </a:solidFill>
                  <a:latin typeface="Times New Roman" panose="02020603050405020304" pitchFamily="18" charset="0"/>
                  <a:cs typeface="Times New Roman" panose="02020603050405020304" pitchFamily="18" charset="0"/>
                </a:endParaRPr>
              </a:p>
            </p:txBody>
          </p:sp>
          <p:sp>
            <p:nvSpPr>
              <p:cNvPr id="61" name="Rectangle 5">
                <a:extLst>
                  <a:ext uri="{FF2B5EF4-FFF2-40B4-BE49-F238E27FC236}">
                    <a16:creationId xmlns:a16="http://schemas.microsoft.com/office/drawing/2014/main" id="{32D15459-D491-4092-A18D-5BD148F52F48}"/>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62" name="Text Box 15">
                <a:extLst>
                  <a:ext uri="{FF2B5EF4-FFF2-40B4-BE49-F238E27FC236}">
                    <a16:creationId xmlns:a16="http://schemas.microsoft.com/office/drawing/2014/main" id="{0B295C47-2A28-435E-86DE-0E8F41CA0F41}"/>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6" name="组合 5">
              <a:extLst>
                <a:ext uri="{FF2B5EF4-FFF2-40B4-BE49-F238E27FC236}">
                  <a16:creationId xmlns:a16="http://schemas.microsoft.com/office/drawing/2014/main" id="{561580F0-9DFC-424D-912E-7FBD74F88510}"/>
                </a:ext>
              </a:extLst>
            </p:cNvPr>
            <p:cNvGrpSpPr/>
            <p:nvPr/>
          </p:nvGrpSpPr>
          <p:grpSpPr>
            <a:xfrm>
              <a:off x="743814" y="1801912"/>
              <a:ext cx="1223125" cy="795013"/>
              <a:chOff x="811753" y="1646826"/>
              <a:chExt cx="1223125" cy="795013"/>
            </a:xfrm>
          </p:grpSpPr>
          <p:grpSp>
            <p:nvGrpSpPr>
              <p:cNvPr id="104" name="组合 103">
                <a:extLst>
                  <a:ext uri="{FF2B5EF4-FFF2-40B4-BE49-F238E27FC236}">
                    <a16:creationId xmlns:a16="http://schemas.microsoft.com/office/drawing/2014/main" id="{AB745223-C802-400B-BB45-8120DED0D4C8}"/>
                  </a:ext>
                </a:extLst>
              </p:cNvPr>
              <p:cNvGrpSpPr/>
              <p:nvPr/>
            </p:nvGrpSpPr>
            <p:grpSpPr>
              <a:xfrm>
                <a:off x="811753" y="1646826"/>
                <a:ext cx="1223125" cy="795013"/>
                <a:chOff x="1454282" y="1766502"/>
                <a:chExt cx="5414110" cy="4253226"/>
              </a:xfrm>
            </p:grpSpPr>
            <p:pic>
              <p:nvPicPr>
                <p:cNvPr id="106" name="图片 105">
                  <a:extLst>
                    <a:ext uri="{FF2B5EF4-FFF2-40B4-BE49-F238E27FC236}">
                      <a16:creationId xmlns:a16="http://schemas.microsoft.com/office/drawing/2014/main" id="{047F33A4-9994-4646-AA51-4B7359098D33}"/>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23" name="矩形 122">
                  <a:extLst>
                    <a:ext uri="{FF2B5EF4-FFF2-40B4-BE49-F238E27FC236}">
                      <a16:creationId xmlns:a16="http://schemas.microsoft.com/office/drawing/2014/main" id="{48F2AE47-6D06-4049-8EB3-6ED9B31F18CD}"/>
                    </a:ext>
                  </a:extLst>
                </p:cNvPr>
                <p:cNvSpPr/>
                <p:nvPr/>
              </p:nvSpPr>
              <p:spPr>
                <a:xfrm>
                  <a:off x="1662547" y="2020702"/>
                  <a:ext cx="4946074"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Text Box 79">
                <a:extLst>
                  <a:ext uri="{FF2B5EF4-FFF2-40B4-BE49-F238E27FC236}">
                    <a16:creationId xmlns:a16="http://schemas.microsoft.com/office/drawing/2014/main" id="{2BB5249D-1FAA-49A5-B613-A0F09BC6F585}"/>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nvGrpSpPr>
            <p:cNvPr id="149" name="组合 148">
              <a:extLst>
                <a:ext uri="{FF2B5EF4-FFF2-40B4-BE49-F238E27FC236}">
                  <a16:creationId xmlns:a16="http://schemas.microsoft.com/office/drawing/2014/main" id="{576049DA-8E98-4E0B-8A9D-39AA9F37E321}"/>
                </a:ext>
              </a:extLst>
            </p:cNvPr>
            <p:cNvGrpSpPr/>
            <p:nvPr/>
          </p:nvGrpSpPr>
          <p:grpSpPr>
            <a:xfrm flipH="1">
              <a:off x="6566919" y="4953941"/>
              <a:ext cx="1261622" cy="502675"/>
              <a:chOff x="589480" y="2470739"/>
              <a:chExt cx="1447895" cy="502675"/>
            </a:xfrm>
          </p:grpSpPr>
          <p:sp>
            <p:nvSpPr>
              <p:cNvPr id="150" name="Rectangle 4">
                <a:extLst>
                  <a:ext uri="{FF2B5EF4-FFF2-40B4-BE49-F238E27FC236}">
                    <a16:creationId xmlns:a16="http://schemas.microsoft.com/office/drawing/2014/main" id="{81B818FB-48C5-4C06-A4AA-0401735F84CA}"/>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1" name="Rectangle 5">
                <a:extLst>
                  <a:ext uri="{FF2B5EF4-FFF2-40B4-BE49-F238E27FC236}">
                    <a16:creationId xmlns:a16="http://schemas.microsoft.com/office/drawing/2014/main" id="{7F51CB4A-4F8A-4353-80EE-5807543F3C7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2" name="Text Box 15">
                <a:extLst>
                  <a:ext uri="{FF2B5EF4-FFF2-40B4-BE49-F238E27FC236}">
                    <a16:creationId xmlns:a16="http://schemas.microsoft.com/office/drawing/2014/main" id="{94B39C27-BD90-424C-9685-731D38024E77}"/>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799F3F2F-4B9A-4BE6-B455-DAB41B5F8DF2}"/>
                </a:ext>
              </a:extLst>
            </p:cNvPr>
            <p:cNvGrpSpPr/>
            <p:nvPr/>
          </p:nvGrpSpPr>
          <p:grpSpPr>
            <a:xfrm flipH="1">
              <a:off x="6566919" y="4489721"/>
              <a:ext cx="1261622" cy="502675"/>
              <a:chOff x="589480" y="2470739"/>
              <a:chExt cx="1447895" cy="502675"/>
            </a:xfrm>
          </p:grpSpPr>
          <p:sp>
            <p:nvSpPr>
              <p:cNvPr id="154" name="Rectangle 4">
                <a:extLst>
                  <a:ext uri="{FF2B5EF4-FFF2-40B4-BE49-F238E27FC236}">
                    <a16:creationId xmlns:a16="http://schemas.microsoft.com/office/drawing/2014/main" id="{D640E123-63B3-4C54-9F87-8C41A5014DC1}"/>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5" name="Rectangle 5">
                <a:extLst>
                  <a:ext uri="{FF2B5EF4-FFF2-40B4-BE49-F238E27FC236}">
                    <a16:creationId xmlns:a16="http://schemas.microsoft.com/office/drawing/2014/main" id="{E6665DC3-1A3A-4887-86CF-E3A6674428B1}"/>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6" name="Text Box 15">
                <a:extLst>
                  <a:ext uri="{FF2B5EF4-FFF2-40B4-BE49-F238E27FC236}">
                    <a16:creationId xmlns:a16="http://schemas.microsoft.com/office/drawing/2014/main" id="{EA04378D-241A-45B9-8B72-BC38A0E5F160}"/>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7" name="组合 156">
              <a:extLst>
                <a:ext uri="{FF2B5EF4-FFF2-40B4-BE49-F238E27FC236}">
                  <a16:creationId xmlns:a16="http://schemas.microsoft.com/office/drawing/2014/main" id="{F9E5E235-3BA4-4304-9E44-74240BCBDCC8}"/>
                </a:ext>
              </a:extLst>
            </p:cNvPr>
            <p:cNvGrpSpPr/>
            <p:nvPr/>
          </p:nvGrpSpPr>
          <p:grpSpPr>
            <a:xfrm flipH="1">
              <a:off x="6566919" y="4024551"/>
              <a:ext cx="1261622" cy="502675"/>
              <a:chOff x="589480" y="2470739"/>
              <a:chExt cx="1447895" cy="502675"/>
            </a:xfrm>
          </p:grpSpPr>
          <p:sp>
            <p:nvSpPr>
              <p:cNvPr id="158" name="Rectangle 4">
                <a:extLst>
                  <a:ext uri="{FF2B5EF4-FFF2-40B4-BE49-F238E27FC236}">
                    <a16:creationId xmlns:a16="http://schemas.microsoft.com/office/drawing/2014/main" id="{87B7C190-FB6C-429E-808C-70AFE1EFF6B4}"/>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59" name="Rectangle 5">
                <a:extLst>
                  <a:ext uri="{FF2B5EF4-FFF2-40B4-BE49-F238E27FC236}">
                    <a16:creationId xmlns:a16="http://schemas.microsoft.com/office/drawing/2014/main" id="{7A40265A-4FF8-426E-AFF7-0EFD28508483}"/>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0" name="Text Box 15">
                <a:extLst>
                  <a:ext uri="{FF2B5EF4-FFF2-40B4-BE49-F238E27FC236}">
                    <a16:creationId xmlns:a16="http://schemas.microsoft.com/office/drawing/2014/main" id="{3AB173DD-756C-48E5-983E-D02E0C507C6D}"/>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1" name="组合 160">
              <a:extLst>
                <a:ext uri="{FF2B5EF4-FFF2-40B4-BE49-F238E27FC236}">
                  <a16:creationId xmlns:a16="http://schemas.microsoft.com/office/drawing/2014/main" id="{1AC7FA1D-E979-48FC-9905-305059A470D7}"/>
                </a:ext>
              </a:extLst>
            </p:cNvPr>
            <p:cNvGrpSpPr/>
            <p:nvPr/>
          </p:nvGrpSpPr>
          <p:grpSpPr>
            <a:xfrm flipH="1">
              <a:off x="6566919" y="3560331"/>
              <a:ext cx="1261622" cy="502675"/>
              <a:chOff x="589480" y="2470739"/>
              <a:chExt cx="1447895" cy="502675"/>
            </a:xfrm>
          </p:grpSpPr>
          <p:sp>
            <p:nvSpPr>
              <p:cNvPr id="162" name="Rectangle 4">
                <a:extLst>
                  <a:ext uri="{FF2B5EF4-FFF2-40B4-BE49-F238E27FC236}">
                    <a16:creationId xmlns:a16="http://schemas.microsoft.com/office/drawing/2014/main" id="{DB3EC301-0367-460A-A2BF-3FD32F1BAE6B}"/>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3" name="Rectangle 5">
                <a:extLst>
                  <a:ext uri="{FF2B5EF4-FFF2-40B4-BE49-F238E27FC236}">
                    <a16:creationId xmlns:a16="http://schemas.microsoft.com/office/drawing/2014/main" id="{9E45069C-6DEB-4F45-8B5C-1BD79155B06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4" name="Text Box 15">
                <a:extLst>
                  <a:ext uri="{FF2B5EF4-FFF2-40B4-BE49-F238E27FC236}">
                    <a16:creationId xmlns:a16="http://schemas.microsoft.com/office/drawing/2014/main" id="{557D27F8-8D49-4D61-8AC8-3441298919BF}"/>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5" name="组合 164">
              <a:extLst>
                <a:ext uri="{FF2B5EF4-FFF2-40B4-BE49-F238E27FC236}">
                  <a16:creationId xmlns:a16="http://schemas.microsoft.com/office/drawing/2014/main" id="{CFB072B4-0C90-4020-9753-D2DBEE16B052}"/>
                </a:ext>
              </a:extLst>
            </p:cNvPr>
            <p:cNvGrpSpPr/>
            <p:nvPr/>
          </p:nvGrpSpPr>
          <p:grpSpPr>
            <a:xfrm flipH="1">
              <a:off x="6566919" y="3095161"/>
              <a:ext cx="1261622" cy="502675"/>
              <a:chOff x="589480" y="2470739"/>
              <a:chExt cx="1447895" cy="502675"/>
            </a:xfrm>
          </p:grpSpPr>
          <p:sp>
            <p:nvSpPr>
              <p:cNvPr id="166" name="Rectangle 4">
                <a:extLst>
                  <a:ext uri="{FF2B5EF4-FFF2-40B4-BE49-F238E27FC236}">
                    <a16:creationId xmlns:a16="http://schemas.microsoft.com/office/drawing/2014/main" id="{90EB2DAC-6329-4329-A71D-168259C2ADDF}"/>
                  </a:ext>
                </a:extLst>
              </p:cNvPr>
              <p:cNvSpPr>
                <a:spLocks noChangeArrowheads="1"/>
              </p:cNvSpPr>
              <p:nvPr/>
            </p:nvSpPr>
            <p:spPr bwMode="auto">
              <a:xfrm>
                <a:off x="651324"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7" name="Rectangle 5">
                <a:extLst>
                  <a:ext uri="{FF2B5EF4-FFF2-40B4-BE49-F238E27FC236}">
                    <a16:creationId xmlns:a16="http://schemas.microsoft.com/office/drawing/2014/main" id="{FDFA8375-2A50-42ED-A966-0C7961342AE9}"/>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68" name="Text Box 15">
                <a:extLst>
                  <a:ext uri="{FF2B5EF4-FFF2-40B4-BE49-F238E27FC236}">
                    <a16:creationId xmlns:a16="http://schemas.microsoft.com/office/drawing/2014/main" id="{4F991D33-936D-4AFE-937B-5E56D6EE4232}"/>
                  </a:ext>
                </a:extLst>
              </p:cNvPr>
              <p:cNvSpPr txBox="1">
                <a:spLocks noChangeArrowheads="1"/>
              </p:cNvSpPr>
              <p:nvPr/>
            </p:nvSpPr>
            <p:spPr bwMode="auto">
              <a:xfrm>
                <a:off x="1102950" y="2573304"/>
                <a:ext cx="3591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9" name="组合 168">
              <a:extLst>
                <a:ext uri="{FF2B5EF4-FFF2-40B4-BE49-F238E27FC236}">
                  <a16:creationId xmlns:a16="http://schemas.microsoft.com/office/drawing/2014/main" id="{44A22870-3A85-48ED-AF88-2E47BE516AB7}"/>
                </a:ext>
              </a:extLst>
            </p:cNvPr>
            <p:cNvGrpSpPr/>
            <p:nvPr/>
          </p:nvGrpSpPr>
          <p:grpSpPr>
            <a:xfrm flipH="1">
              <a:off x="6777929" y="2630466"/>
              <a:ext cx="1050612" cy="502675"/>
              <a:chOff x="589480" y="2470739"/>
              <a:chExt cx="1456518" cy="502675"/>
            </a:xfrm>
          </p:grpSpPr>
          <p:sp>
            <p:nvSpPr>
              <p:cNvPr id="170" name="Rectangle 4">
                <a:extLst>
                  <a:ext uri="{FF2B5EF4-FFF2-40B4-BE49-F238E27FC236}">
                    <a16:creationId xmlns:a16="http://schemas.microsoft.com/office/drawing/2014/main" id="{ABA613DF-884D-4CCA-A95F-874148320CE4}"/>
                  </a:ext>
                </a:extLst>
              </p:cNvPr>
              <p:cNvSpPr>
                <a:spLocks noChangeArrowheads="1"/>
              </p:cNvSpPr>
              <p:nvPr/>
            </p:nvSpPr>
            <p:spPr bwMode="auto">
              <a:xfrm>
                <a:off x="659947" y="2470739"/>
                <a:ext cx="1386051" cy="502675"/>
              </a:xfrm>
              <a:prstGeom prst="rect">
                <a:avLst/>
              </a:prstGeom>
              <a:solidFill>
                <a:srgbClr val="FC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1" name="Rectangle 5">
                <a:extLst>
                  <a:ext uri="{FF2B5EF4-FFF2-40B4-BE49-F238E27FC236}">
                    <a16:creationId xmlns:a16="http://schemas.microsoft.com/office/drawing/2014/main" id="{C666929E-55C1-4486-BC90-F0D4F50D076B}"/>
                  </a:ext>
                </a:extLst>
              </p:cNvPr>
              <p:cNvSpPr>
                <a:spLocks noChangeArrowheads="1"/>
              </p:cNvSpPr>
              <p:nvPr/>
            </p:nvSpPr>
            <p:spPr bwMode="auto">
              <a:xfrm>
                <a:off x="589480" y="2519395"/>
                <a:ext cx="1386051" cy="453544"/>
              </a:xfrm>
              <a:prstGeom prst="rect">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chemeClr val="lt1"/>
                  </a:solidFill>
                  <a:latin typeface="Times New Roman" panose="02020603050405020304" pitchFamily="18" charset="0"/>
                  <a:cs typeface="Times New Roman" panose="02020603050405020304" pitchFamily="18" charset="0"/>
                </a:endParaRPr>
              </a:p>
            </p:txBody>
          </p:sp>
          <p:sp>
            <p:nvSpPr>
              <p:cNvPr id="172" name="Text Box 15">
                <a:extLst>
                  <a:ext uri="{FF2B5EF4-FFF2-40B4-BE49-F238E27FC236}">
                    <a16:creationId xmlns:a16="http://schemas.microsoft.com/office/drawing/2014/main" id="{D5E1D53A-5646-4638-B015-014516BC8546}"/>
                  </a:ext>
                </a:extLst>
              </p:cNvPr>
              <p:cNvSpPr txBox="1">
                <a:spLocks noChangeArrowheads="1"/>
              </p:cNvSpPr>
              <p:nvPr/>
            </p:nvSpPr>
            <p:spPr bwMode="auto">
              <a:xfrm>
                <a:off x="857817" y="2573304"/>
                <a:ext cx="849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en-US" altLang="zh-CN" sz="2000" b="1" baseline="-250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nvGrpSpPr>
            <p:cNvPr id="173" name="组合 172">
              <a:extLst>
                <a:ext uri="{FF2B5EF4-FFF2-40B4-BE49-F238E27FC236}">
                  <a16:creationId xmlns:a16="http://schemas.microsoft.com/office/drawing/2014/main" id="{B0740040-CDC1-4AA4-8850-0ACFDCD25DE2}"/>
                </a:ext>
              </a:extLst>
            </p:cNvPr>
            <p:cNvGrpSpPr/>
            <p:nvPr/>
          </p:nvGrpSpPr>
          <p:grpSpPr>
            <a:xfrm>
              <a:off x="6667972" y="1799970"/>
              <a:ext cx="1223125" cy="795013"/>
              <a:chOff x="811753" y="1646826"/>
              <a:chExt cx="1223125" cy="795013"/>
            </a:xfrm>
          </p:grpSpPr>
          <p:grpSp>
            <p:nvGrpSpPr>
              <p:cNvPr id="174" name="组合 173">
                <a:extLst>
                  <a:ext uri="{FF2B5EF4-FFF2-40B4-BE49-F238E27FC236}">
                    <a16:creationId xmlns:a16="http://schemas.microsoft.com/office/drawing/2014/main" id="{68615E4D-8476-4E4C-8C86-EAD825CDC3E7}"/>
                  </a:ext>
                </a:extLst>
              </p:cNvPr>
              <p:cNvGrpSpPr/>
              <p:nvPr/>
            </p:nvGrpSpPr>
            <p:grpSpPr>
              <a:xfrm>
                <a:off x="811753" y="1646826"/>
                <a:ext cx="1223125" cy="795013"/>
                <a:chOff x="1454282" y="1766502"/>
                <a:chExt cx="5414110" cy="4253226"/>
              </a:xfrm>
            </p:grpSpPr>
            <p:pic>
              <p:nvPicPr>
                <p:cNvPr id="176" name="图片 175">
                  <a:extLst>
                    <a:ext uri="{FF2B5EF4-FFF2-40B4-BE49-F238E27FC236}">
                      <a16:creationId xmlns:a16="http://schemas.microsoft.com/office/drawing/2014/main" id="{F040B8BA-855A-446C-9F93-6AA673E161B8}"/>
                    </a:ext>
                  </a:extLst>
                </p:cNvPr>
                <p:cNvPicPr>
                  <a:picLocks noChangeAspect="1"/>
                </p:cNvPicPr>
                <p:nvPr/>
              </p:nvPicPr>
              <p:blipFill>
                <a:blip r:embed="rId3">
                  <a:lum contrast="20000"/>
                </a:blip>
                <a:stretch>
                  <a:fillRect/>
                </a:stretch>
              </p:blipFill>
              <p:spPr>
                <a:xfrm>
                  <a:off x="1454282" y="1766502"/>
                  <a:ext cx="5414110" cy="4253226"/>
                </a:xfrm>
                <a:prstGeom prst="rect">
                  <a:avLst/>
                </a:prstGeom>
              </p:spPr>
            </p:pic>
            <p:sp>
              <p:nvSpPr>
                <p:cNvPr id="177" name="矩形 176">
                  <a:extLst>
                    <a:ext uri="{FF2B5EF4-FFF2-40B4-BE49-F238E27FC236}">
                      <a16:creationId xmlns:a16="http://schemas.microsoft.com/office/drawing/2014/main" id="{4652E74F-819D-4D8A-9EB4-6329257099DB}"/>
                    </a:ext>
                  </a:extLst>
                </p:cNvPr>
                <p:cNvSpPr/>
                <p:nvPr/>
              </p:nvSpPr>
              <p:spPr>
                <a:xfrm>
                  <a:off x="1662545" y="2020701"/>
                  <a:ext cx="4946073" cy="2478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5" name="Text Box 79">
                <a:extLst>
                  <a:ext uri="{FF2B5EF4-FFF2-40B4-BE49-F238E27FC236}">
                    <a16:creationId xmlns:a16="http://schemas.microsoft.com/office/drawing/2014/main" id="{41686432-5257-4EAC-96C1-5DD14A5E3CE8}"/>
                  </a:ext>
                </a:extLst>
              </p:cNvPr>
              <p:cNvSpPr txBox="1">
                <a:spLocks noChangeArrowheads="1"/>
              </p:cNvSpPr>
              <p:nvPr/>
            </p:nvSpPr>
            <p:spPr bwMode="auto">
              <a:xfrm>
                <a:off x="811753" y="1708438"/>
                <a:ext cx="1164439" cy="4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kumimoji="1" lang="zh-CN" altLang="en-US"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a:t>
                </a:r>
                <a:r>
                  <a:rPr kumimoji="1" lang="en-US" altLang="zh-CN" sz="2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p>
            </p:txBody>
          </p:sp>
        </p:grpSp>
      </p:grpSp>
      <p:sp>
        <p:nvSpPr>
          <p:cNvPr id="8" name="箭头: 下 7">
            <a:extLst>
              <a:ext uri="{FF2B5EF4-FFF2-40B4-BE49-F238E27FC236}">
                <a16:creationId xmlns:a16="http://schemas.microsoft.com/office/drawing/2014/main" id="{9E91B7E0-E3EC-4BCF-8128-110F8EB14AC1}"/>
              </a:ext>
            </a:extLst>
          </p:cNvPr>
          <p:cNvSpPr/>
          <p:nvPr/>
        </p:nvSpPr>
        <p:spPr>
          <a:xfrm flipV="1">
            <a:off x="8961594" y="4823174"/>
            <a:ext cx="221740" cy="291423"/>
          </a:xfrm>
          <a:prstGeom prst="downArrow">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grpSp>
        <p:nvGrpSpPr>
          <p:cNvPr id="178" name="组合 177">
            <a:extLst>
              <a:ext uri="{FF2B5EF4-FFF2-40B4-BE49-F238E27FC236}">
                <a16:creationId xmlns:a16="http://schemas.microsoft.com/office/drawing/2014/main" id="{ABB890DB-AA2D-460C-9FF8-43DCA5A981E6}"/>
              </a:ext>
            </a:extLst>
          </p:cNvPr>
          <p:cNvGrpSpPr/>
          <p:nvPr/>
        </p:nvGrpSpPr>
        <p:grpSpPr>
          <a:xfrm>
            <a:off x="4121091" y="4813793"/>
            <a:ext cx="3899863" cy="474384"/>
            <a:chOff x="3822542" y="2312954"/>
            <a:chExt cx="5283284" cy="642665"/>
          </a:xfrm>
        </p:grpSpPr>
        <p:sp>
          <p:nvSpPr>
            <p:cNvPr id="179" name="矩形: 圆角 178">
              <a:extLst>
                <a:ext uri="{FF2B5EF4-FFF2-40B4-BE49-F238E27FC236}">
                  <a16:creationId xmlns:a16="http://schemas.microsoft.com/office/drawing/2014/main" id="{4FFB2EF3-9B31-41CC-9D4B-9D32FA7B4F63}"/>
                </a:ext>
              </a:extLst>
            </p:cNvPr>
            <p:cNvSpPr/>
            <p:nvPr/>
          </p:nvSpPr>
          <p:spPr>
            <a:xfrm>
              <a:off x="3822542" y="2312954"/>
              <a:ext cx="5253590" cy="642665"/>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180" name="文本框 179">
              <a:extLst>
                <a:ext uri="{FF2B5EF4-FFF2-40B4-BE49-F238E27FC236}">
                  <a16:creationId xmlns:a16="http://schemas.microsoft.com/office/drawing/2014/main" id="{2BEEEFDB-2E43-4B80-B90F-05EA785DF59F}"/>
                </a:ext>
              </a:extLst>
            </p:cNvPr>
            <p:cNvSpPr txBox="1"/>
            <p:nvPr/>
          </p:nvSpPr>
          <p:spPr>
            <a:xfrm>
              <a:off x="3852236" y="2376992"/>
              <a:ext cx="5253590" cy="500347"/>
            </a:xfrm>
            <a:prstGeom prst="rect">
              <a:avLst/>
            </a:prstGeom>
            <a:noFill/>
          </p:spPr>
          <p:txBody>
            <a:bodyPr wrap="square" rtlCol="0">
              <a:spAutoFit/>
            </a:bodyPr>
            <a:lstStyle/>
            <a:p>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层接收到比特流，上交给第</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层。</a:t>
              </a:r>
            </a:p>
          </p:txBody>
        </p:sp>
      </p:grpSp>
      <p:grpSp>
        <p:nvGrpSpPr>
          <p:cNvPr id="74" name="组合 73">
            <a:extLst>
              <a:ext uri="{FF2B5EF4-FFF2-40B4-BE49-F238E27FC236}">
                <a16:creationId xmlns:a16="http://schemas.microsoft.com/office/drawing/2014/main" id="{9364DDBB-8756-418A-8648-7D84D1031B12}"/>
              </a:ext>
            </a:extLst>
          </p:cNvPr>
          <p:cNvGrpSpPr/>
          <p:nvPr/>
        </p:nvGrpSpPr>
        <p:grpSpPr>
          <a:xfrm>
            <a:off x="629529" y="315996"/>
            <a:ext cx="7199012" cy="987480"/>
            <a:chOff x="658104" y="373146"/>
            <a:chExt cx="7199012" cy="987480"/>
          </a:xfrm>
        </p:grpSpPr>
        <p:grpSp>
          <p:nvGrpSpPr>
            <p:cNvPr id="75" name="组合 74">
              <a:extLst>
                <a:ext uri="{FF2B5EF4-FFF2-40B4-BE49-F238E27FC236}">
                  <a16:creationId xmlns:a16="http://schemas.microsoft.com/office/drawing/2014/main" id="{49F83C25-F1C6-43AE-9A7F-2EE81010F3B5}"/>
                </a:ext>
              </a:extLst>
            </p:cNvPr>
            <p:cNvGrpSpPr/>
            <p:nvPr/>
          </p:nvGrpSpPr>
          <p:grpSpPr>
            <a:xfrm>
              <a:off x="1080814" y="763297"/>
              <a:ext cx="6776302" cy="584775"/>
              <a:chOff x="1839058" y="1058437"/>
              <a:chExt cx="6776302" cy="584775"/>
            </a:xfrm>
          </p:grpSpPr>
          <p:sp>
            <p:nvSpPr>
              <p:cNvPr id="87" name="矩形: 圆角 86">
                <a:extLst>
                  <a:ext uri="{FF2B5EF4-FFF2-40B4-BE49-F238E27FC236}">
                    <a16:creationId xmlns:a16="http://schemas.microsoft.com/office/drawing/2014/main" id="{C2CE4ADF-3C54-48EC-9F16-C6257CF79BBC}"/>
                  </a:ext>
                </a:extLst>
              </p:cNvPr>
              <p:cNvSpPr/>
              <p:nvPr/>
            </p:nvSpPr>
            <p:spPr>
              <a:xfrm>
                <a:off x="1839058" y="1058437"/>
                <a:ext cx="677630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8" name="文本框 87">
                <a:extLst>
                  <a:ext uri="{FF2B5EF4-FFF2-40B4-BE49-F238E27FC236}">
                    <a16:creationId xmlns:a16="http://schemas.microsoft.com/office/drawing/2014/main" id="{5F2C5F1A-D7DD-4F78-81A7-8670F48BA97A}"/>
                  </a:ext>
                </a:extLst>
              </p:cNvPr>
              <p:cNvSpPr txBox="1"/>
              <p:nvPr/>
            </p:nvSpPr>
            <p:spPr>
              <a:xfrm>
                <a:off x="2681319" y="1112275"/>
                <a:ext cx="588015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计算机网络体系结构中数据的流动</a:t>
                </a:r>
              </a:p>
            </p:txBody>
          </p:sp>
        </p:grpSp>
        <p:pic>
          <p:nvPicPr>
            <p:cNvPr id="80" name="图片 79">
              <a:extLst>
                <a:ext uri="{FF2B5EF4-FFF2-40B4-BE49-F238E27FC236}">
                  <a16:creationId xmlns:a16="http://schemas.microsoft.com/office/drawing/2014/main" id="{8C3996E3-B73C-4CEC-AEF8-5F6285E891E2}"/>
                </a:ext>
              </a:extLst>
            </p:cNvPr>
            <p:cNvPicPr>
              <a:picLocks noChangeAspect="1"/>
            </p:cNvPicPr>
            <p:nvPr/>
          </p:nvPicPr>
          <p:blipFill>
            <a:blip r:embed="rId4">
              <a:lum contrast="20000"/>
            </a:blip>
            <a:stretch>
              <a:fillRect/>
            </a:stretch>
          </p:blipFill>
          <p:spPr>
            <a:xfrm>
              <a:off x="658104" y="373146"/>
              <a:ext cx="1178667" cy="987480"/>
            </a:xfrm>
            <a:prstGeom prst="rect">
              <a:avLst/>
            </a:prstGeom>
          </p:spPr>
        </p:pic>
      </p:grpSp>
    </p:spTree>
    <p:extLst>
      <p:ext uri="{BB962C8B-B14F-4D97-AF65-F5344CB8AC3E}">
        <p14:creationId xmlns:p14="http://schemas.microsoft.com/office/powerpoint/2010/main" val="258104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ffice_30104309_TF66931312" id="{68CE55F3-E7BA-48C7-835B-8532C9162F81}" vid="{240E0DAE-8A64-469B-8A02-AF8C97071B9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11D34D-75D2-4894-A4B9-B889F28CA153}">
  <ds:schemaRefs>
    <ds:schemaRef ds:uri="http://schemas.microsoft.com/sharepoint/v3/contenttype/forms"/>
  </ds:schemaRefs>
</ds:datastoreItem>
</file>

<file path=customXml/itemProps2.xml><?xml version="1.0" encoding="utf-8"?>
<ds:datastoreItem xmlns:ds="http://schemas.openxmlformats.org/officeDocument/2006/customXml" ds:itemID="{15B8FAC4-99E7-4CF2-AA4F-E5F48F87B54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24EDED3-7967-4EF0-BE85-F4606019A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数字时间胶囊</Template>
  <TotalTime>1183</TotalTime>
  <Words>9999</Words>
  <Application>Microsoft Office PowerPoint</Application>
  <PresentationFormat>宽屏</PresentationFormat>
  <Paragraphs>1776</Paragraphs>
  <Slides>156</Slides>
  <Notes>64</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156</vt:i4>
      </vt:variant>
    </vt:vector>
  </HeadingPairs>
  <TitlesOfParts>
    <vt:vector size="180" baseType="lpstr">
      <vt:lpstr>Microsoft YaHei UI</vt:lpstr>
      <vt:lpstr>OPPOSans B</vt:lpstr>
      <vt:lpstr>OPPOSans H</vt:lpstr>
      <vt:lpstr>Source Han Sans CN Bold Bold</vt:lpstr>
      <vt:lpstr>Source Han Sans CN Heavy Bold</vt:lpstr>
      <vt:lpstr>Source Han Sans CN Normal</vt:lpstr>
      <vt:lpstr>等线</vt:lpstr>
      <vt:lpstr>黑体</vt:lpstr>
      <vt:lpstr>楷体</vt:lpstr>
      <vt:lpstr>思源黑体 CN Light</vt:lpstr>
      <vt:lpstr>思源黑体 CN Medium</vt:lpstr>
      <vt:lpstr>思源黑体 CN Normal</vt:lpstr>
      <vt:lpstr>宋体</vt:lpstr>
      <vt:lpstr>造字工房朗倩（非商用）常规体</vt:lpstr>
      <vt:lpstr>造字工房朗倩（非商用）细体</vt:lpstr>
      <vt:lpstr>Arial</vt:lpstr>
      <vt:lpstr>Cambria Math</vt:lpstr>
      <vt:lpstr>Comic Sans MS</vt:lpstr>
      <vt:lpstr>Times New Roman</vt:lpstr>
      <vt:lpstr>Trebuchet MS</vt:lpstr>
      <vt:lpstr>Verdana</vt:lpstr>
      <vt:lpstr>Wingdings</vt:lpstr>
      <vt:lpstr>环保</vt:lpstr>
      <vt:lpstr>Clip</vt:lpstr>
      <vt:lpstr>计算机通信与网络</vt:lpstr>
      <vt:lpstr>任务及目标</vt:lpstr>
      <vt:lpstr>1.1 通信与计算机网络</vt:lpstr>
      <vt:lpstr>通   信</vt:lpstr>
      <vt:lpstr>什么是通信？</vt:lpstr>
      <vt:lpstr>通信模型</vt:lpstr>
      <vt:lpstr>通信的实体和模式</vt:lpstr>
      <vt:lpstr>计算机网络的定义</vt:lpstr>
      <vt:lpstr>划重点！！！</vt:lpstr>
      <vt:lpstr>PowerPoint 演示文稿</vt:lpstr>
      <vt:lpstr>PowerPoint 演示文稿</vt:lpstr>
      <vt:lpstr>PowerPoint 演示文稿</vt:lpstr>
      <vt:lpstr>PowerPoint 演示文稿</vt:lpstr>
      <vt:lpstr>什么是协议</vt:lpstr>
      <vt:lpstr>PowerPoint 演示文稿</vt:lpstr>
      <vt:lpstr>协议的标准化</vt:lpstr>
      <vt:lpstr>计算机网络的功能</vt:lpstr>
      <vt:lpstr>计算机网络提供的服务</vt:lpstr>
      <vt:lpstr>1.2 计算机网络的演化</vt:lpstr>
      <vt:lpstr>历史的回顾</vt:lpstr>
      <vt:lpstr>电路交换网络的工作原理</vt:lpstr>
      <vt:lpstr>电路交换网络的特性</vt:lpstr>
      <vt:lpstr>电路交换网络中的复用</vt:lpstr>
      <vt:lpstr>习题1</vt:lpstr>
      <vt:lpstr>电路交换网络存在的问题</vt:lpstr>
      <vt:lpstr>引入分组交换网络的动机</vt:lpstr>
      <vt:lpstr>电路交换向分组交换的演化</vt:lpstr>
      <vt:lpstr>分组交换网络的特性</vt:lpstr>
      <vt:lpstr>分组交换网络的工作流程——报文切片</vt:lpstr>
      <vt:lpstr>分组交换网络的工作流程——生成分组</vt:lpstr>
      <vt:lpstr>分组交换网络的工作流程——发送数据</vt:lpstr>
      <vt:lpstr>分组交换网络的工作流程——接收数据</vt:lpstr>
      <vt:lpstr>分组交换网络的工作流程——报文还原</vt:lpstr>
      <vt:lpstr>分组交换网络的报文传输路径分析</vt:lpstr>
      <vt:lpstr>分组交换网络的存储转发</vt:lpstr>
      <vt:lpstr>分组交换网络的特征总结</vt:lpstr>
      <vt:lpstr>分组交换 or 电路交换？</vt:lpstr>
      <vt:lpstr>案例1：1Mbps的链路，每个用户需要100kbps</vt:lpstr>
      <vt:lpstr>案例2</vt:lpstr>
      <vt:lpstr>案例3</vt:lpstr>
      <vt:lpstr>分组交换存在的不足</vt:lpstr>
      <vt:lpstr>分组交换 or 电路交换</vt:lpstr>
      <vt:lpstr>虚电路网络</vt:lpstr>
      <vt:lpstr>数据报网络</vt:lpstr>
      <vt:lpstr>计算机网络的数据传输方法</vt:lpstr>
      <vt:lpstr>计算机网络之间如何互联？</vt:lpstr>
      <vt:lpstr>构建主干网络连接各个网络</vt:lpstr>
      <vt:lpstr>反垄断的需要，存在多个主干网络</vt:lpstr>
      <vt:lpstr>使用NAP、IXP强制互联互通</vt:lpstr>
      <vt:lpstr>区域网络是主干网络的有效补充</vt:lpstr>
      <vt:lpstr>ISP和因特网主干</vt:lpstr>
      <vt:lpstr>CDN兴起的缘由——网络瓶颈</vt:lpstr>
      <vt:lpstr>CDN的架构</vt:lpstr>
      <vt:lpstr>CDN的工作流程</vt:lpstr>
      <vt:lpstr>CDN的关键技术</vt:lpstr>
      <vt:lpstr>1.3 计算机网络的分类</vt:lpstr>
      <vt:lpstr>计算机网络的分类</vt:lpstr>
      <vt:lpstr>局域网（LAN）</vt:lpstr>
      <vt:lpstr>城域网（MAN）</vt:lpstr>
      <vt:lpstr>广域网（WAN）</vt:lpstr>
      <vt:lpstr>个域网（PAN）</vt:lpstr>
      <vt:lpstr>网络拓扑结构</vt:lpstr>
      <vt:lpstr>网络拓扑结构</vt:lpstr>
      <vt:lpstr>网络拓扑结构</vt:lpstr>
      <vt:lpstr>1.4 计算机网络的评价指标</vt:lpstr>
      <vt:lpstr>带宽</vt:lpstr>
      <vt:lpstr>吞吐量</vt:lpstr>
      <vt:lpstr>带宽 And 吞吐量</vt:lpstr>
      <vt:lpstr>带宽 And 吞吐量</vt:lpstr>
      <vt:lpstr>信道利用率 And 网络利用率</vt:lpstr>
      <vt:lpstr>时延 And 往返时延</vt:lpstr>
      <vt:lpstr>时延产生的原因</vt:lpstr>
      <vt:lpstr>时延产生的原因</vt:lpstr>
      <vt:lpstr>时延产生的原因</vt:lpstr>
      <vt:lpstr>时延产生的原因</vt:lpstr>
      <vt:lpstr>四种分组时延</vt:lpstr>
      <vt:lpstr>排队时延再讨论</vt:lpstr>
      <vt:lpstr>其它性能指标</vt:lpstr>
      <vt:lpstr>1.5 计算机网络的体系结构</vt:lpstr>
      <vt:lpstr>一个有趣的例子</vt:lpstr>
      <vt:lpstr>今天的因特网</vt:lpstr>
      <vt:lpstr>今天的因特网</vt:lpstr>
      <vt:lpstr>今天的因特网</vt:lpstr>
      <vt:lpstr>今天的因特网</vt:lpstr>
      <vt:lpstr>今天的因特网</vt:lpstr>
      <vt:lpstr>层次化网络</vt:lpstr>
      <vt:lpstr>层次化网络</vt:lpstr>
      <vt:lpstr>层次化网络</vt:lpstr>
      <vt:lpstr>协议和服务的关系</vt:lpstr>
      <vt:lpstr>层次化网络</vt:lpstr>
      <vt:lpstr>层次化网络</vt:lpstr>
      <vt:lpstr>层次化网络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ISO OSI/RM模型—分层原则</vt:lpstr>
      <vt:lpstr>PowerPoint 演示文稿</vt:lpstr>
      <vt:lpstr>ISO OSI/RM模型—各层功能</vt:lpstr>
      <vt:lpstr>TCP/IP参考模型</vt:lpstr>
      <vt:lpstr>TCP/IP参考模型</vt:lpstr>
      <vt:lpstr>ISO OSI/RM模型 vs TCP/IP模型</vt:lpstr>
      <vt:lpstr>ISO OSI/RM模型 vs TCP/IP模型</vt:lpstr>
      <vt:lpstr>TCP/IP参考模型的缺点</vt:lpstr>
      <vt:lpstr>因特网采用的模型</vt:lpstr>
      <vt:lpstr>1.6 网络中的法律和社会问题</vt:lpstr>
      <vt:lpstr>网络的中立性</vt:lpstr>
      <vt:lpstr>网络的中立性</vt:lpstr>
      <vt:lpstr>网络中立性原则存在的争议</vt:lpstr>
      <vt:lpstr>网络中立性原则存在的争议</vt:lpstr>
      <vt:lpstr>网络安全威胁</vt:lpstr>
      <vt:lpstr>网络安全威胁的定义</vt:lpstr>
      <vt:lpstr>网络安全威胁的定义</vt:lpstr>
      <vt:lpstr>网络安全威胁的定义</vt:lpstr>
      <vt:lpstr>主流网络安全威胁类型与典型案例</vt:lpstr>
      <vt:lpstr>恶意软件（Malware）</vt:lpstr>
      <vt:lpstr>网络攻击行为</vt:lpstr>
      <vt:lpstr>数据安全威胁</vt:lpstr>
      <vt:lpstr>社会工程学攻击</vt:lpstr>
      <vt:lpstr>网络安全威胁的检测</vt:lpstr>
      <vt:lpstr>网络安全威胁的检测</vt:lpstr>
      <vt:lpstr>检测技术的发展趋势</vt:lpstr>
      <vt:lpstr>网络安全防御策略</vt:lpstr>
      <vt:lpstr>网络隐私保护</vt:lpstr>
      <vt:lpstr>网络隐私保护</vt:lpstr>
      <vt:lpstr>隐私泄露的典型场景</vt:lpstr>
      <vt:lpstr>隐私泄露的风险</vt:lpstr>
      <vt:lpstr>网络隐私的保护——法律层面</vt:lpstr>
      <vt:lpstr>网络隐私的保护——技术层面</vt:lpstr>
      <vt:lpstr>网络隐私的保护——管理层面</vt:lpstr>
      <vt:lpstr>网络隐私的保护——个人层面</vt:lpstr>
      <vt:lpstr>网络中的欺诈行为</vt:lpstr>
      <vt:lpstr>主流网络欺诈类型</vt:lpstr>
      <vt:lpstr>网络虚假信息的定义与核心特征</vt:lpstr>
      <vt:lpstr>虚假信息的常见分类</vt:lpstr>
      <vt:lpstr>虚假信息的典型传播场景</vt:lpstr>
      <vt:lpstr>网络虚假信息的识别——技术层面</vt:lpstr>
      <vt:lpstr>网络虚假信息的识别——非技术层面</vt:lpstr>
      <vt:lpstr>本章咱们学习了</vt:lpstr>
      <vt:lpstr>接下来</vt:lpstr>
      <vt:lpstr>作  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计算机通信与网络</dc:title>
  <dc:creator>辉宇 刘</dc:creator>
  <cp:lastModifiedBy>辉宇 刘</cp:lastModifiedBy>
  <cp:revision>88</cp:revision>
  <dcterms:created xsi:type="dcterms:W3CDTF">2025-07-23T01:45:23Z</dcterms:created>
  <dcterms:modified xsi:type="dcterms:W3CDTF">2025-09-02T09:58:46Z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